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57" r:id="rId3"/>
    <p:sldId id="261" r:id="rId4"/>
    <p:sldId id="268" r:id="rId5"/>
    <p:sldId id="264" r:id="rId6"/>
    <p:sldId id="260" r:id="rId7"/>
    <p:sldId id="262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E18B0D"/>
    <a:srgbClr val="006600"/>
    <a:srgbClr val="CC0099"/>
    <a:srgbClr val="BC8F00"/>
    <a:srgbClr val="765418"/>
    <a:srgbClr val="242F44"/>
    <a:srgbClr val="34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bg>
      <p:bgPr>
        <a:solidFill>
          <a:schemeClr val="tx2">
            <a:lumMod val="25000"/>
            <a:alpha val="91000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7929349" y="3411940"/>
            <a:ext cx="1521280" cy="497285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22"/>
            <a:ext cx="12192000" cy="6858022"/>
            <a:chOff x="110154" y="74100"/>
            <a:chExt cx="8668500" cy="5143517"/>
          </a:xfrm>
          <a:blipFill>
            <a:blip r:embed="rId2"/>
            <a:stretch>
              <a:fillRect/>
            </a:stretch>
          </a:blipFill>
        </p:grpSpPr>
        <p:sp>
          <p:nvSpPr>
            <p:cNvPr id="26" name="Shape 26"/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3899768"/>
            <a:ext cx="9472089" cy="2703024"/>
            <a:chOff x="-9894852" y="-4493254"/>
            <a:chExt cx="21200407" cy="6522740"/>
          </a:xfrm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>
                <a:alpha val="9200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>
                <a:alpha val="9200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Shape 31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32" name="Shape 3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" name="Shape 3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Shape 3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Shape 3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232012" y="3828197"/>
            <a:ext cx="7675879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2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10554" y="5409783"/>
            <a:ext cx="6350661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4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ct val="100000"/>
              <a:buNone/>
              <a:defRPr sz="2667">
                <a:solidFill>
                  <a:srgbClr val="FF9800"/>
                </a:solidFill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9660774" y="6182000"/>
            <a:ext cx="2479759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defTabSz="1219170"/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/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03A4BE-D87F-46DE-BA02-DB5419601B5A}"/>
              </a:ext>
            </a:extLst>
          </p:cNvPr>
          <p:cNvGrpSpPr/>
          <p:nvPr userDrawn="1"/>
        </p:nvGrpSpPr>
        <p:grpSpPr>
          <a:xfrm flipH="1" flipV="1">
            <a:off x="-1" y="-1"/>
            <a:ext cx="3193143" cy="449943"/>
            <a:chOff x="5442984" y="718356"/>
            <a:chExt cx="2933151" cy="406084"/>
          </a:xfrm>
        </p:grpSpPr>
        <p:sp>
          <p:nvSpPr>
            <p:cNvPr id="20" name="Shape 37">
              <a:extLst>
                <a:ext uri="{FF2B5EF4-FFF2-40B4-BE49-F238E27FC236}">
                  <a16:creationId xmlns="" xmlns:a16="http://schemas.microsoft.com/office/drawing/2014/main" id="{24085727-65D8-42B7-A850-DEFAB6571542}"/>
                </a:ext>
              </a:extLst>
            </p:cNvPr>
            <p:cNvSpPr/>
            <p:nvPr userDrawn="1"/>
          </p:nvSpPr>
          <p:spPr>
            <a:xfrm flipH="1">
              <a:off x="5840526" y="718372"/>
              <a:ext cx="2535609" cy="406068"/>
            </a:xfrm>
            <a:prstGeom prst="rect">
              <a:avLst/>
            </a:prstGeom>
            <a:solidFill>
              <a:srgbClr val="FF9800">
                <a:alpha val="9100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Shape 38">
              <a:extLst>
                <a:ext uri="{FF2B5EF4-FFF2-40B4-BE49-F238E27FC236}">
                  <a16:creationId xmlns="" xmlns:a16="http://schemas.microsoft.com/office/drawing/2014/main" id="{7D666464-55C1-414C-9EF0-27851A456257}"/>
                </a:ext>
              </a:extLst>
            </p:cNvPr>
            <p:cNvSpPr/>
            <p:nvPr userDrawn="1"/>
          </p:nvSpPr>
          <p:spPr>
            <a:xfrm flipH="1">
              <a:off x="5442984" y="718356"/>
              <a:ext cx="406067" cy="406068"/>
            </a:xfrm>
            <a:prstGeom prst="rtTriangle">
              <a:avLst/>
            </a:prstGeom>
            <a:solidFill>
              <a:srgbClr val="FF9800">
                <a:alpha val="91000"/>
              </a:srgbClr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230092"/>
      </p:ext>
    </p:extLst>
  </p:cSld>
  <p:clrMapOvr>
    <a:masterClrMapping/>
  </p:clrMapOvr>
  <p:transition spd="slow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Shape 144"/>
          <p:cNvGrpSpPr/>
          <p:nvPr/>
        </p:nvGrpSpPr>
        <p:grpSpPr>
          <a:xfrm>
            <a:off x="3288185" y="5963632"/>
            <a:ext cx="8915767" cy="894393"/>
            <a:chOff x="5589288" y="4472723"/>
            <a:chExt cx="6686825" cy="670795"/>
          </a:xfrm>
        </p:grpSpPr>
        <p:sp>
          <p:nvSpPr>
            <p:cNvPr id="145" name="Shape 145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46" name="Shape 146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49" name="Shape 14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577067" y="6182000"/>
            <a:ext cx="8005600" cy="42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ct val="100000"/>
              <a:buNone/>
              <a:defRPr sz="1733"/>
            </a:lvl1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54" name="Shape 154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55" name="Shape 15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56" name="Shape 15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Shape 16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1" name="Shape 16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8770336"/>
      </p:ext>
    </p:extLst>
  </p:cSld>
  <p:clrMapOvr>
    <a:masterClrMapping/>
  </p:clrMapOvr>
  <p:transition spd="slow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5">
            <a:extLst>
              <a:ext uri="{FF2B5EF4-FFF2-40B4-BE49-F238E27FC236}">
                <a16:creationId xmlns="" xmlns:a16="http://schemas.microsoft.com/office/drawing/2014/main" id="{55C30600-9ED1-49E0-B31B-18896D79DA4F}"/>
              </a:ext>
            </a:extLst>
          </p:cNvPr>
          <p:cNvGrpSpPr/>
          <p:nvPr userDrawn="1"/>
        </p:nvGrpSpPr>
        <p:grpSpPr>
          <a:xfrm flipV="1">
            <a:off x="-11" y="0"/>
            <a:ext cx="12192000" cy="6858022"/>
            <a:chOff x="110154" y="74100"/>
            <a:chExt cx="8668500" cy="5143517"/>
          </a:xfrm>
          <a:solidFill>
            <a:schemeClr val="tx1">
              <a:alpha val="77000"/>
            </a:schemeClr>
          </a:solidFill>
        </p:grpSpPr>
        <p:sp>
          <p:nvSpPr>
            <p:cNvPr id="23" name="Shape 26">
              <a:extLst>
                <a:ext uri="{FF2B5EF4-FFF2-40B4-BE49-F238E27FC236}">
                  <a16:creationId xmlns="" xmlns:a16="http://schemas.microsoft.com/office/drawing/2014/main" id="{06E72C3E-7ABC-447E-A086-B401973C7729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Shape 27">
              <a:extLst>
                <a:ext uri="{FF2B5EF4-FFF2-40B4-BE49-F238E27FC236}">
                  <a16:creationId xmlns="" xmlns:a16="http://schemas.microsoft.com/office/drawing/2014/main" id="{E6D3855E-B254-4B3F-A1A4-E39298B6F040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9" name="Shape 25">
            <a:extLst>
              <a:ext uri="{FF2B5EF4-FFF2-40B4-BE49-F238E27FC236}">
                <a16:creationId xmlns="" xmlns:a16="http://schemas.microsoft.com/office/drawing/2014/main" id="{38FE17CB-AA4F-4448-BF5F-CEACD027B396}"/>
              </a:ext>
            </a:extLst>
          </p:cNvPr>
          <p:cNvGrpSpPr/>
          <p:nvPr userDrawn="1"/>
        </p:nvGrpSpPr>
        <p:grpSpPr>
          <a:xfrm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77000"/>
            </a:schemeClr>
          </a:solidFill>
        </p:grpSpPr>
        <p:sp>
          <p:nvSpPr>
            <p:cNvPr id="20" name="Shape 26">
              <a:extLst>
                <a:ext uri="{FF2B5EF4-FFF2-40B4-BE49-F238E27FC236}">
                  <a16:creationId xmlns="" xmlns:a16="http://schemas.microsoft.com/office/drawing/2014/main" id="{C25FBD74-4B4A-4A59-ABFE-4B0161000FDA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Shape 27">
              <a:extLst>
                <a:ext uri="{FF2B5EF4-FFF2-40B4-BE49-F238E27FC236}">
                  <a16:creationId xmlns="" xmlns:a16="http://schemas.microsoft.com/office/drawing/2014/main" id="{78742E5B-F4E3-4C8F-8669-D1D7B1084C6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8CFA516-6AC4-4092-AC04-E7BAA3757D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15" y="2707084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50833"/>
      </p:ext>
    </p:extLst>
  </p:cSld>
  <p:clrMapOvr>
    <a:masterClrMapping/>
  </p:clrMapOvr>
  <p:transition spd="slow">
    <p:cover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5">
            <a:extLst>
              <a:ext uri="{FF2B5EF4-FFF2-40B4-BE49-F238E27FC236}">
                <a16:creationId xmlns="" xmlns:a16="http://schemas.microsoft.com/office/drawing/2014/main" id="{55C30600-9ED1-49E0-B31B-18896D79DA4F}"/>
              </a:ext>
            </a:extLst>
          </p:cNvPr>
          <p:cNvGrpSpPr/>
          <p:nvPr userDrawn="1"/>
        </p:nvGrpSpPr>
        <p:grpSpPr>
          <a:xfrm flipV="1">
            <a:off x="-11" y="0"/>
            <a:ext cx="12192000" cy="6858022"/>
            <a:chOff x="110154" y="74100"/>
            <a:chExt cx="8668500" cy="5143517"/>
          </a:xfrm>
          <a:solidFill>
            <a:schemeClr val="tx1">
              <a:alpha val="70000"/>
            </a:schemeClr>
          </a:solidFill>
        </p:grpSpPr>
        <p:sp>
          <p:nvSpPr>
            <p:cNvPr id="23" name="Shape 26">
              <a:extLst>
                <a:ext uri="{FF2B5EF4-FFF2-40B4-BE49-F238E27FC236}">
                  <a16:creationId xmlns="" xmlns:a16="http://schemas.microsoft.com/office/drawing/2014/main" id="{06E72C3E-7ABC-447E-A086-B401973C7729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Shape 27">
              <a:extLst>
                <a:ext uri="{FF2B5EF4-FFF2-40B4-BE49-F238E27FC236}">
                  <a16:creationId xmlns="" xmlns:a16="http://schemas.microsoft.com/office/drawing/2014/main" id="{E6D3855E-B254-4B3F-A1A4-E39298B6F040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9" name="Shape 25">
            <a:extLst>
              <a:ext uri="{FF2B5EF4-FFF2-40B4-BE49-F238E27FC236}">
                <a16:creationId xmlns="" xmlns:a16="http://schemas.microsoft.com/office/drawing/2014/main" id="{38FE17CB-AA4F-4448-BF5F-CEACD027B396}"/>
              </a:ext>
            </a:extLst>
          </p:cNvPr>
          <p:cNvGrpSpPr/>
          <p:nvPr userDrawn="1"/>
        </p:nvGrpSpPr>
        <p:grpSpPr>
          <a:xfrm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70000"/>
            </a:schemeClr>
          </a:solidFill>
        </p:grpSpPr>
        <p:sp>
          <p:nvSpPr>
            <p:cNvPr id="20" name="Shape 26">
              <a:extLst>
                <a:ext uri="{FF2B5EF4-FFF2-40B4-BE49-F238E27FC236}">
                  <a16:creationId xmlns="" xmlns:a16="http://schemas.microsoft.com/office/drawing/2014/main" id="{C25FBD74-4B4A-4A59-ABFE-4B0161000FDA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Shape 27">
              <a:extLst>
                <a:ext uri="{FF2B5EF4-FFF2-40B4-BE49-F238E27FC236}">
                  <a16:creationId xmlns="" xmlns:a16="http://schemas.microsoft.com/office/drawing/2014/main" id="{78742E5B-F4E3-4C8F-8669-D1D7B1084C6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8CFA516-6AC4-4092-AC04-E7BAA3757D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15" y="2707084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65809"/>
      </p:ext>
    </p:extLst>
  </p:cSld>
  <p:clrMapOvr>
    <a:masterClrMapping/>
  </p:clrMapOvr>
  <p:transition spd="slow">
    <p:cover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5">
            <a:extLst>
              <a:ext uri="{FF2B5EF4-FFF2-40B4-BE49-F238E27FC236}">
                <a16:creationId xmlns="" xmlns:a16="http://schemas.microsoft.com/office/drawing/2014/main" id="{55C30600-9ED1-49E0-B31B-18896D79DA4F}"/>
              </a:ext>
            </a:extLst>
          </p:cNvPr>
          <p:cNvGrpSpPr/>
          <p:nvPr userDrawn="1"/>
        </p:nvGrpSpPr>
        <p:grpSpPr>
          <a:xfrm flipH="1" flipV="1">
            <a:off x="-11" y="0"/>
            <a:ext cx="12192000" cy="6858022"/>
            <a:chOff x="110154" y="74100"/>
            <a:chExt cx="8668500" cy="5143517"/>
          </a:xfrm>
          <a:solidFill>
            <a:schemeClr val="tx1">
              <a:alpha val="27000"/>
            </a:schemeClr>
          </a:solidFill>
        </p:grpSpPr>
        <p:sp>
          <p:nvSpPr>
            <p:cNvPr id="23" name="Shape 26">
              <a:extLst>
                <a:ext uri="{FF2B5EF4-FFF2-40B4-BE49-F238E27FC236}">
                  <a16:creationId xmlns="" xmlns:a16="http://schemas.microsoft.com/office/drawing/2014/main" id="{06E72C3E-7ABC-447E-A086-B401973C7729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Shape 27">
              <a:extLst>
                <a:ext uri="{FF2B5EF4-FFF2-40B4-BE49-F238E27FC236}">
                  <a16:creationId xmlns="" xmlns:a16="http://schemas.microsoft.com/office/drawing/2014/main" id="{E6D3855E-B254-4B3F-A1A4-E39298B6F040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2220078"/>
      </p:ext>
    </p:extLst>
  </p:cSld>
  <p:clrMapOvr>
    <a:masterClrMapping/>
  </p:clrMapOvr>
  <p:transition spd="slow">
    <p:cover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B2026C4-B6C9-48FC-AE0D-3C7D3C8DE5E4}"/>
              </a:ext>
            </a:extLst>
          </p:cNvPr>
          <p:cNvSpPr/>
          <p:nvPr userDrawn="1"/>
        </p:nvSpPr>
        <p:spPr>
          <a:xfrm>
            <a:off x="0" y="1"/>
            <a:ext cx="12196383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9262456" y="6139541"/>
            <a:ext cx="2937107" cy="731520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12" y="-5804"/>
            <a:ext cx="2937107" cy="731520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4770204"/>
      </p:ext>
    </p:extLst>
  </p:cSld>
  <p:clrMapOvr>
    <a:masterClrMapping/>
  </p:clrMapOvr>
  <p:transition spd="slow">
    <p:cover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B2026C4-B6C9-48FC-AE0D-3C7D3C8DE5E4}"/>
              </a:ext>
            </a:extLst>
          </p:cNvPr>
          <p:cNvSpPr/>
          <p:nvPr userDrawn="1"/>
        </p:nvSpPr>
        <p:spPr>
          <a:xfrm>
            <a:off x="0" y="1"/>
            <a:ext cx="12196383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64" name="Shape 164"/>
          <p:cNvGrpSpPr/>
          <p:nvPr/>
        </p:nvGrpSpPr>
        <p:grpSpPr>
          <a:xfrm>
            <a:off x="9262456" y="6139541"/>
            <a:ext cx="2937107" cy="731520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12" y="-5804"/>
            <a:ext cx="2937107" cy="731520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8106803"/>
      </p:ext>
    </p:extLst>
  </p:cSld>
  <p:clrMapOvr>
    <a:masterClrMapping/>
  </p:clrMapOvr>
  <p:transition spd="slow">
    <p:cover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1EECDE-8BB2-4485-B78A-FA806D6E2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2206EA-91EF-4167-9D3B-92F757FA3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9B1430-9A5E-4355-9BA1-4AAB67E2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D388F-165C-49C5-BB5B-5624E495BBB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C3BDD7-6E73-4D76-A6DD-5ECDAB8A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149127-26D2-41CC-BA28-235EC70C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8B363-EC2D-4275-9EB6-756E90B1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8996"/>
      </p:ext>
    </p:extLst>
  </p:cSld>
  <p:clrMapOvr>
    <a:masterClrMapping/>
  </p:clrMapOvr>
  <p:transition spd="slow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Shape 125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4208396"/>
      </p:ext>
    </p:extLst>
  </p:cSld>
  <p:clrMapOvr>
    <a:masterClrMapping/>
  </p:clrMapOvr>
  <p:transition spd="slow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5">
            <a:extLst>
              <a:ext uri="{FF2B5EF4-FFF2-40B4-BE49-F238E27FC236}">
                <a16:creationId xmlns="" xmlns:a16="http://schemas.microsoft.com/office/drawing/2014/main" id="{053FD936-7043-4220-A564-C3807BBCC218}"/>
              </a:ext>
            </a:extLst>
          </p:cNvPr>
          <p:cNvGrpSpPr/>
          <p:nvPr userDrawn="1"/>
        </p:nvGrpSpPr>
        <p:grpSpPr>
          <a:xfrm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83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="" xmlns:a16="http://schemas.microsoft.com/office/drawing/2014/main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="" xmlns:a16="http://schemas.microsoft.com/office/drawing/2014/main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CF62A8A-E5C7-4C1C-91AB-E4733C758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379577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9511"/>
      </p:ext>
    </p:extLst>
  </p:cSld>
  <p:clrMapOvr>
    <a:masterClrMapping/>
  </p:clrMapOvr>
  <p:transition spd="slow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5">
            <a:extLst>
              <a:ext uri="{FF2B5EF4-FFF2-40B4-BE49-F238E27FC236}">
                <a16:creationId xmlns="" xmlns:a16="http://schemas.microsoft.com/office/drawing/2014/main" id="{554088F9-6772-4320-84C2-B7EDDE7ADAC8}"/>
              </a:ext>
            </a:extLst>
          </p:cNvPr>
          <p:cNvGrpSpPr/>
          <p:nvPr userDrawn="1"/>
        </p:nvGrpSpPr>
        <p:grpSpPr>
          <a:xfrm flipV="1">
            <a:off x="-6950" y="4387"/>
            <a:ext cx="12192000" cy="6858022"/>
            <a:chOff x="110154" y="74100"/>
            <a:chExt cx="8668500" cy="5143517"/>
          </a:xfrm>
          <a:solidFill>
            <a:schemeClr val="tx1">
              <a:alpha val="60000"/>
            </a:schemeClr>
          </a:solidFill>
        </p:grpSpPr>
        <p:sp>
          <p:nvSpPr>
            <p:cNvPr id="24" name="Shape 26">
              <a:extLst>
                <a:ext uri="{FF2B5EF4-FFF2-40B4-BE49-F238E27FC236}">
                  <a16:creationId xmlns="" xmlns:a16="http://schemas.microsoft.com/office/drawing/2014/main" id="{020F71D5-4FDA-4702-A4E7-A4F8D8AC5CFA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Shape 27">
              <a:extLst>
                <a:ext uri="{FF2B5EF4-FFF2-40B4-BE49-F238E27FC236}">
                  <a16:creationId xmlns="" xmlns:a16="http://schemas.microsoft.com/office/drawing/2014/main" id="{274C4F3E-1361-4E8C-945F-29B378DBB9CB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0" name="Shape 25">
            <a:extLst>
              <a:ext uri="{FF2B5EF4-FFF2-40B4-BE49-F238E27FC236}">
                <a16:creationId xmlns="" xmlns:a16="http://schemas.microsoft.com/office/drawing/2014/main" id="{053FD936-7043-4220-A564-C3807BBCC218}"/>
              </a:ext>
            </a:extLst>
          </p:cNvPr>
          <p:cNvGrpSpPr/>
          <p:nvPr userDrawn="1"/>
        </p:nvGrpSpPr>
        <p:grpSpPr>
          <a:xfrm>
            <a:off x="-6950" y="-3219"/>
            <a:ext cx="12192000" cy="6858022"/>
            <a:chOff x="110154" y="74100"/>
            <a:chExt cx="8668500" cy="5143517"/>
          </a:xfrm>
          <a:solidFill>
            <a:schemeClr val="tx1">
              <a:alpha val="60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="" xmlns:a16="http://schemas.microsoft.com/office/drawing/2014/main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="" xmlns:a16="http://schemas.microsoft.com/office/drawing/2014/main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AA01820-CC3D-434C-A0AF-75C2C7DD45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15" y="2703887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0385"/>
      </p:ext>
    </p:extLst>
  </p:cSld>
  <p:clrMapOvr>
    <a:masterClrMapping/>
  </p:clrMapOvr>
  <p:transition spd="slow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5">
            <a:extLst>
              <a:ext uri="{FF2B5EF4-FFF2-40B4-BE49-F238E27FC236}">
                <a16:creationId xmlns="" xmlns:a16="http://schemas.microsoft.com/office/drawing/2014/main" id="{554088F9-6772-4320-84C2-B7EDDE7ADAC8}"/>
              </a:ext>
            </a:extLst>
          </p:cNvPr>
          <p:cNvGrpSpPr/>
          <p:nvPr userDrawn="1"/>
        </p:nvGrpSpPr>
        <p:grpSpPr>
          <a:xfrm flipH="1" flipV="1">
            <a:off x="-6950" y="4387"/>
            <a:ext cx="12192000" cy="6858022"/>
            <a:chOff x="110154" y="74100"/>
            <a:chExt cx="8668500" cy="5143517"/>
          </a:xfrm>
          <a:solidFill>
            <a:schemeClr val="tx1">
              <a:alpha val="60000"/>
            </a:schemeClr>
          </a:solidFill>
        </p:grpSpPr>
        <p:sp>
          <p:nvSpPr>
            <p:cNvPr id="24" name="Shape 26">
              <a:extLst>
                <a:ext uri="{FF2B5EF4-FFF2-40B4-BE49-F238E27FC236}">
                  <a16:creationId xmlns="" xmlns:a16="http://schemas.microsoft.com/office/drawing/2014/main" id="{020F71D5-4FDA-4702-A4E7-A4F8D8AC5CFA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Shape 27">
              <a:extLst>
                <a:ext uri="{FF2B5EF4-FFF2-40B4-BE49-F238E27FC236}">
                  <a16:creationId xmlns="" xmlns:a16="http://schemas.microsoft.com/office/drawing/2014/main" id="{274C4F3E-1361-4E8C-945F-29B378DBB9CB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0" name="Shape 25">
            <a:extLst>
              <a:ext uri="{FF2B5EF4-FFF2-40B4-BE49-F238E27FC236}">
                <a16:creationId xmlns="" xmlns:a16="http://schemas.microsoft.com/office/drawing/2014/main" id="{053FD936-7043-4220-A564-C3807BBCC218}"/>
              </a:ext>
            </a:extLst>
          </p:cNvPr>
          <p:cNvGrpSpPr/>
          <p:nvPr userDrawn="1"/>
        </p:nvGrpSpPr>
        <p:grpSpPr>
          <a:xfrm flipH="1">
            <a:off x="-6950" y="-3219"/>
            <a:ext cx="12192000" cy="6858022"/>
            <a:chOff x="110154" y="74100"/>
            <a:chExt cx="8668500" cy="5143517"/>
          </a:xfrm>
          <a:solidFill>
            <a:schemeClr val="tx1">
              <a:alpha val="60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="" xmlns:a16="http://schemas.microsoft.com/office/drawing/2014/main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="" xmlns:a16="http://schemas.microsoft.com/office/drawing/2014/main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646B3C5-B851-4EC2-A8B8-F4D45AA7F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1492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28084"/>
      </p:ext>
    </p:extLst>
  </p:cSld>
  <p:clrMapOvr>
    <a:masterClrMapping/>
  </p:clrMapOvr>
  <p:transition spd="slow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5">
            <a:extLst>
              <a:ext uri="{FF2B5EF4-FFF2-40B4-BE49-F238E27FC236}">
                <a16:creationId xmlns="" xmlns:a16="http://schemas.microsoft.com/office/drawing/2014/main" id="{053FD936-7043-4220-A564-C3807BBCC218}"/>
              </a:ext>
            </a:extLst>
          </p:cNvPr>
          <p:cNvGrpSpPr/>
          <p:nvPr userDrawn="1"/>
        </p:nvGrpSpPr>
        <p:grpSpPr>
          <a:xfrm flipH="1"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83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="" xmlns:a16="http://schemas.microsoft.com/office/drawing/2014/main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="" xmlns:a16="http://schemas.microsoft.com/office/drawing/2014/main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8F4BE51-EDC9-45D3-B51C-63318884C6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66" y="18901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93903"/>
      </p:ext>
    </p:extLst>
  </p:cSld>
  <p:clrMapOvr>
    <a:masterClrMapping/>
  </p:clrMapOvr>
  <p:transition spd="slow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5">
            <a:extLst>
              <a:ext uri="{FF2B5EF4-FFF2-40B4-BE49-F238E27FC236}">
                <a16:creationId xmlns="" xmlns:a16="http://schemas.microsoft.com/office/drawing/2014/main" id="{053FD936-7043-4220-A564-C3807BBCC218}"/>
              </a:ext>
            </a:extLst>
          </p:cNvPr>
          <p:cNvGrpSpPr/>
          <p:nvPr userDrawn="1"/>
        </p:nvGrpSpPr>
        <p:grpSpPr>
          <a:xfrm flipV="1"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81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="" xmlns:a16="http://schemas.microsoft.com/office/drawing/2014/main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="" xmlns:a16="http://schemas.microsoft.com/office/drawing/2014/main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9C82B32-4AF0-429C-841B-91960F525C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379577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65091"/>
      </p:ext>
    </p:extLst>
  </p:cSld>
  <p:clrMapOvr>
    <a:masterClrMapping/>
  </p:clrMapOvr>
  <p:transition spd="slow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5">
            <a:extLst>
              <a:ext uri="{FF2B5EF4-FFF2-40B4-BE49-F238E27FC236}">
                <a16:creationId xmlns="" xmlns:a16="http://schemas.microsoft.com/office/drawing/2014/main" id="{053FD936-7043-4220-A564-C3807BBCC218}"/>
              </a:ext>
            </a:extLst>
          </p:cNvPr>
          <p:cNvGrpSpPr/>
          <p:nvPr userDrawn="1"/>
        </p:nvGrpSpPr>
        <p:grpSpPr>
          <a:xfrm flipH="1" flipV="1"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81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="" xmlns:a16="http://schemas.microsoft.com/office/drawing/2014/main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="" xmlns:a16="http://schemas.microsoft.com/office/drawing/2014/main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E2F7BCC-2F5F-406B-A437-B0D2D757B5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566" y="18901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8639"/>
      </p:ext>
    </p:extLst>
  </p:cSld>
  <p:clrMapOvr>
    <a:masterClrMapping/>
  </p:clrMapOvr>
  <p:transition spd="slow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5">
            <a:extLst>
              <a:ext uri="{FF2B5EF4-FFF2-40B4-BE49-F238E27FC236}">
                <a16:creationId xmlns="" xmlns:a16="http://schemas.microsoft.com/office/drawing/2014/main" id="{D873B08C-91BD-419C-8EB1-18FE6BB93734}"/>
              </a:ext>
            </a:extLst>
          </p:cNvPr>
          <p:cNvGrpSpPr/>
          <p:nvPr userDrawn="1"/>
        </p:nvGrpSpPr>
        <p:grpSpPr>
          <a:xfrm flipV="1">
            <a:off x="7563" y="18901"/>
            <a:ext cx="12192000" cy="6858022"/>
            <a:chOff x="110154" y="74100"/>
            <a:chExt cx="8668500" cy="5143517"/>
          </a:xfrm>
          <a:solidFill>
            <a:schemeClr val="tx1">
              <a:alpha val="73000"/>
            </a:schemeClr>
          </a:solidFill>
        </p:grpSpPr>
        <p:sp>
          <p:nvSpPr>
            <p:cNvPr id="24" name="Shape 26">
              <a:extLst>
                <a:ext uri="{FF2B5EF4-FFF2-40B4-BE49-F238E27FC236}">
                  <a16:creationId xmlns="" xmlns:a16="http://schemas.microsoft.com/office/drawing/2014/main" id="{CB59C731-B36A-400B-9A5E-16FAFFB42529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Shape 27">
              <a:extLst>
                <a:ext uri="{FF2B5EF4-FFF2-40B4-BE49-F238E27FC236}">
                  <a16:creationId xmlns="" xmlns:a16="http://schemas.microsoft.com/office/drawing/2014/main" id="{79BF8765-0A42-4A6E-9AAA-56A017F9F04B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0" name="Shape 25">
            <a:extLst>
              <a:ext uri="{FF2B5EF4-FFF2-40B4-BE49-F238E27FC236}">
                <a16:creationId xmlns="" xmlns:a16="http://schemas.microsoft.com/office/drawing/2014/main" id="{053FD936-7043-4220-A564-C3807BBCC218}"/>
              </a:ext>
            </a:extLst>
          </p:cNvPr>
          <p:cNvGrpSpPr/>
          <p:nvPr userDrawn="1"/>
        </p:nvGrpSpPr>
        <p:grpSpPr>
          <a:xfrm>
            <a:off x="0" y="-22"/>
            <a:ext cx="12192000" cy="6858022"/>
            <a:chOff x="110154" y="74100"/>
            <a:chExt cx="8668500" cy="5143517"/>
          </a:xfrm>
          <a:solidFill>
            <a:schemeClr val="tx1">
              <a:alpha val="73000"/>
            </a:schemeClr>
          </a:solidFill>
        </p:grpSpPr>
        <p:sp>
          <p:nvSpPr>
            <p:cNvPr id="21" name="Shape 26">
              <a:extLst>
                <a:ext uri="{FF2B5EF4-FFF2-40B4-BE49-F238E27FC236}">
                  <a16:creationId xmlns="" xmlns:a16="http://schemas.microsoft.com/office/drawing/2014/main" id="{4D8577A0-8AFC-4CBE-8F3F-8E7C001C1F68}"/>
                </a:ext>
              </a:extLst>
            </p:cNvPr>
            <p:cNvSpPr/>
            <p:nvPr/>
          </p:nvSpPr>
          <p:spPr>
            <a:xfrm>
              <a:off x="110154" y="74117"/>
              <a:ext cx="3525000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Shape 27">
              <a:extLst>
                <a:ext uri="{FF2B5EF4-FFF2-40B4-BE49-F238E27FC236}">
                  <a16:creationId xmlns="" xmlns:a16="http://schemas.microsoft.com/office/drawing/2014/main" id="{9AC88D1F-D71F-47FB-985C-389BD90DC545}"/>
                </a:ext>
              </a:extLst>
            </p:cNvPr>
            <p:cNvSpPr/>
            <p:nvPr/>
          </p:nvSpPr>
          <p:spPr>
            <a:xfrm rot="10800000" flipH="1">
              <a:off x="3635154" y="74100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-6" y="54"/>
            <a:ext cx="9144000" cy="1188720"/>
            <a:chOff x="-4" y="40"/>
            <a:chExt cx="7072430" cy="1327315"/>
          </a:xfrm>
        </p:grpSpPr>
        <p:sp>
          <p:nvSpPr>
            <p:cNvPr id="126" name="Shape 126"/>
            <p:cNvSpPr/>
            <p:nvPr/>
          </p:nvSpPr>
          <p:spPr>
            <a:xfrm>
              <a:off x="6292649" y="21084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Shape 12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Shape 12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 dirty="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Shape 130"/>
            <p:cNvGrpSpPr/>
            <p:nvPr/>
          </p:nvGrpSpPr>
          <p:grpSpPr>
            <a:xfrm rot="10800000" flipH="1">
              <a:off x="-4" y="275667"/>
              <a:ext cx="7072430" cy="771748"/>
              <a:chOff x="-9092084" y="562043"/>
              <a:chExt cx="15574609" cy="1699509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-9092084" y="562053"/>
                <a:ext cx="13882201" cy="1699499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4783026" y="562043"/>
                <a:ext cx="1699499" cy="1699499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Shape 133"/>
          <p:cNvGrpSpPr/>
          <p:nvPr/>
        </p:nvGrpSpPr>
        <p:grpSpPr>
          <a:xfrm>
            <a:off x="9262456" y="6137800"/>
            <a:ext cx="2937107" cy="731520"/>
            <a:chOff x="5575242" y="4472723"/>
            <a:chExt cx="2202830" cy="670795"/>
          </a:xfrm>
        </p:grpSpPr>
        <p:sp>
          <p:nvSpPr>
            <p:cNvPr id="134" name="Shape 13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grpSp>
          <p:nvGrpSpPr>
            <p:cNvPr id="135" name="Shape 13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Shape 13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 sz="2400"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 sz="2400"/>
              </a:p>
            </p:txBody>
          </p:sp>
        </p:grpSp>
      </p:grp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085700" y="247667"/>
            <a:ext cx="7011200" cy="834287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5D62853-0A09-4EFE-8748-C1F3372FC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515" y="2707084"/>
            <a:ext cx="1371600" cy="144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31841"/>
      </p:ext>
    </p:extLst>
  </p:cSld>
  <p:clrMapOvr>
    <a:masterClrMapping/>
  </p:clrMapOvr>
  <p:transition spd="slow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011200" cy="102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 defTabSz="1219170"/>
            <a:fld id="{00000000-1234-1234-1234-123412341234}" type="slidenum">
              <a:rPr lang="en" sz="1600" b="1" kern="0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 defTabSz="1219170"/>
              <a:t>‹#›</a:t>
            </a:fld>
            <a:endParaRPr lang="en" sz="1600" b="1" kern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997977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72" r:id="rId4"/>
    <p:sldLayoutId id="2147483677" r:id="rId5"/>
    <p:sldLayoutId id="2147483671" r:id="rId6"/>
    <p:sldLayoutId id="2147483669" r:id="rId7"/>
    <p:sldLayoutId id="2147483667" r:id="rId8"/>
    <p:sldLayoutId id="2147483668" r:id="rId9"/>
    <p:sldLayoutId id="2147483663" r:id="rId10"/>
    <p:sldLayoutId id="2147483665" r:id="rId11"/>
    <p:sldLayoutId id="2147483678" r:id="rId12"/>
    <p:sldLayoutId id="2147483670" r:id="rId13"/>
    <p:sldLayoutId id="2147483673" r:id="rId14"/>
    <p:sldLayoutId id="2147483674" r:id="rId15"/>
  </p:sldLayoutIdLst>
  <p:transition spd="slow">
    <p:cover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91A8412-64A9-4B34-A8B9-591B18B4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70238C-B153-44B9-8D9A-789A6C2A4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D4C2ED-6478-4BC3-9C32-CE4C42448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D388F-165C-49C5-BB5B-5624E495BBB3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431D93-530A-4158-BE50-A95C4BA2D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274163-91A9-4A0C-B8D7-450F290537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B363-EC2D-4275-9EB6-756E90B18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ransition spd="slow">
    <p:cover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420D5-C108-4A40-9A88-C702F7348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id-ID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dentifikasi </a:t>
            </a:r>
            <a:r>
              <a:rPr lang="id-ID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Faktor-Faktor </a:t>
            </a:r>
            <a:r>
              <a:rPr lang="id-ID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Penyebab Tingginya </a:t>
            </a:r>
            <a:r>
              <a:rPr lang="id-ID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Saldo Persediaan Obat </a:t>
            </a:r>
            <a:br>
              <a:rPr lang="id-ID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id-ID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(Studi Pada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RSUD</a:t>
            </a:r>
            <a:r>
              <a:rPr lang="id-ID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Muntilan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id-ID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RSUD</a:t>
            </a:r>
            <a:r>
              <a:rPr lang="id-ID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Kota Yogyakarta</a:t>
            </a:r>
            <a:r>
              <a:rPr lang="id-ID" sz="2000" dirty="0"/>
              <a:t>) 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BD31C20-5F5F-441A-A151-34972F70F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2"/>
                </a:solidFill>
              </a:rPr>
              <a:t>Muh</a:t>
            </a:r>
            <a:r>
              <a:rPr lang="en-US" sz="2400" dirty="0">
                <a:solidFill>
                  <a:schemeClr val="accent2"/>
                </a:solidFill>
              </a:rPr>
              <a:t>. </a:t>
            </a:r>
            <a:r>
              <a:rPr lang="en-US" sz="2400" dirty="0" err="1">
                <a:solidFill>
                  <a:schemeClr val="accent2"/>
                </a:solidFill>
              </a:rPr>
              <a:t>Zulkifli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chemeClr val="accent2"/>
                </a:solidFill>
              </a:rPr>
              <a:t>		</a:t>
            </a:r>
            <a:r>
              <a:rPr lang="en-US" sz="2400" dirty="0" err="1">
                <a:solidFill>
                  <a:schemeClr val="accent2"/>
                </a:solidFill>
              </a:rPr>
              <a:t>Irwan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Taufiq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Ritonga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Ph.D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EBDDCC-7348-4B7E-941C-615C996411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 defTabSz="1219170"/>
            <a:r>
              <a:rPr lang="en-US" sz="1400" b="1" kern="0" dirty="0">
                <a:solidFill>
                  <a:srgbClr val="000000"/>
                </a:solidFill>
                <a:latin typeface="Roboto Condensed"/>
                <a:cs typeface="Arial"/>
                <a:sym typeface="Arial"/>
              </a:rPr>
              <a:t>STAR BPKP Batch VI</a:t>
            </a:r>
            <a:endParaRPr lang="en" sz="1400" b="1" kern="0" dirty="0">
              <a:solidFill>
                <a:srgbClr val="000000"/>
              </a:solidFill>
              <a:latin typeface="Roboto Condensed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904FB5-42FC-411C-9231-CEB38DDB7487}"/>
              </a:ext>
            </a:extLst>
          </p:cNvPr>
          <p:cNvSpPr txBox="1"/>
          <p:nvPr/>
        </p:nvSpPr>
        <p:spPr>
          <a:xfrm>
            <a:off x="0" y="72570"/>
            <a:ext cx="2728686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b="1" dirty="0">
                <a:latin typeface="Roboto Condensed"/>
              </a:rPr>
              <a:t>Seminar </a:t>
            </a:r>
            <a:r>
              <a:rPr lang="en-US" sz="1500" b="1" dirty="0" err="1">
                <a:latin typeface="Roboto Condensed"/>
              </a:rPr>
              <a:t>Riset</a:t>
            </a:r>
            <a:r>
              <a:rPr lang="en-US" sz="1500" b="1" dirty="0">
                <a:latin typeface="Roboto Condensed"/>
              </a:rPr>
              <a:t> </a:t>
            </a:r>
            <a:r>
              <a:rPr lang="en-US" sz="1500" b="1" dirty="0" err="1">
                <a:latin typeface="Roboto Condensed"/>
              </a:rPr>
              <a:t>Mahasiswa</a:t>
            </a:r>
            <a:r>
              <a:rPr lang="en-US" sz="1500" b="1" dirty="0">
                <a:latin typeface="Roboto Condensed"/>
              </a:rPr>
              <a:t>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40709C4-B9A5-4766-A941-DF1EA291BFE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2" y="3426887"/>
            <a:ext cx="1905475" cy="20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9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8F339D-32B2-4D16-8D8B-51EA13168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F813B743-D5FF-4DA1-B2B3-CDC668856B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157333" y="6277250"/>
            <a:ext cx="1983200" cy="420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8D056E60-C7EF-4965-AE4E-2F5860195845}"/>
              </a:ext>
            </a:extLst>
          </p:cNvPr>
          <p:cNvGrpSpPr/>
          <p:nvPr/>
        </p:nvGrpSpPr>
        <p:grpSpPr>
          <a:xfrm>
            <a:off x="3591907" y="1555008"/>
            <a:ext cx="5043757" cy="907708"/>
            <a:chOff x="3591907" y="1555008"/>
            <a:chExt cx="5043757" cy="907708"/>
          </a:xfrm>
        </p:grpSpPr>
        <p:grpSp>
          <p:nvGrpSpPr>
            <p:cNvPr id="64" name="Shape 401">
              <a:extLst>
                <a:ext uri="{FF2B5EF4-FFF2-40B4-BE49-F238E27FC236}">
                  <a16:creationId xmlns="" xmlns:a16="http://schemas.microsoft.com/office/drawing/2014/main" id="{3B207307-C1CF-4C69-9F6A-0D56B2066B9A}"/>
                </a:ext>
              </a:extLst>
            </p:cNvPr>
            <p:cNvGrpSpPr/>
            <p:nvPr/>
          </p:nvGrpSpPr>
          <p:grpSpPr>
            <a:xfrm>
              <a:off x="3591907" y="1555008"/>
              <a:ext cx="5043757" cy="907708"/>
              <a:chOff x="-1535283" y="1287960"/>
              <a:chExt cx="11486579" cy="2067200"/>
            </a:xfrm>
          </p:grpSpPr>
          <p:sp>
            <p:nvSpPr>
              <p:cNvPr id="65" name="Shape 402">
                <a:extLst>
                  <a:ext uri="{FF2B5EF4-FFF2-40B4-BE49-F238E27FC236}">
                    <a16:creationId xmlns="" xmlns:a16="http://schemas.microsoft.com/office/drawing/2014/main" id="{52874FF2-B3B6-4D83-8F83-17A93633FECC}"/>
                  </a:ext>
                </a:extLst>
              </p:cNvPr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403">
                <a:extLst>
                  <a:ext uri="{FF2B5EF4-FFF2-40B4-BE49-F238E27FC236}">
                    <a16:creationId xmlns="" xmlns:a16="http://schemas.microsoft.com/office/drawing/2014/main" id="{77E7CBAF-B118-4B03-BB68-5F42D7CA283C}"/>
                  </a:ext>
                </a:extLst>
              </p:cNvPr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7" name="Shape 404">
                <a:extLst>
                  <a:ext uri="{FF2B5EF4-FFF2-40B4-BE49-F238E27FC236}">
                    <a16:creationId xmlns="" xmlns:a16="http://schemas.microsoft.com/office/drawing/2014/main" id="{8571F579-8636-4D64-8C98-C7C6C4093BBF}"/>
                  </a:ext>
                </a:extLst>
              </p:cNvPr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8" name="Shape 405">
                <a:extLst>
                  <a:ext uri="{FF2B5EF4-FFF2-40B4-BE49-F238E27FC236}">
                    <a16:creationId xmlns="" xmlns:a16="http://schemas.microsoft.com/office/drawing/2014/main" id="{6F0B2321-7042-4247-B508-FD80403B4512}"/>
                  </a:ext>
                </a:extLst>
              </p:cNvPr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406">
                <a:extLst>
                  <a:ext uri="{FF2B5EF4-FFF2-40B4-BE49-F238E27FC236}">
                    <a16:creationId xmlns="" xmlns:a16="http://schemas.microsoft.com/office/drawing/2014/main" id="{9E2B2865-E320-44D5-9D72-A8B6ECE7D55F}"/>
                  </a:ext>
                </a:extLst>
              </p:cNvPr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70" name="Shape 407">
              <a:extLst>
                <a:ext uri="{FF2B5EF4-FFF2-40B4-BE49-F238E27FC236}">
                  <a16:creationId xmlns="" xmlns:a16="http://schemas.microsoft.com/office/drawing/2014/main" id="{6BE15B19-CFB6-45AB-902E-D62680A247E0}"/>
                </a:ext>
              </a:extLst>
            </p:cNvPr>
            <p:cNvSpPr txBox="1">
              <a:spLocks/>
            </p:cNvSpPr>
            <p:nvPr/>
          </p:nvSpPr>
          <p:spPr>
            <a:xfrm>
              <a:off x="4155235" y="1743837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Condensed"/>
                <a:buNone/>
                <a:defRPr sz="2000" b="1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lvl="1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lvl="2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lvl="3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lvl="4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lvl="5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lvl="6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lvl="7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lvl="8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id-ID" kern="0" dirty="0" smtClean="0"/>
                <a:t>Prinsip Pengelolaan </a:t>
              </a:r>
            </a:p>
            <a:p>
              <a:pPr algn="ctr"/>
              <a:r>
                <a:rPr lang="id-ID" kern="0" dirty="0" smtClean="0"/>
                <a:t>Keuangan Negara</a:t>
              </a:r>
              <a:endParaRPr lang="en" kern="0" dirty="0"/>
            </a:p>
          </p:txBody>
        </p:sp>
      </p:grpSp>
      <p:sp>
        <p:nvSpPr>
          <p:cNvPr id="71" name="Shape 408">
            <a:extLst>
              <a:ext uri="{FF2B5EF4-FFF2-40B4-BE49-F238E27FC236}">
                <a16:creationId xmlns="" xmlns:a16="http://schemas.microsoft.com/office/drawing/2014/main" id="{509782FF-F1C3-4CA4-8760-97D646A833D3}"/>
              </a:ext>
            </a:extLst>
          </p:cNvPr>
          <p:cNvSpPr txBox="1">
            <a:spLocks/>
          </p:cNvSpPr>
          <p:nvPr/>
        </p:nvSpPr>
        <p:spPr>
          <a:xfrm>
            <a:off x="-50801" y="2450197"/>
            <a:ext cx="12310675" cy="5597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solidFill>
                  <a:srgbClr val="FF66CC"/>
                </a:solidFill>
              </a:rPr>
              <a:t>Keuangan negara harus dikelola secara efisien </a:t>
            </a:r>
            <a:endParaRPr lang="en-US" sz="2000" dirty="0">
              <a:solidFill>
                <a:srgbClr val="FF66CC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>
                <a:solidFill>
                  <a:srgbClr val="FF66CC"/>
                </a:solidFill>
              </a:rPr>
              <a:t>(UU Nomor 17 Tahun 2003)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0468A56B-3AC4-465D-BB99-05536C5C036F}"/>
              </a:ext>
            </a:extLst>
          </p:cNvPr>
          <p:cNvGrpSpPr/>
          <p:nvPr/>
        </p:nvGrpSpPr>
        <p:grpSpPr>
          <a:xfrm>
            <a:off x="3591907" y="4450608"/>
            <a:ext cx="5043757" cy="907708"/>
            <a:chOff x="3591907" y="4450608"/>
            <a:chExt cx="5043757" cy="907708"/>
          </a:xfrm>
        </p:grpSpPr>
        <p:grpSp>
          <p:nvGrpSpPr>
            <p:cNvPr id="58" name="Shape 395">
              <a:extLst>
                <a:ext uri="{FF2B5EF4-FFF2-40B4-BE49-F238E27FC236}">
                  <a16:creationId xmlns="" xmlns:a16="http://schemas.microsoft.com/office/drawing/2014/main" id="{76811D7F-E4CF-4A35-BD29-DBDF370B5F81}"/>
                </a:ext>
              </a:extLst>
            </p:cNvPr>
            <p:cNvGrpSpPr/>
            <p:nvPr/>
          </p:nvGrpSpPr>
          <p:grpSpPr>
            <a:xfrm>
              <a:off x="3591907" y="4450608"/>
              <a:ext cx="5043757" cy="907708"/>
              <a:chOff x="-1535283" y="1287960"/>
              <a:chExt cx="11486579" cy="2067200"/>
            </a:xfrm>
          </p:grpSpPr>
          <p:sp>
            <p:nvSpPr>
              <p:cNvPr id="59" name="Shape 396">
                <a:extLst>
                  <a:ext uri="{FF2B5EF4-FFF2-40B4-BE49-F238E27FC236}">
                    <a16:creationId xmlns="" xmlns:a16="http://schemas.microsoft.com/office/drawing/2014/main" id="{38C5EFC6-FF45-4AC7-B09F-056F825EAE9E}"/>
                  </a:ext>
                </a:extLst>
              </p:cNvPr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0" name="Shape 397">
                <a:extLst>
                  <a:ext uri="{FF2B5EF4-FFF2-40B4-BE49-F238E27FC236}">
                    <a16:creationId xmlns="" xmlns:a16="http://schemas.microsoft.com/office/drawing/2014/main" id="{B30DC089-818F-4339-AAA7-9A52140B917C}"/>
                  </a:ext>
                </a:extLst>
              </p:cNvPr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1" name="Shape 398">
                <a:extLst>
                  <a:ext uri="{FF2B5EF4-FFF2-40B4-BE49-F238E27FC236}">
                    <a16:creationId xmlns="" xmlns:a16="http://schemas.microsoft.com/office/drawing/2014/main" id="{49FF4FDA-D72D-4446-95C3-428F81EA210B}"/>
                  </a:ext>
                </a:extLst>
              </p:cNvPr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2" name="Shape 399">
                <a:extLst>
                  <a:ext uri="{FF2B5EF4-FFF2-40B4-BE49-F238E27FC236}">
                    <a16:creationId xmlns="" xmlns:a16="http://schemas.microsoft.com/office/drawing/2014/main" id="{C017FBCE-4E76-4966-8B1A-7835C216EF90}"/>
                  </a:ext>
                </a:extLst>
              </p:cNvPr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3" name="Shape 400">
                <a:extLst>
                  <a:ext uri="{FF2B5EF4-FFF2-40B4-BE49-F238E27FC236}">
                    <a16:creationId xmlns="" xmlns:a16="http://schemas.microsoft.com/office/drawing/2014/main" id="{F4888100-9040-4722-A2D6-1D2266FFED09}"/>
                  </a:ext>
                </a:extLst>
              </p:cNvPr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72" name="Shape 409">
              <a:extLst>
                <a:ext uri="{FF2B5EF4-FFF2-40B4-BE49-F238E27FC236}">
                  <a16:creationId xmlns="" xmlns:a16="http://schemas.microsoft.com/office/drawing/2014/main" id="{8A68E1B5-0A0E-4B87-B73E-9792D0E0B218}"/>
                </a:ext>
              </a:extLst>
            </p:cNvPr>
            <p:cNvSpPr txBox="1">
              <a:spLocks/>
            </p:cNvSpPr>
            <p:nvPr/>
          </p:nvSpPr>
          <p:spPr>
            <a:xfrm>
              <a:off x="4155235" y="4637037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Condensed"/>
                <a:buNone/>
                <a:defRPr sz="2000" b="1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lvl="1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lvl="2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lvl="3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lvl="4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lvl="5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lvl="6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lvl="7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lvl="8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en-US" sz="2400" kern="0" dirty="0" err="1"/>
                <a:t>Penelitian</a:t>
              </a:r>
              <a:r>
                <a:rPr lang="en-US" sz="2400" kern="0" dirty="0"/>
                <a:t> </a:t>
              </a:r>
              <a:r>
                <a:rPr lang="en-US" sz="2400" kern="0" dirty="0" err="1"/>
                <a:t>Terdahulu</a:t>
              </a:r>
              <a:endParaRPr lang="en" sz="2400" kern="0" dirty="0"/>
            </a:p>
          </p:txBody>
        </p:sp>
      </p:grpSp>
      <p:sp>
        <p:nvSpPr>
          <p:cNvPr id="73" name="Shape 410">
            <a:extLst>
              <a:ext uri="{FF2B5EF4-FFF2-40B4-BE49-F238E27FC236}">
                <a16:creationId xmlns="" xmlns:a16="http://schemas.microsoft.com/office/drawing/2014/main" id="{DB14E796-803C-4E3F-BD83-6628109C5879}"/>
              </a:ext>
            </a:extLst>
          </p:cNvPr>
          <p:cNvSpPr txBox="1">
            <a:spLocks/>
          </p:cNvSpPr>
          <p:nvPr/>
        </p:nvSpPr>
        <p:spPr>
          <a:xfrm>
            <a:off x="0" y="5348894"/>
            <a:ext cx="12209075" cy="643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lvl="0" algn="ctr">
              <a:buNone/>
            </a:pPr>
            <a:r>
              <a:rPr lang="id-ID" sz="2000" dirty="0">
                <a:solidFill>
                  <a:srgbClr val="FF66CC"/>
                </a:solidFill>
              </a:rPr>
              <a:t>Penelitian terdahulu yang dilakukan oleh Nufillah (2008), Ruba’ah (2009), Suryawirawan (2012), Hudayani (2017) menujukkan hasil bahwa telah terjadi inefisiensi dalam pengelolaan persediaan obat di RSUD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28731B1A-BD68-499D-ACD5-A64CEF76E051}"/>
              </a:ext>
            </a:extLst>
          </p:cNvPr>
          <p:cNvGrpSpPr/>
          <p:nvPr/>
        </p:nvGrpSpPr>
        <p:grpSpPr>
          <a:xfrm>
            <a:off x="3591907" y="3002808"/>
            <a:ext cx="5043757" cy="907708"/>
            <a:chOff x="3591907" y="3002808"/>
            <a:chExt cx="5043757" cy="907708"/>
          </a:xfrm>
        </p:grpSpPr>
        <p:grpSp>
          <p:nvGrpSpPr>
            <p:cNvPr id="52" name="Shape 389">
              <a:extLst>
                <a:ext uri="{FF2B5EF4-FFF2-40B4-BE49-F238E27FC236}">
                  <a16:creationId xmlns="" xmlns:a16="http://schemas.microsoft.com/office/drawing/2014/main" id="{D066D73E-6AE2-490A-BE87-88938C61C9F4}"/>
                </a:ext>
              </a:extLst>
            </p:cNvPr>
            <p:cNvGrpSpPr/>
            <p:nvPr/>
          </p:nvGrpSpPr>
          <p:grpSpPr>
            <a:xfrm>
              <a:off x="3591907" y="3002808"/>
              <a:ext cx="5043757" cy="907708"/>
              <a:chOff x="-1535283" y="1287960"/>
              <a:chExt cx="11486579" cy="2067200"/>
            </a:xfrm>
          </p:grpSpPr>
          <p:sp>
            <p:nvSpPr>
              <p:cNvPr id="53" name="Shape 390">
                <a:extLst>
                  <a:ext uri="{FF2B5EF4-FFF2-40B4-BE49-F238E27FC236}">
                    <a16:creationId xmlns="" xmlns:a16="http://schemas.microsoft.com/office/drawing/2014/main" id="{F13AE9F4-8F40-41E1-9697-67E5BD8CE819}"/>
                  </a:ext>
                </a:extLst>
              </p:cNvPr>
              <p:cNvSpPr/>
              <p:nvPr/>
            </p:nvSpPr>
            <p:spPr>
              <a:xfrm>
                <a:off x="8699476" y="12879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54" name="Shape 391">
                <a:extLst>
                  <a:ext uri="{FF2B5EF4-FFF2-40B4-BE49-F238E27FC236}">
                    <a16:creationId xmlns="" xmlns:a16="http://schemas.microsoft.com/office/drawing/2014/main" id="{EB526F61-29D1-4FEF-8643-FDC6443D85EA}"/>
                  </a:ext>
                </a:extLst>
              </p:cNvPr>
              <p:cNvSpPr/>
              <p:nvPr/>
            </p:nvSpPr>
            <p:spPr>
              <a:xfrm rot="10800000" flipH="1">
                <a:off x="-308909" y="1697039"/>
                <a:ext cx="9030600" cy="12438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55" name="Shape 392">
                <a:extLst>
                  <a:ext uri="{FF2B5EF4-FFF2-40B4-BE49-F238E27FC236}">
                    <a16:creationId xmlns="" xmlns:a16="http://schemas.microsoft.com/office/drawing/2014/main" id="{45D09428-8440-424B-9281-9BFAA3BA7215}"/>
                  </a:ext>
                </a:extLst>
              </p:cNvPr>
              <p:cNvSpPr/>
              <p:nvPr/>
            </p:nvSpPr>
            <p:spPr>
              <a:xfrm rot="10800000" flipH="1">
                <a:off x="8707496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56" name="Shape 393">
                <a:extLst>
                  <a:ext uri="{FF2B5EF4-FFF2-40B4-BE49-F238E27FC236}">
                    <a16:creationId xmlns="" xmlns:a16="http://schemas.microsoft.com/office/drawing/2014/main" id="{2D85AFA5-4926-4BEC-9CAC-083A99F051A2}"/>
                  </a:ext>
                </a:extLst>
              </p:cNvPr>
              <p:cNvSpPr/>
              <p:nvPr/>
            </p:nvSpPr>
            <p:spPr>
              <a:xfrm flipH="1">
                <a:off x="-1535283" y="1697043"/>
                <a:ext cx="1243800" cy="12438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57" name="Shape 394">
                <a:extLst>
                  <a:ext uri="{FF2B5EF4-FFF2-40B4-BE49-F238E27FC236}">
                    <a16:creationId xmlns="" xmlns:a16="http://schemas.microsoft.com/office/drawing/2014/main" id="{00A4AC08-1113-4EF1-BD2E-5C16CE8FABBE}"/>
                  </a:ext>
                </a:extLst>
              </p:cNvPr>
              <p:cNvSpPr/>
              <p:nvPr/>
            </p:nvSpPr>
            <p:spPr>
              <a:xfrm rot="10800000">
                <a:off x="-1535278" y="2940860"/>
                <a:ext cx="1243800" cy="414300"/>
              </a:xfrm>
              <a:prstGeom prst="triangle">
                <a:avLst>
                  <a:gd name="adj" fmla="val 0"/>
                </a:avLst>
              </a:prstGeom>
              <a:solidFill>
                <a:srgbClr val="D26F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sp>
          <p:nvSpPr>
            <p:cNvPr id="74" name="Shape 411">
              <a:extLst>
                <a:ext uri="{FF2B5EF4-FFF2-40B4-BE49-F238E27FC236}">
                  <a16:creationId xmlns="" xmlns:a16="http://schemas.microsoft.com/office/drawing/2014/main" id="{48FDB8B1-5961-4801-A639-0B77B4805826}"/>
                </a:ext>
              </a:extLst>
            </p:cNvPr>
            <p:cNvSpPr txBox="1">
              <a:spLocks/>
            </p:cNvSpPr>
            <p:nvPr/>
          </p:nvSpPr>
          <p:spPr>
            <a:xfrm>
              <a:off x="4155235" y="3185496"/>
              <a:ext cx="39171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00000"/>
                <a:buFont typeface="Roboto Condensed"/>
                <a:buNone/>
                <a:defRPr sz="2000" b="1" i="0" u="none" strike="noStrike" cap="none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  <a:lvl2pPr lvl="1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2pPr>
              <a:lvl3pPr lvl="2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3pPr>
              <a:lvl4pPr lvl="3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4pPr>
              <a:lvl5pPr lvl="4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5pPr>
              <a:lvl6pPr lvl="5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6pPr>
              <a:lvl7pPr lvl="6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7pPr>
              <a:lvl8pPr lvl="7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8pPr>
              <a:lvl9pPr lvl="8">
                <a:spcBef>
                  <a:spcPts val="0"/>
                </a:spcBef>
                <a:buClr>
                  <a:srgbClr val="FFFFFF"/>
                </a:buClr>
                <a:buSzPct val="100000"/>
                <a:buFont typeface="Roboto Condensed"/>
                <a:buNone/>
                <a:defRPr sz="2000" b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defRPr>
              </a:lvl9pPr>
            </a:lstStyle>
            <a:p>
              <a:pPr algn="ctr"/>
              <a:r>
                <a:rPr lang="en-US" sz="2400" kern="0" dirty="0" err="1"/>
                <a:t>Persediaan</a:t>
              </a:r>
              <a:endParaRPr lang="en" sz="2400" kern="0" dirty="0"/>
            </a:p>
          </p:txBody>
        </p:sp>
      </p:grpSp>
      <p:sp>
        <p:nvSpPr>
          <p:cNvPr id="75" name="Shape 412">
            <a:extLst>
              <a:ext uri="{FF2B5EF4-FFF2-40B4-BE49-F238E27FC236}">
                <a16:creationId xmlns="" xmlns:a16="http://schemas.microsoft.com/office/drawing/2014/main" id="{9C7176A1-AA2B-40C6-9230-8625F89A327B}"/>
              </a:ext>
            </a:extLst>
          </p:cNvPr>
          <p:cNvSpPr txBox="1">
            <a:spLocks/>
          </p:cNvSpPr>
          <p:nvPr/>
        </p:nvSpPr>
        <p:spPr>
          <a:xfrm>
            <a:off x="17075" y="3899723"/>
            <a:ext cx="12192000" cy="5485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ct val="1000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lvl="0" algn="ctr">
              <a:buNone/>
            </a:pPr>
            <a:r>
              <a:rPr lang="id-ID" sz="2000" dirty="0">
                <a:solidFill>
                  <a:srgbClr val="FF66CC"/>
                </a:solidFill>
              </a:rPr>
              <a:t>Jika dibandingkan dengan negara maju, maka </a:t>
            </a:r>
            <a:r>
              <a:rPr lang="en-US" sz="2000" dirty="0">
                <a:solidFill>
                  <a:srgbClr val="FF66CC"/>
                </a:solidFill>
              </a:rPr>
              <a:t>p</a:t>
            </a:r>
            <a:r>
              <a:rPr lang="id-ID" sz="2000" dirty="0">
                <a:solidFill>
                  <a:srgbClr val="FF66CC"/>
                </a:solidFill>
              </a:rPr>
              <a:t>ersentase persediaan dibandingkan dengan aset lancar yang tersaji pada laporan keuangan pada level pemerintah daerah maupun level SKPD masih relatif tinggi</a:t>
            </a:r>
          </a:p>
        </p:txBody>
      </p:sp>
    </p:spTree>
    <p:extLst>
      <p:ext uri="{BB962C8B-B14F-4D97-AF65-F5344CB8AC3E}">
        <p14:creationId xmlns:p14="http://schemas.microsoft.com/office/powerpoint/2010/main" val="69923641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" grpId="0"/>
      <p:bldP spid="73" grpId="0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BDB09C6-7502-4FA1-AF2A-7BF0E03B1E6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157333" y="6277250"/>
            <a:ext cx="1983200" cy="420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/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24EDDE63-853E-4AE9-AA0E-1A84AE062243}"/>
              </a:ext>
            </a:extLst>
          </p:cNvPr>
          <p:cNvGrpSpPr/>
          <p:nvPr/>
        </p:nvGrpSpPr>
        <p:grpSpPr>
          <a:xfrm>
            <a:off x="5612155" y="733734"/>
            <a:ext cx="6463060" cy="2377440"/>
            <a:chOff x="5612155" y="733734"/>
            <a:chExt cx="6463060" cy="2377440"/>
          </a:xfrm>
          <a:solidFill>
            <a:schemeClr val="accent1">
              <a:lumMod val="50000"/>
            </a:schemeClr>
          </a:solidFill>
        </p:grpSpPr>
        <p:grpSp>
          <p:nvGrpSpPr>
            <p:cNvPr id="35" name="Group 4">
              <a:extLst>
                <a:ext uri="{FF2B5EF4-FFF2-40B4-BE49-F238E27FC236}">
                  <a16:creationId xmlns="" xmlns:a16="http://schemas.microsoft.com/office/drawing/2014/main" id="{A686CC04-A36D-4F84-8673-3503182A296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12155" y="733734"/>
              <a:ext cx="6463060" cy="2377440"/>
              <a:chOff x="2864" y="1113"/>
              <a:chExt cx="4336" cy="1595"/>
            </a:xfrm>
            <a:grpFill/>
          </p:grpSpPr>
          <p:sp>
            <p:nvSpPr>
              <p:cNvPr id="36" name="Freeform 72">
                <a:extLst>
                  <a:ext uri="{FF2B5EF4-FFF2-40B4-BE49-F238E27FC236}">
                    <a16:creationId xmlns="" xmlns:a16="http://schemas.microsoft.com/office/drawing/2014/main" id="{59944C2C-F4B7-4BF4-B69C-90B7DDD8A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2" y="2380"/>
                <a:ext cx="76" cy="61"/>
              </a:xfrm>
              <a:custGeom>
                <a:avLst/>
                <a:gdLst>
                  <a:gd name="T0" fmla="*/ 76 w 76"/>
                  <a:gd name="T1" fmla="*/ 55 h 61"/>
                  <a:gd name="T2" fmla="*/ 73 w 76"/>
                  <a:gd name="T3" fmla="*/ 55 h 61"/>
                  <a:gd name="T4" fmla="*/ 71 w 76"/>
                  <a:gd name="T5" fmla="*/ 57 h 61"/>
                  <a:gd name="T6" fmla="*/ 71 w 76"/>
                  <a:gd name="T7" fmla="*/ 55 h 61"/>
                  <a:gd name="T8" fmla="*/ 69 w 76"/>
                  <a:gd name="T9" fmla="*/ 36 h 61"/>
                  <a:gd name="T10" fmla="*/ 69 w 76"/>
                  <a:gd name="T11" fmla="*/ 29 h 61"/>
                  <a:gd name="T12" fmla="*/ 69 w 76"/>
                  <a:gd name="T13" fmla="*/ 27 h 61"/>
                  <a:gd name="T14" fmla="*/ 63 w 76"/>
                  <a:gd name="T15" fmla="*/ 25 h 61"/>
                  <a:gd name="T16" fmla="*/ 57 w 76"/>
                  <a:gd name="T17" fmla="*/ 25 h 61"/>
                  <a:gd name="T18" fmla="*/ 50 w 76"/>
                  <a:gd name="T19" fmla="*/ 25 h 61"/>
                  <a:gd name="T20" fmla="*/ 44 w 76"/>
                  <a:gd name="T21" fmla="*/ 21 h 61"/>
                  <a:gd name="T22" fmla="*/ 40 w 76"/>
                  <a:gd name="T23" fmla="*/ 17 h 61"/>
                  <a:gd name="T24" fmla="*/ 38 w 76"/>
                  <a:gd name="T25" fmla="*/ 0 h 61"/>
                  <a:gd name="T26" fmla="*/ 25 w 76"/>
                  <a:gd name="T27" fmla="*/ 11 h 61"/>
                  <a:gd name="T28" fmla="*/ 21 w 76"/>
                  <a:gd name="T29" fmla="*/ 15 h 61"/>
                  <a:gd name="T30" fmla="*/ 19 w 76"/>
                  <a:gd name="T31" fmla="*/ 15 h 61"/>
                  <a:gd name="T32" fmla="*/ 19 w 76"/>
                  <a:gd name="T33" fmla="*/ 13 h 61"/>
                  <a:gd name="T34" fmla="*/ 19 w 76"/>
                  <a:gd name="T35" fmla="*/ 11 h 61"/>
                  <a:gd name="T36" fmla="*/ 17 w 76"/>
                  <a:gd name="T37" fmla="*/ 13 h 61"/>
                  <a:gd name="T38" fmla="*/ 11 w 76"/>
                  <a:gd name="T39" fmla="*/ 11 h 61"/>
                  <a:gd name="T40" fmla="*/ 8 w 76"/>
                  <a:gd name="T41" fmla="*/ 13 h 61"/>
                  <a:gd name="T42" fmla="*/ 8 w 76"/>
                  <a:gd name="T43" fmla="*/ 17 h 61"/>
                  <a:gd name="T44" fmla="*/ 6 w 76"/>
                  <a:gd name="T45" fmla="*/ 21 h 61"/>
                  <a:gd name="T46" fmla="*/ 0 w 76"/>
                  <a:gd name="T47" fmla="*/ 29 h 61"/>
                  <a:gd name="T48" fmla="*/ 0 w 76"/>
                  <a:gd name="T49" fmla="*/ 32 h 61"/>
                  <a:gd name="T50" fmla="*/ 23 w 76"/>
                  <a:gd name="T51" fmla="*/ 44 h 61"/>
                  <a:gd name="T52" fmla="*/ 27 w 76"/>
                  <a:gd name="T53" fmla="*/ 44 h 61"/>
                  <a:gd name="T54" fmla="*/ 29 w 76"/>
                  <a:gd name="T55" fmla="*/ 46 h 61"/>
                  <a:gd name="T56" fmla="*/ 32 w 76"/>
                  <a:gd name="T57" fmla="*/ 50 h 61"/>
                  <a:gd name="T58" fmla="*/ 34 w 76"/>
                  <a:gd name="T59" fmla="*/ 50 h 61"/>
                  <a:gd name="T60" fmla="*/ 40 w 76"/>
                  <a:gd name="T61" fmla="*/ 53 h 61"/>
                  <a:gd name="T62" fmla="*/ 44 w 76"/>
                  <a:gd name="T63" fmla="*/ 55 h 61"/>
                  <a:gd name="T64" fmla="*/ 52 w 76"/>
                  <a:gd name="T65" fmla="*/ 57 h 61"/>
                  <a:gd name="T66" fmla="*/ 57 w 76"/>
                  <a:gd name="T67" fmla="*/ 59 h 61"/>
                  <a:gd name="T68" fmla="*/ 61 w 76"/>
                  <a:gd name="T69" fmla="*/ 59 h 61"/>
                  <a:gd name="T70" fmla="*/ 63 w 76"/>
                  <a:gd name="T71" fmla="*/ 61 h 61"/>
                  <a:gd name="T72" fmla="*/ 76 w 76"/>
                  <a:gd name="T7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" h="61">
                    <a:moveTo>
                      <a:pt x="76" y="61"/>
                    </a:moveTo>
                    <a:lnTo>
                      <a:pt x="76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1" y="57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38"/>
                    </a:lnTo>
                    <a:lnTo>
                      <a:pt x="69" y="36"/>
                    </a:lnTo>
                    <a:lnTo>
                      <a:pt x="69" y="3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67" y="27"/>
                    </a:lnTo>
                    <a:lnTo>
                      <a:pt x="63" y="25"/>
                    </a:lnTo>
                    <a:lnTo>
                      <a:pt x="61" y="25"/>
                    </a:lnTo>
                    <a:lnTo>
                      <a:pt x="57" y="25"/>
                    </a:lnTo>
                    <a:lnTo>
                      <a:pt x="55" y="25"/>
                    </a:lnTo>
                    <a:lnTo>
                      <a:pt x="50" y="25"/>
                    </a:lnTo>
                    <a:lnTo>
                      <a:pt x="46" y="25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40" y="17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4" y="4"/>
                    </a:lnTo>
                    <a:lnTo>
                      <a:pt x="25" y="11"/>
                    </a:lnTo>
                    <a:lnTo>
                      <a:pt x="23" y="13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1" y="11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6" y="21"/>
                    </a:lnTo>
                    <a:lnTo>
                      <a:pt x="2" y="27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40" y="53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8" y="55"/>
                    </a:lnTo>
                    <a:lnTo>
                      <a:pt x="52" y="57"/>
                    </a:lnTo>
                    <a:lnTo>
                      <a:pt x="52" y="57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63" y="61"/>
                    </a:lnTo>
                    <a:lnTo>
                      <a:pt x="63" y="61"/>
                    </a:lnTo>
                    <a:lnTo>
                      <a:pt x="76" y="61"/>
                    </a:lnTo>
                    <a:lnTo>
                      <a:pt x="76" y="6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7" name="Freeform 73">
                <a:extLst>
                  <a:ext uri="{FF2B5EF4-FFF2-40B4-BE49-F238E27FC236}">
                    <a16:creationId xmlns="" xmlns:a16="http://schemas.microsoft.com/office/drawing/2014/main" id="{136FDEE2-05BB-4F00-82E0-C9C70155D6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1" y="1586"/>
                <a:ext cx="308" cy="410"/>
              </a:xfrm>
              <a:custGeom>
                <a:avLst/>
                <a:gdLst>
                  <a:gd name="T0" fmla="*/ 105 w 308"/>
                  <a:gd name="T1" fmla="*/ 277 h 410"/>
                  <a:gd name="T2" fmla="*/ 92 w 308"/>
                  <a:gd name="T3" fmla="*/ 284 h 410"/>
                  <a:gd name="T4" fmla="*/ 97 w 308"/>
                  <a:gd name="T5" fmla="*/ 292 h 410"/>
                  <a:gd name="T6" fmla="*/ 107 w 308"/>
                  <a:gd name="T7" fmla="*/ 300 h 410"/>
                  <a:gd name="T8" fmla="*/ 120 w 308"/>
                  <a:gd name="T9" fmla="*/ 305 h 410"/>
                  <a:gd name="T10" fmla="*/ 59 w 308"/>
                  <a:gd name="T11" fmla="*/ 231 h 410"/>
                  <a:gd name="T12" fmla="*/ 55 w 308"/>
                  <a:gd name="T13" fmla="*/ 218 h 410"/>
                  <a:gd name="T14" fmla="*/ 46 w 308"/>
                  <a:gd name="T15" fmla="*/ 199 h 410"/>
                  <a:gd name="T16" fmla="*/ 36 w 308"/>
                  <a:gd name="T17" fmla="*/ 185 h 410"/>
                  <a:gd name="T18" fmla="*/ 34 w 308"/>
                  <a:gd name="T19" fmla="*/ 174 h 410"/>
                  <a:gd name="T20" fmla="*/ 13 w 308"/>
                  <a:gd name="T21" fmla="*/ 170 h 410"/>
                  <a:gd name="T22" fmla="*/ 0 w 308"/>
                  <a:gd name="T23" fmla="*/ 195 h 410"/>
                  <a:gd name="T24" fmla="*/ 23 w 308"/>
                  <a:gd name="T25" fmla="*/ 233 h 410"/>
                  <a:gd name="T26" fmla="*/ 57 w 308"/>
                  <a:gd name="T27" fmla="*/ 250 h 410"/>
                  <a:gd name="T28" fmla="*/ 63 w 308"/>
                  <a:gd name="T29" fmla="*/ 237 h 410"/>
                  <a:gd name="T30" fmla="*/ 63 w 308"/>
                  <a:gd name="T31" fmla="*/ 250 h 410"/>
                  <a:gd name="T32" fmla="*/ 67 w 308"/>
                  <a:gd name="T33" fmla="*/ 254 h 410"/>
                  <a:gd name="T34" fmla="*/ 145 w 308"/>
                  <a:gd name="T35" fmla="*/ 328 h 410"/>
                  <a:gd name="T36" fmla="*/ 132 w 308"/>
                  <a:gd name="T37" fmla="*/ 326 h 410"/>
                  <a:gd name="T38" fmla="*/ 134 w 308"/>
                  <a:gd name="T39" fmla="*/ 349 h 410"/>
                  <a:gd name="T40" fmla="*/ 151 w 308"/>
                  <a:gd name="T41" fmla="*/ 342 h 410"/>
                  <a:gd name="T42" fmla="*/ 302 w 308"/>
                  <a:gd name="T43" fmla="*/ 183 h 410"/>
                  <a:gd name="T44" fmla="*/ 268 w 308"/>
                  <a:gd name="T45" fmla="*/ 162 h 410"/>
                  <a:gd name="T46" fmla="*/ 208 w 308"/>
                  <a:gd name="T47" fmla="*/ 99 h 410"/>
                  <a:gd name="T48" fmla="*/ 214 w 308"/>
                  <a:gd name="T49" fmla="*/ 86 h 410"/>
                  <a:gd name="T50" fmla="*/ 208 w 308"/>
                  <a:gd name="T51" fmla="*/ 59 h 410"/>
                  <a:gd name="T52" fmla="*/ 185 w 308"/>
                  <a:gd name="T53" fmla="*/ 42 h 410"/>
                  <a:gd name="T54" fmla="*/ 155 w 308"/>
                  <a:gd name="T55" fmla="*/ 34 h 410"/>
                  <a:gd name="T56" fmla="*/ 153 w 308"/>
                  <a:gd name="T57" fmla="*/ 15 h 410"/>
                  <a:gd name="T58" fmla="*/ 134 w 308"/>
                  <a:gd name="T59" fmla="*/ 6 h 410"/>
                  <a:gd name="T60" fmla="*/ 111 w 308"/>
                  <a:gd name="T61" fmla="*/ 2 h 410"/>
                  <a:gd name="T62" fmla="*/ 111 w 308"/>
                  <a:gd name="T63" fmla="*/ 8 h 410"/>
                  <a:gd name="T64" fmla="*/ 124 w 308"/>
                  <a:gd name="T65" fmla="*/ 25 h 410"/>
                  <a:gd name="T66" fmla="*/ 113 w 308"/>
                  <a:gd name="T67" fmla="*/ 38 h 410"/>
                  <a:gd name="T68" fmla="*/ 99 w 308"/>
                  <a:gd name="T69" fmla="*/ 31 h 410"/>
                  <a:gd name="T70" fmla="*/ 71 w 308"/>
                  <a:gd name="T71" fmla="*/ 38 h 410"/>
                  <a:gd name="T72" fmla="*/ 61 w 308"/>
                  <a:gd name="T73" fmla="*/ 63 h 410"/>
                  <a:gd name="T74" fmla="*/ 86 w 308"/>
                  <a:gd name="T75" fmla="*/ 67 h 410"/>
                  <a:gd name="T76" fmla="*/ 111 w 308"/>
                  <a:gd name="T77" fmla="*/ 99 h 410"/>
                  <a:gd name="T78" fmla="*/ 126 w 308"/>
                  <a:gd name="T79" fmla="*/ 118 h 410"/>
                  <a:gd name="T80" fmla="*/ 170 w 308"/>
                  <a:gd name="T81" fmla="*/ 178 h 410"/>
                  <a:gd name="T82" fmla="*/ 170 w 308"/>
                  <a:gd name="T83" fmla="*/ 187 h 410"/>
                  <a:gd name="T84" fmla="*/ 174 w 308"/>
                  <a:gd name="T85" fmla="*/ 199 h 410"/>
                  <a:gd name="T86" fmla="*/ 178 w 308"/>
                  <a:gd name="T87" fmla="*/ 204 h 410"/>
                  <a:gd name="T88" fmla="*/ 189 w 308"/>
                  <a:gd name="T89" fmla="*/ 216 h 410"/>
                  <a:gd name="T90" fmla="*/ 201 w 308"/>
                  <a:gd name="T91" fmla="*/ 242 h 410"/>
                  <a:gd name="T92" fmla="*/ 214 w 308"/>
                  <a:gd name="T93" fmla="*/ 281 h 410"/>
                  <a:gd name="T94" fmla="*/ 252 w 308"/>
                  <a:gd name="T95" fmla="*/ 302 h 410"/>
                  <a:gd name="T96" fmla="*/ 239 w 308"/>
                  <a:gd name="T97" fmla="*/ 252 h 410"/>
                  <a:gd name="T98" fmla="*/ 275 w 308"/>
                  <a:gd name="T99" fmla="*/ 239 h 410"/>
                  <a:gd name="T100" fmla="*/ 293 w 308"/>
                  <a:gd name="T101" fmla="*/ 214 h 410"/>
                  <a:gd name="T102" fmla="*/ 306 w 308"/>
                  <a:gd name="T103" fmla="*/ 193 h 410"/>
                  <a:gd name="T104" fmla="*/ 195 w 308"/>
                  <a:gd name="T105" fmla="*/ 410 h 410"/>
                  <a:gd name="T106" fmla="*/ 182 w 308"/>
                  <a:gd name="T107" fmla="*/ 378 h 410"/>
                  <a:gd name="T108" fmla="*/ 172 w 308"/>
                  <a:gd name="T109" fmla="*/ 378 h 410"/>
                  <a:gd name="T110" fmla="*/ 170 w 308"/>
                  <a:gd name="T111" fmla="*/ 357 h 410"/>
                  <a:gd name="T112" fmla="*/ 151 w 308"/>
                  <a:gd name="T113" fmla="*/ 347 h 410"/>
                  <a:gd name="T114" fmla="*/ 157 w 308"/>
                  <a:gd name="T115" fmla="*/ 370 h 410"/>
                  <a:gd name="T116" fmla="*/ 168 w 308"/>
                  <a:gd name="T117" fmla="*/ 384 h 410"/>
                  <a:gd name="T118" fmla="*/ 170 w 308"/>
                  <a:gd name="T119" fmla="*/ 389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8" h="410">
                    <a:moveTo>
                      <a:pt x="118" y="298"/>
                    </a:moveTo>
                    <a:lnTo>
                      <a:pt x="115" y="298"/>
                    </a:lnTo>
                    <a:lnTo>
                      <a:pt x="113" y="296"/>
                    </a:lnTo>
                    <a:lnTo>
                      <a:pt x="113" y="294"/>
                    </a:lnTo>
                    <a:lnTo>
                      <a:pt x="113" y="294"/>
                    </a:lnTo>
                    <a:lnTo>
                      <a:pt x="113" y="294"/>
                    </a:lnTo>
                    <a:lnTo>
                      <a:pt x="113" y="294"/>
                    </a:lnTo>
                    <a:lnTo>
                      <a:pt x="113" y="292"/>
                    </a:lnTo>
                    <a:lnTo>
                      <a:pt x="107" y="286"/>
                    </a:lnTo>
                    <a:lnTo>
                      <a:pt x="107" y="281"/>
                    </a:lnTo>
                    <a:lnTo>
                      <a:pt x="105" y="279"/>
                    </a:lnTo>
                    <a:lnTo>
                      <a:pt x="105" y="277"/>
                    </a:lnTo>
                    <a:lnTo>
                      <a:pt x="103" y="275"/>
                    </a:lnTo>
                    <a:lnTo>
                      <a:pt x="103" y="275"/>
                    </a:lnTo>
                    <a:lnTo>
                      <a:pt x="101" y="275"/>
                    </a:lnTo>
                    <a:lnTo>
                      <a:pt x="101" y="273"/>
                    </a:lnTo>
                    <a:lnTo>
                      <a:pt x="99" y="273"/>
                    </a:lnTo>
                    <a:lnTo>
                      <a:pt x="94" y="271"/>
                    </a:lnTo>
                    <a:lnTo>
                      <a:pt x="92" y="273"/>
                    </a:lnTo>
                    <a:lnTo>
                      <a:pt x="90" y="277"/>
                    </a:lnTo>
                    <a:lnTo>
                      <a:pt x="90" y="279"/>
                    </a:lnTo>
                    <a:lnTo>
                      <a:pt x="92" y="281"/>
                    </a:lnTo>
                    <a:lnTo>
                      <a:pt x="92" y="284"/>
                    </a:lnTo>
                    <a:lnTo>
                      <a:pt x="92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88" y="284"/>
                    </a:lnTo>
                    <a:lnTo>
                      <a:pt x="90" y="286"/>
                    </a:lnTo>
                    <a:lnTo>
                      <a:pt x="92" y="288"/>
                    </a:lnTo>
                    <a:lnTo>
                      <a:pt x="92" y="290"/>
                    </a:lnTo>
                    <a:lnTo>
                      <a:pt x="94" y="292"/>
                    </a:lnTo>
                    <a:lnTo>
                      <a:pt x="94" y="290"/>
                    </a:lnTo>
                    <a:lnTo>
                      <a:pt x="94" y="290"/>
                    </a:lnTo>
                    <a:lnTo>
                      <a:pt x="94" y="292"/>
                    </a:lnTo>
                    <a:lnTo>
                      <a:pt x="94" y="292"/>
                    </a:lnTo>
                    <a:lnTo>
                      <a:pt x="97" y="292"/>
                    </a:lnTo>
                    <a:lnTo>
                      <a:pt x="97" y="292"/>
                    </a:lnTo>
                    <a:lnTo>
                      <a:pt x="97" y="292"/>
                    </a:lnTo>
                    <a:lnTo>
                      <a:pt x="97" y="294"/>
                    </a:lnTo>
                    <a:lnTo>
                      <a:pt x="97" y="294"/>
                    </a:lnTo>
                    <a:lnTo>
                      <a:pt x="97" y="296"/>
                    </a:lnTo>
                    <a:lnTo>
                      <a:pt x="97" y="296"/>
                    </a:lnTo>
                    <a:lnTo>
                      <a:pt x="101" y="296"/>
                    </a:lnTo>
                    <a:lnTo>
                      <a:pt x="103" y="296"/>
                    </a:lnTo>
                    <a:lnTo>
                      <a:pt x="105" y="298"/>
                    </a:lnTo>
                    <a:lnTo>
                      <a:pt x="105" y="298"/>
                    </a:lnTo>
                    <a:lnTo>
                      <a:pt x="107" y="300"/>
                    </a:lnTo>
                    <a:lnTo>
                      <a:pt x="107" y="300"/>
                    </a:lnTo>
                    <a:lnTo>
                      <a:pt x="109" y="300"/>
                    </a:lnTo>
                    <a:lnTo>
                      <a:pt x="111" y="300"/>
                    </a:lnTo>
                    <a:lnTo>
                      <a:pt x="111" y="300"/>
                    </a:lnTo>
                    <a:lnTo>
                      <a:pt x="113" y="302"/>
                    </a:lnTo>
                    <a:lnTo>
                      <a:pt x="113" y="302"/>
                    </a:lnTo>
                    <a:lnTo>
                      <a:pt x="115" y="302"/>
                    </a:lnTo>
                    <a:lnTo>
                      <a:pt x="118" y="302"/>
                    </a:lnTo>
                    <a:lnTo>
                      <a:pt x="118" y="305"/>
                    </a:lnTo>
                    <a:lnTo>
                      <a:pt x="120" y="307"/>
                    </a:lnTo>
                    <a:lnTo>
                      <a:pt x="120" y="307"/>
                    </a:lnTo>
                    <a:lnTo>
                      <a:pt x="120" y="307"/>
                    </a:lnTo>
                    <a:lnTo>
                      <a:pt x="120" y="305"/>
                    </a:lnTo>
                    <a:lnTo>
                      <a:pt x="120" y="307"/>
                    </a:lnTo>
                    <a:lnTo>
                      <a:pt x="120" y="305"/>
                    </a:lnTo>
                    <a:lnTo>
                      <a:pt x="120" y="302"/>
                    </a:lnTo>
                    <a:lnTo>
                      <a:pt x="118" y="298"/>
                    </a:lnTo>
                    <a:close/>
                    <a:moveTo>
                      <a:pt x="65" y="235"/>
                    </a:moveTo>
                    <a:lnTo>
                      <a:pt x="65" y="235"/>
                    </a:lnTo>
                    <a:lnTo>
                      <a:pt x="65" y="233"/>
                    </a:lnTo>
                    <a:lnTo>
                      <a:pt x="65" y="231"/>
                    </a:lnTo>
                    <a:lnTo>
                      <a:pt x="63" y="231"/>
                    </a:lnTo>
                    <a:lnTo>
                      <a:pt x="61" y="231"/>
                    </a:lnTo>
                    <a:lnTo>
                      <a:pt x="61" y="231"/>
                    </a:lnTo>
                    <a:lnTo>
                      <a:pt x="59" y="231"/>
                    </a:lnTo>
                    <a:lnTo>
                      <a:pt x="59" y="229"/>
                    </a:lnTo>
                    <a:lnTo>
                      <a:pt x="59" y="227"/>
                    </a:lnTo>
                    <a:lnTo>
                      <a:pt x="59" y="225"/>
                    </a:lnTo>
                    <a:lnTo>
                      <a:pt x="59" y="225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53" y="220"/>
                    </a:lnTo>
                    <a:lnTo>
                      <a:pt x="53" y="218"/>
                    </a:lnTo>
                    <a:lnTo>
                      <a:pt x="50" y="216"/>
                    </a:lnTo>
                    <a:lnTo>
                      <a:pt x="53" y="216"/>
                    </a:lnTo>
                    <a:lnTo>
                      <a:pt x="55" y="218"/>
                    </a:lnTo>
                    <a:lnTo>
                      <a:pt x="55" y="218"/>
                    </a:lnTo>
                    <a:lnTo>
                      <a:pt x="55" y="216"/>
                    </a:lnTo>
                    <a:lnTo>
                      <a:pt x="53" y="212"/>
                    </a:lnTo>
                    <a:lnTo>
                      <a:pt x="50" y="210"/>
                    </a:lnTo>
                    <a:lnTo>
                      <a:pt x="48" y="208"/>
                    </a:lnTo>
                    <a:lnTo>
                      <a:pt x="48" y="204"/>
                    </a:lnTo>
                    <a:lnTo>
                      <a:pt x="46" y="204"/>
                    </a:lnTo>
                    <a:lnTo>
                      <a:pt x="44" y="202"/>
                    </a:lnTo>
                    <a:lnTo>
                      <a:pt x="44" y="202"/>
                    </a:lnTo>
                    <a:lnTo>
                      <a:pt x="44" y="202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6" y="199"/>
                    </a:lnTo>
                    <a:lnTo>
                      <a:pt x="44" y="197"/>
                    </a:lnTo>
                    <a:lnTo>
                      <a:pt x="44" y="195"/>
                    </a:lnTo>
                    <a:lnTo>
                      <a:pt x="42" y="195"/>
                    </a:lnTo>
                    <a:lnTo>
                      <a:pt x="42" y="195"/>
                    </a:lnTo>
                    <a:lnTo>
                      <a:pt x="42" y="193"/>
                    </a:lnTo>
                    <a:lnTo>
                      <a:pt x="42" y="193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38" y="187"/>
                    </a:lnTo>
                    <a:lnTo>
                      <a:pt x="38" y="185"/>
                    </a:lnTo>
                    <a:lnTo>
                      <a:pt x="36" y="185"/>
                    </a:lnTo>
                    <a:lnTo>
                      <a:pt x="36" y="183"/>
                    </a:lnTo>
                    <a:lnTo>
                      <a:pt x="34" y="183"/>
                    </a:lnTo>
                    <a:lnTo>
                      <a:pt x="34" y="181"/>
                    </a:lnTo>
                    <a:lnTo>
                      <a:pt x="34" y="178"/>
                    </a:lnTo>
                    <a:lnTo>
                      <a:pt x="32" y="178"/>
                    </a:lnTo>
                    <a:lnTo>
                      <a:pt x="32" y="176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4" y="176"/>
                    </a:lnTo>
                    <a:lnTo>
                      <a:pt x="34" y="176"/>
                    </a:lnTo>
                    <a:lnTo>
                      <a:pt x="34" y="174"/>
                    </a:lnTo>
                    <a:lnTo>
                      <a:pt x="34" y="172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30" y="168"/>
                    </a:lnTo>
                    <a:lnTo>
                      <a:pt x="27" y="168"/>
                    </a:lnTo>
                    <a:lnTo>
                      <a:pt x="25" y="170"/>
                    </a:lnTo>
                    <a:lnTo>
                      <a:pt x="23" y="170"/>
                    </a:lnTo>
                    <a:lnTo>
                      <a:pt x="21" y="172"/>
                    </a:lnTo>
                    <a:lnTo>
                      <a:pt x="19" y="172"/>
                    </a:lnTo>
                    <a:lnTo>
                      <a:pt x="17" y="172"/>
                    </a:lnTo>
                    <a:lnTo>
                      <a:pt x="15" y="172"/>
                    </a:lnTo>
                    <a:lnTo>
                      <a:pt x="13" y="170"/>
                    </a:lnTo>
                    <a:lnTo>
                      <a:pt x="11" y="172"/>
                    </a:lnTo>
                    <a:lnTo>
                      <a:pt x="11" y="172"/>
                    </a:lnTo>
                    <a:lnTo>
                      <a:pt x="9" y="172"/>
                    </a:lnTo>
                    <a:lnTo>
                      <a:pt x="6" y="172"/>
                    </a:lnTo>
                    <a:lnTo>
                      <a:pt x="6" y="174"/>
                    </a:lnTo>
                    <a:lnTo>
                      <a:pt x="6" y="176"/>
                    </a:lnTo>
                    <a:lnTo>
                      <a:pt x="6" y="181"/>
                    </a:lnTo>
                    <a:lnTo>
                      <a:pt x="6" y="183"/>
                    </a:lnTo>
                    <a:lnTo>
                      <a:pt x="6" y="185"/>
                    </a:lnTo>
                    <a:lnTo>
                      <a:pt x="4" y="189"/>
                    </a:lnTo>
                    <a:lnTo>
                      <a:pt x="2" y="193"/>
                    </a:lnTo>
                    <a:lnTo>
                      <a:pt x="0" y="195"/>
                    </a:lnTo>
                    <a:lnTo>
                      <a:pt x="2" y="197"/>
                    </a:lnTo>
                    <a:lnTo>
                      <a:pt x="2" y="197"/>
                    </a:lnTo>
                    <a:lnTo>
                      <a:pt x="4" y="202"/>
                    </a:lnTo>
                    <a:lnTo>
                      <a:pt x="4" y="202"/>
                    </a:lnTo>
                    <a:lnTo>
                      <a:pt x="4" y="204"/>
                    </a:lnTo>
                    <a:lnTo>
                      <a:pt x="4" y="204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21" y="227"/>
                    </a:lnTo>
                    <a:lnTo>
                      <a:pt x="23" y="231"/>
                    </a:lnTo>
                    <a:lnTo>
                      <a:pt x="23" y="233"/>
                    </a:lnTo>
                    <a:lnTo>
                      <a:pt x="23" y="233"/>
                    </a:lnTo>
                    <a:lnTo>
                      <a:pt x="23" y="235"/>
                    </a:lnTo>
                    <a:lnTo>
                      <a:pt x="25" y="235"/>
                    </a:lnTo>
                    <a:lnTo>
                      <a:pt x="30" y="239"/>
                    </a:lnTo>
                    <a:lnTo>
                      <a:pt x="30" y="242"/>
                    </a:lnTo>
                    <a:lnTo>
                      <a:pt x="36" y="244"/>
                    </a:lnTo>
                    <a:lnTo>
                      <a:pt x="38" y="246"/>
                    </a:lnTo>
                    <a:lnTo>
                      <a:pt x="48" y="252"/>
                    </a:lnTo>
                    <a:lnTo>
                      <a:pt x="50" y="252"/>
                    </a:lnTo>
                    <a:lnTo>
                      <a:pt x="53" y="252"/>
                    </a:lnTo>
                    <a:lnTo>
                      <a:pt x="53" y="250"/>
                    </a:lnTo>
                    <a:lnTo>
                      <a:pt x="55" y="250"/>
                    </a:lnTo>
                    <a:lnTo>
                      <a:pt x="57" y="250"/>
                    </a:lnTo>
                    <a:lnTo>
                      <a:pt x="59" y="250"/>
                    </a:lnTo>
                    <a:lnTo>
                      <a:pt x="61" y="250"/>
                    </a:lnTo>
                    <a:lnTo>
                      <a:pt x="63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3" y="244"/>
                    </a:lnTo>
                    <a:lnTo>
                      <a:pt x="59" y="237"/>
                    </a:lnTo>
                    <a:lnTo>
                      <a:pt x="59" y="235"/>
                    </a:lnTo>
                    <a:lnTo>
                      <a:pt x="59" y="235"/>
                    </a:lnTo>
                    <a:lnTo>
                      <a:pt x="59" y="235"/>
                    </a:lnTo>
                    <a:lnTo>
                      <a:pt x="61" y="235"/>
                    </a:lnTo>
                    <a:lnTo>
                      <a:pt x="63" y="237"/>
                    </a:lnTo>
                    <a:lnTo>
                      <a:pt x="63" y="239"/>
                    </a:lnTo>
                    <a:lnTo>
                      <a:pt x="65" y="246"/>
                    </a:lnTo>
                    <a:lnTo>
                      <a:pt x="67" y="244"/>
                    </a:lnTo>
                    <a:lnTo>
                      <a:pt x="67" y="242"/>
                    </a:lnTo>
                    <a:lnTo>
                      <a:pt x="67" y="237"/>
                    </a:lnTo>
                    <a:lnTo>
                      <a:pt x="65" y="235"/>
                    </a:lnTo>
                    <a:close/>
                    <a:moveTo>
                      <a:pt x="67" y="254"/>
                    </a:moveTo>
                    <a:lnTo>
                      <a:pt x="67" y="252"/>
                    </a:lnTo>
                    <a:lnTo>
                      <a:pt x="67" y="252"/>
                    </a:lnTo>
                    <a:lnTo>
                      <a:pt x="67" y="252"/>
                    </a:lnTo>
                    <a:lnTo>
                      <a:pt x="65" y="250"/>
                    </a:lnTo>
                    <a:lnTo>
                      <a:pt x="63" y="250"/>
                    </a:lnTo>
                    <a:lnTo>
                      <a:pt x="63" y="250"/>
                    </a:lnTo>
                    <a:lnTo>
                      <a:pt x="63" y="252"/>
                    </a:lnTo>
                    <a:lnTo>
                      <a:pt x="63" y="252"/>
                    </a:lnTo>
                    <a:lnTo>
                      <a:pt x="61" y="256"/>
                    </a:lnTo>
                    <a:lnTo>
                      <a:pt x="61" y="256"/>
                    </a:lnTo>
                    <a:lnTo>
                      <a:pt x="63" y="256"/>
                    </a:lnTo>
                    <a:lnTo>
                      <a:pt x="65" y="254"/>
                    </a:lnTo>
                    <a:lnTo>
                      <a:pt x="67" y="254"/>
                    </a:lnTo>
                    <a:lnTo>
                      <a:pt x="67" y="254"/>
                    </a:lnTo>
                    <a:lnTo>
                      <a:pt x="67" y="254"/>
                    </a:lnTo>
                    <a:lnTo>
                      <a:pt x="67" y="254"/>
                    </a:lnTo>
                    <a:lnTo>
                      <a:pt x="67" y="254"/>
                    </a:lnTo>
                    <a:close/>
                    <a:moveTo>
                      <a:pt x="153" y="340"/>
                    </a:moveTo>
                    <a:lnTo>
                      <a:pt x="155" y="340"/>
                    </a:lnTo>
                    <a:lnTo>
                      <a:pt x="153" y="338"/>
                    </a:lnTo>
                    <a:lnTo>
                      <a:pt x="153" y="336"/>
                    </a:lnTo>
                    <a:lnTo>
                      <a:pt x="153" y="336"/>
                    </a:lnTo>
                    <a:lnTo>
                      <a:pt x="153" y="334"/>
                    </a:lnTo>
                    <a:lnTo>
                      <a:pt x="151" y="332"/>
                    </a:lnTo>
                    <a:lnTo>
                      <a:pt x="151" y="332"/>
                    </a:lnTo>
                    <a:lnTo>
                      <a:pt x="149" y="330"/>
                    </a:lnTo>
                    <a:lnTo>
                      <a:pt x="149" y="328"/>
                    </a:lnTo>
                    <a:lnTo>
                      <a:pt x="145" y="328"/>
                    </a:lnTo>
                    <a:lnTo>
                      <a:pt x="145" y="328"/>
                    </a:lnTo>
                    <a:lnTo>
                      <a:pt x="143" y="326"/>
                    </a:lnTo>
                    <a:lnTo>
                      <a:pt x="136" y="319"/>
                    </a:lnTo>
                    <a:lnTo>
                      <a:pt x="136" y="319"/>
                    </a:lnTo>
                    <a:lnTo>
                      <a:pt x="134" y="317"/>
                    </a:lnTo>
                    <a:lnTo>
                      <a:pt x="134" y="317"/>
                    </a:lnTo>
                    <a:lnTo>
                      <a:pt x="132" y="315"/>
                    </a:lnTo>
                    <a:lnTo>
                      <a:pt x="132" y="317"/>
                    </a:lnTo>
                    <a:lnTo>
                      <a:pt x="130" y="319"/>
                    </a:lnTo>
                    <a:lnTo>
                      <a:pt x="130" y="323"/>
                    </a:lnTo>
                    <a:lnTo>
                      <a:pt x="130" y="323"/>
                    </a:lnTo>
                    <a:lnTo>
                      <a:pt x="130" y="326"/>
                    </a:lnTo>
                    <a:lnTo>
                      <a:pt x="132" y="326"/>
                    </a:lnTo>
                    <a:lnTo>
                      <a:pt x="132" y="328"/>
                    </a:lnTo>
                    <a:lnTo>
                      <a:pt x="130" y="328"/>
                    </a:lnTo>
                    <a:lnTo>
                      <a:pt x="132" y="330"/>
                    </a:lnTo>
                    <a:lnTo>
                      <a:pt x="134" y="330"/>
                    </a:lnTo>
                    <a:lnTo>
                      <a:pt x="134" y="332"/>
                    </a:lnTo>
                    <a:lnTo>
                      <a:pt x="134" y="336"/>
                    </a:lnTo>
                    <a:lnTo>
                      <a:pt x="132" y="340"/>
                    </a:lnTo>
                    <a:lnTo>
                      <a:pt x="132" y="342"/>
                    </a:lnTo>
                    <a:lnTo>
                      <a:pt x="134" y="342"/>
                    </a:lnTo>
                    <a:lnTo>
                      <a:pt x="134" y="344"/>
                    </a:lnTo>
                    <a:lnTo>
                      <a:pt x="134" y="347"/>
                    </a:lnTo>
                    <a:lnTo>
                      <a:pt x="134" y="349"/>
                    </a:lnTo>
                    <a:lnTo>
                      <a:pt x="136" y="349"/>
                    </a:lnTo>
                    <a:lnTo>
                      <a:pt x="136" y="349"/>
                    </a:lnTo>
                    <a:lnTo>
                      <a:pt x="138" y="349"/>
                    </a:lnTo>
                    <a:lnTo>
                      <a:pt x="138" y="347"/>
                    </a:lnTo>
                    <a:lnTo>
                      <a:pt x="141" y="347"/>
                    </a:lnTo>
                    <a:lnTo>
                      <a:pt x="143" y="349"/>
                    </a:lnTo>
                    <a:lnTo>
                      <a:pt x="145" y="349"/>
                    </a:lnTo>
                    <a:lnTo>
                      <a:pt x="147" y="349"/>
                    </a:lnTo>
                    <a:lnTo>
                      <a:pt x="147" y="347"/>
                    </a:lnTo>
                    <a:lnTo>
                      <a:pt x="149" y="344"/>
                    </a:lnTo>
                    <a:lnTo>
                      <a:pt x="149" y="342"/>
                    </a:lnTo>
                    <a:lnTo>
                      <a:pt x="151" y="342"/>
                    </a:lnTo>
                    <a:lnTo>
                      <a:pt x="153" y="342"/>
                    </a:lnTo>
                    <a:lnTo>
                      <a:pt x="153" y="340"/>
                    </a:lnTo>
                    <a:close/>
                    <a:moveTo>
                      <a:pt x="308" y="191"/>
                    </a:moveTo>
                    <a:lnTo>
                      <a:pt x="306" y="191"/>
                    </a:lnTo>
                    <a:lnTo>
                      <a:pt x="306" y="191"/>
                    </a:lnTo>
                    <a:lnTo>
                      <a:pt x="306" y="191"/>
                    </a:lnTo>
                    <a:lnTo>
                      <a:pt x="304" y="191"/>
                    </a:lnTo>
                    <a:lnTo>
                      <a:pt x="304" y="189"/>
                    </a:lnTo>
                    <a:lnTo>
                      <a:pt x="302" y="189"/>
                    </a:lnTo>
                    <a:lnTo>
                      <a:pt x="302" y="187"/>
                    </a:lnTo>
                    <a:lnTo>
                      <a:pt x="302" y="185"/>
                    </a:lnTo>
                    <a:lnTo>
                      <a:pt x="302" y="183"/>
                    </a:lnTo>
                    <a:lnTo>
                      <a:pt x="300" y="181"/>
                    </a:lnTo>
                    <a:lnTo>
                      <a:pt x="300" y="178"/>
                    </a:lnTo>
                    <a:lnTo>
                      <a:pt x="300" y="178"/>
                    </a:lnTo>
                    <a:lnTo>
                      <a:pt x="300" y="176"/>
                    </a:lnTo>
                    <a:lnTo>
                      <a:pt x="298" y="176"/>
                    </a:lnTo>
                    <a:lnTo>
                      <a:pt x="298" y="176"/>
                    </a:lnTo>
                    <a:lnTo>
                      <a:pt x="296" y="174"/>
                    </a:lnTo>
                    <a:lnTo>
                      <a:pt x="291" y="174"/>
                    </a:lnTo>
                    <a:lnTo>
                      <a:pt x="283" y="172"/>
                    </a:lnTo>
                    <a:lnTo>
                      <a:pt x="277" y="170"/>
                    </a:lnTo>
                    <a:lnTo>
                      <a:pt x="275" y="168"/>
                    </a:lnTo>
                    <a:lnTo>
                      <a:pt x="268" y="162"/>
                    </a:lnTo>
                    <a:lnTo>
                      <a:pt x="260" y="157"/>
                    </a:lnTo>
                    <a:lnTo>
                      <a:pt x="249" y="149"/>
                    </a:lnTo>
                    <a:lnTo>
                      <a:pt x="233" y="128"/>
                    </a:lnTo>
                    <a:lnTo>
                      <a:pt x="229" y="120"/>
                    </a:lnTo>
                    <a:lnTo>
                      <a:pt x="226" y="120"/>
                    </a:lnTo>
                    <a:lnTo>
                      <a:pt x="222" y="118"/>
                    </a:lnTo>
                    <a:lnTo>
                      <a:pt x="214" y="113"/>
                    </a:lnTo>
                    <a:lnTo>
                      <a:pt x="212" y="107"/>
                    </a:lnTo>
                    <a:lnTo>
                      <a:pt x="210" y="105"/>
                    </a:lnTo>
                    <a:lnTo>
                      <a:pt x="210" y="103"/>
                    </a:lnTo>
                    <a:lnTo>
                      <a:pt x="208" y="103"/>
                    </a:lnTo>
                    <a:lnTo>
                      <a:pt x="208" y="99"/>
                    </a:lnTo>
                    <a:lnTo>
                      <a:pt x="208" y="97"/>
                    </a:lnTo>
                    <a:lnTo>
                      <a:pt x="205" y="92"/>
                    </a:lnTo>
                    <a:lnTo>
                      <a:pt x="203" y="90"/>
                    </a:lnTo>
                    <a:lnTo>
                      <a:pt x="203" y="90"/>
                    </a:lnTo>
                    <a:lnTo>
                      <a:pt x="203" y="88"/>
                    </a:lnTo>
                    <a:lnTo>
                      <a:pt x="205" y="88"/>
                    </a:lnTo>
                    <a:lnTo>
                      <a:pt x="205" y="88"/>
                    </a:lnTo>
                    <a:lnTo>
                      <a:pt x="205" y="88"/>
                    </a:lnTo>
                    <a:lnTo>
                      <a:pt x="212" y="88"/>
                    </a:lnTo>
                    <a:lnTo>
                      <a:pt x="212" y="88"/>
                    </a:lnTo>
                    <a:lnTo>
                      <a:pt x="212" y="86"/>
                    </a:lnTo>
                    <a:lnTo>
                      <a:pt x="214" y="86"/>
                    </a:lnTo>
                    <a:lnTo>
                      <a:pt x="214" y="86"/>
                    </a:lnTo>
                    <a:lnTo>
                      <a:pt x="214" y="80"/>
                    </a:lnTo>
                    <a:lnTo>
                      <a:pt x="214" y="78"/>
                    </a:lnTo>
                    <a:lnTo>
                      <a:pt x="214" y="69"/>
                    </a:lnTo>
                    <a:lnTo>
                      <a:pt x="214" y="67"/>
                    </a:lnTo>
                    <a:lnTo>
                      <a:pt x="214" y="67"/>
                    </a:lnTo>
                    <a:lnTo>
                      <a:pt x="214" y="65"/>
                    </a:lnTo>
                    <a:lnTo>
                      <a:pt x="212" y="63"/>
                    </a:lnTo>
                    <a:lnTo>
                      <a:pt x="212" y="63"/>
                    </a:lnTo>
                    <a:lnTo>
                      <a:pt x="210" y="61"/>
                    </a:lnTo>
                    <a:lnTo>
                      <a:pt x="210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5" y="59"/>
                    </a:lnTo>
                    <a:lnTo>
                      <a:pt x="205" y="59"/>
                    </a:lnTo>
                    <a:lnTo>
                      <a:pt x="205" y="59"/>
                    </a:lnTo>
                    <a:lnTo>
                      <a:pt x="205" y="59"/>
                    </a:lnTo>
                    <a:lnTo>
                      <a:pt x="201" y="55"/>
                    </a:lnTo>
                    <a:lnTo>
                      <a:pt x="199" y="52"/>
                    </a:lnTo>
                    <a:lnTo>
                      <a:pt x="195" y="50"/>
                    </a:lnTo>
                    <a:lnTo>
                      <a:pt x="189" y="46"/>
                    </a:lnTo>
                    <a:lnTo>
                      <a:pt x="185" y="42"/>
                    </a:lnTo>
                    <a:lnTo>
                      <a:pt x="182" y="40"/>
                    </a:lnTo>
                    <a:lnTo>
                      <a:pt x="180" y="40"/>
                    </a:lnTo>
                    <a:lnTo>
                      <a:pt x="178" y="40"/>
                    </a:lnTo>
                    <a:lnTo>
                      <a:pt x="176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2" y="42"/>
                    </a:lnTo>
                    <a:lnTo>
                      <a:pt x="172" y="44"/>
                    </a:lnTo>
                    <a:lnTo>
                      <a:pt x="172" y="44"/>
                    </a:lnTo>
                    <a:lnTo>
                      <a:pt x="168" y="44"/>
                    </a:lnTo>
                    <a:lnTo>
                      <a:pt x="159" y="40"/>
                    </a:lnTo>
                    <a:lnTo>
                      <a:pt x="155" y="34"/>
                    </a:lnTo>
                    <a:lnTo>
                      <a:pt x="155" y="31"/>
                    </a:lnTo>
                    <a:lnTo>
                      <a:pt x="153" y="29"/>
                    </a:lnTo>
                    <a:lnTo>
                      <a:pt x="151" y="29"/>
                    </a:lnTo>
                    <a:lnTo>
                      <a:pt x="149" y="21"/>
                    </a:lnTo>
                    <a:lnTo>
                      <a:pt x="149" y="21"/>
                    </a:lnTo>
                    <a:lnTo>
                      <a:pt x="149" y="19"/>
                    </a:lnTo>
                    <a:lnTo>
                      <a:pt x="151" y="19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7"/>
                    </a:lnTo>
                    <a:lnTo>
                      <a:pt x="153" y="15"/>
                    </a:lnTo>
                    <a:lnTo>
                      <a:pt x="153" y="15"/>
                    </a:lnTo>
                    <a:lnTo>
                      <a:pt x="153" y="13"/>
                    </a:lnTo>
                    <a:lnTo>
                      <a:pt x="151" y="10"/>
                    </a:lnTo>
                    <a:lnTo>
                      <a:pt x="149" y="13"/>
                    </a:lnTo>
                    <a:lnTo>
                      <a:pt x="147" y="13"/>
                    </a:lnTo>
                    <a:lnTo>
                      <a:pt x="147" y="13"/>
                    </a:lnTo>
                    <a:lnTo>
                      <a:pt x="145" y="13"/>
                    </a:lnTo>
                    <a:lnTo>
                      <a:pt x="145" y="13"/>
                    </a:lnTo>
                    <a:lnTo>
                      <a:pt x="143" y="10"/>
                    </a:lnTo>
                    <a:lnTo>
                      <a:pt x="141" y="8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30" y="4"/>
                    </a:lnTo>
                    <a:lnTo>
                      <a:pt x="128" y="4"/>
                    </a:lnTo>
                    <a:lnTo>
                      <a:pt x="124" y="4"/>
                    </a:lnTo>
                    <a:lnTo>
                      <a:pt x="120" y="2"/>
                    </a:lnTo>
                    <a:lnTo>
                      <a:pt x="118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2"/>
                    </a:lnTo>
                    <a:lnTo>
                      <a:pt x="113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7" y="2"/>
                    </a:lnTo>
                    <a:lnTo>
                      <a:pt x="107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11" y="8"/>
                    </a:lnTo>
                    <a:lnTo>
                      <a:pt x="111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5" y="10"/>
                    </a:lnTo>
                    <a:lnTo>
                      <a:pt x="115" y="10"/>
                    </a:lnTo>
                    <a:lnTo>
                      <a:pt x="115" y="15"/>
                    </a:lnTo>
                    <a:lnTo>
                      <a:pt x="118" y="17"/>
                    </a:lnTo>
                    <a:lnTo>
                      <a:pt x="122" y="21"/>
                    </a:lnTo>
                    <a:lnTo>
                      <a:pt x="122" y="21"/>
                    </a:lnTo>
                    <a:lnTo>
                      <a:pt x="122" y="23"/>
                    </a:lnTo>
                    <a:lnTo>
                      <a:pt x="124" y="25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6" y="34"/>
                    </a:lnTo>
                    <a:lnTo>
                      <a:pt x="126" y="36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0" y="38"/>
                    </a:lnTo>
                    <a:lnTo>
                      <a:pt x="118" y="38"/>
                    </a:lnTo>
                    <a:lnTo>
                      <a:pt x="115" y="38"/>
                    </a:lnTo>
                    <a:lnTo>
                      <a:pt x="113" y="38"/>
                    </a:lnTo>
                    <a:lnTo>
                      <a:pt x="113" y="38"/>
                    </a:lnTo>
                    <a:lnTo>
                      <a:pt x="113" y="36"/>
                    </a:lnTo>
                    <a:lnTo>
                      <a:pt x="111" y="36"/>
                    </a:lnTo>
                    <a:lnTo>
                      <a:pt x="107" y="36"/>
                    </a:lnTo>
                    <a:lnTo>
                      <a:pt x="105" y="36"/>
                    </a:lnTo>
                    <a:lnTo>
                      <a:pt x="105" y="36"/>
                    </a:lnTo>
                    <a:lnTo>
                      <a:pt x="103" y="36"/>
                    </a:lnTo>
                    <a:lnTo>
                      <a:pt x="103" y="34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99" y="31"/>
                    </a:lnTo>
                    <a:lnTo>
                      <a:pt x="99" y="31"/>
                    </a:lnTo>
                    <a:lnTo>
                      <a:pt x="97" y="29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0" y="31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4" y="38"/>
                    </a:lnTo>
                    <a:lnTo>
                      <a:pt x="71" y="38"/>
                    </a:lnTo>
                    <a:lnTo>
                      <a:pt x="65" y="46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5" y="59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61" y="61"/>
                    </a:lnTo>
                    <a:lnTo>
                      <a:pt x="61" y="63"/>
                    </a:lnTo>
                    <a:lnTo>
                      <a:pt x="63" y="63"/>
                    </a:lnTo>
                    <a:lnTo>
                      <a:pt x="63" y="61"/>
                    </a:lnTo>
                    <a:lnTo>
                      <a:pt x="67" y="61"/>
                    </a:lnTo>
                    <a:lnTo>
                      <a:pt x="69" y="59"/>
                    </a:lnTo>
                    <a:lnTo>
                      <a:pt x="71" y="61"/>
                    </a:lnTo>
                    <a:lnTo>
                      <a:pt x="74" y="61"/>
                    </a:lnTo>
                    <a:lnTo>
                      <a:pt x="76" y="65"/>
                    </a:lnTo>
                    <a:lnTo>
                      <a:pt x="76" y="67"/>
                    </a:lnTo>
                    <a:lnTo>
                      <a:pt x="78" y="67"/>
                    </a:lnTo>
                    <a:lnTo>
                      <a:pt x="80" y="67"/>
                    </a:lnTo>
                    <a:lnTo>
                      <a:pt x="82" y="67"/>
                    </a:lnTo>
                    <a:lnTo>
                      <a:pt x="86" y="67"/>
                    </a:lnTo>
                    <a:lnTo>
                      <a:pt x="90" y="69"/>
                    </a:lnTo>
                    <a:lnTo>
                      <a:pt x="97" y="73"/>
                    </a:lnTo>
                    <a:lnTo>
                      <a:pt x="99" y="76"/>
                    </a:lnTo>
                    <a:lnTo>
                      <a:pt x="105" y="80"/>
                    </a:lnTo>
                    <a:lnTo>
                      <a:pt x="109" y="86"/>
                    </a:lnTo>
                    <a:lnTo>
                      <a:pt x="111" y="88"/>
                    </a:lnTo>
                    <a:lnTo>
                      <a:pt x="111" y="90"/>
                    </a:lnTo>
                    <a:lnTo>
                      <a:pt x="111" y="92"/>
                    </a:lnTo>
                    <a:lnTo>
                      <a:pt x="111" y="94"/>
                    </a:lnTo>
                    <a:lnTo>
                      <a:pt x="111" y="94"/>
                    </a:lnTo>
                    <a:lnTo>
                      <a:pt x="111" y="97"/>
                    </a:lnTo>
                    <a:lnTo>
                      <a:pt x="111" y="99"/>
                    </a:lnTo>
                    <a:lnTo>
                      <a:pt x="111" y="99"/>
                    </a:lnTo>
                    <a:lnTo>
                      <a:pt x="113" y="101"/>
                    </a:lnTo>
                    <a:lnTo>
                      <a:pt x="113" y="103"/>
                    </a:lnTo>
                    <a:lnTo>
                      <a:pt x="115" y="103"/>
                    </a:lnTo>
                    <a:lnTo>
                      <a:pt x="115" y="105"/>
                    </a:lnTo>
                    <a:lnTo>
                      <a:pt x="115" y="105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8" y="111"/>
                    </a:lnTo>
                    <a:lnTo>
                      <a:pt x="120" y="113"/>
                    </a:lnTo>
                    <a:lnTo>
                      <a:pt x="124" y="115"/>
                    </a:lnTo>
                    <a:lnTo>
                      <a:pt x="126" y="118"/>
                    </a:lnTo>
                    <a:lnTo>
                      <a:pt x="126" y="120"/>
                    </a:lnTo>
                    <a:lnTo>
                      <a:pt x="128" y="122"/>
                    </a:lnTo>
                    <a:lnTo>
                      <a:pt x="134" y="126"/>
                    </a:lnTo>
                    <a:lnTo>
                      <a:pt x="136" y="128"/>
                    </a:lnTo>
                    <a:lnTo>
                      <a:pt x="143" y="134"/>
                    </a:lnTo>
                    <a:lnTo>
                      <a:pt x="147" y="143"/>
                    </a:lnTo>
                    <a:lnTo>
                      <a:pt x="149" y="145"/>
                    </a:lnTo>
                    <a:lnTo>
                      <a:pt x="162" y="160"/>
                    </a:lnTo>
                    <a:lnTo>
                      <a:pt x="166" y="164"/>
                    </a:lnTo>
                    <a:lnTo>
                      <a:pt x="166" y="168"/>
                    </a:lnTo>
                    <a:lnTo>
                      <a:pt x="168" y="174"/>
                    </a:lnTo>
                    <a:lnTo>
                      <a:pt x="170" y="178"/>
                    </a:lnTo>
                    <a:lnTo>
                      <a:pt x="170" y="181"/>
                    </a:lnTo>
                    <a:lnTo>
                      <a:pt x="172" y="181"/>
                    </a:lnTo>
                    <a:lnTo>
                      <a:pt x="172" y="181"/>
                    </a:lnTo>
                    <a:lnTo>
                      <a:pt x="174" y="183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2" y="183"/>
                    </a:lnTo>
                    <a:lnTo>
                      <a:pt x="170" y="183"/>
                    </a:lnTo>
                    <a:lnTo>
                      <a:pt x="170" y="183"/>
                    </a:lnTo>
                    <a:lnTo>
                      <a:pt x="168" y="183"/>
                    </a:lnTo>
                    <a:lnTo>
                      <a:pt x="170" y="185"/>
                    </a:lnTo>
                    <a:lnTo>
                      <a:pt x="170" y="187"/>
                    </a:lnTo>
                    <a:lnTo>
                      <a:pt x="170" y="187"/>
                    </a:lnTo>
                    <a:lnTo>
                      <a:pt x="170" y="187"/>
                    </a:lnTo>
                    <a:lnTo>
                      <a:pt x="170" y="187"/>
                    </a:lnTo>
                    <a:lnTo>
                      <a:pt x="168" y="187"/>
                    </a:lnTo>
                    <a:lnTo>
                      <a:pt x="168" y="189"/>
                    </a:lnTo>
                    <a:lnTo>
                      <a:pt x="168" y="191"/>
                    </a:lnTo>
                    <a:lnTo>
                      <a:pt x="168" y="191"/>
                    </a:lnTo>
                    <a:lnTo>
                      <a:pt x="170" y="191"/>
                    </a:lnTo>
                    <a:lnTo>
                      <a:pt x="174" y="195"/>
                    </a:lnTo>
                    <a:lnTo>
                      <a:pt x="174" y="195"/>
                    </a:lnTo>
                    <a:lnTo>
                      <a:pt x="174" y="197"/>
                    </a:lnTo>
                    <a:lnTo>
                      <a:pt x="174" y="199"/>
                    </a:lnTo>
                    <a:lnTo>
                      <a:pt x="174" y="199"/>
                    </a:lnTo>
                    <a:lnTo>
                      <a:pt x="172" y="202"/>
                    </a:lnTo>
                    <a:lnTo>
                      <a:pt x="172" y="202"/>
                    </a:lnTo>
                    <a:lnTo>
                      <a:pt x="172" y="202"/>
                    </a:lnTo>
                    <a:lnTo>
                      <a:pt x="174" y="202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6" y="202"/>
                    </a:lnTo>
                    <a:lnTo>
                      <a:pt x="178" y="202"/>
                    </a:lnTo>
                    <a:lnTo>
                      <a:pt x="178" y="204"/>
                    </a:lnTo>
                    <a:lnTo>
                      <a:pt x="178" y="204"/>
                    </a:lnTo>
                    <a:lnTo>
                      <a:pt x="180" y="204"/>
                    </a:lnTo>
                    <a:lnTo>
                      <a:pt x="185" y="206"/>
                    </a:lnTo>
                    <a:lnTo>
                      <a:pt x="187" y="206"/>
                    </a:lnTo>
                    <a:lnTo>
                      <a:pt x="187" y="208"/>
                    </a:lnTo>
                    <a:lnTo>
                      <a:pt x="189" y="210"/>
                    </a:lnTo>
                    <a:lnTo>
                      <a:pt x="189" y="214"/>
                    </a:lnTo>
                    <a:lnTo>
                      <a:pt x="189" y="214"/>
                    </a:lnTo>
                    <a:lnTo>
                      <a:pt x="189" y="214"/>
                    </a:lnTo>
                    <a:lnTo>
                      <a:pt x="189" y="214"/>
                    </a:lnTo>
                    <a:lnTo>
                      <a:pt x="187" y="214"/>
                    </a:lnTo>
                    <a:lnTo>
                      <a:pt x="189" y="214"/>
                    </a:lnTo>
                    <a:lnTo>
                      <a:pt x="189" y="216"/>
                    </a:lnTo>
                    <a:lnTo>
                      <a:pt x="189" y="216"/>
                    </a:lnTo>
                    <a:lnTo>
                      <a:pt x="189" y="216"/>
                    </a:lnTo>
                    <a:lnTo>
                      <a:pt x="189" y="218"/>
                    </a:lnTo>
                    <a:lnTo>
                      <a:pt x="187" y="218"/>
                    </a:lnTo>
                    <a:lnTo>
                      <a:pt x="189" y="220"/>
                    </a:lnTo>
                    <a:lnTo>
                      <a:pt x="193" y="223"/>
                    </a:lnTo>
                    <a:lnTo>
                      <a:pt x="193" y="225"/>
                    </a:lnTo>
                    <a:lnTo>
                      <a:pt x="193" y="229"/>
                    </a:lnTo>
                    <a:lnTo>
                      <a:pt x="195" y="233"/>
                    </a:lnTo>
                    <a:lnTo>
                      <a:pt x="195" y="235"/>
                    </a:lnTo>
                    <a:lnTo>
                      <a:pt x="197" y="237"/>
                    </a:lnTo>
                    <a:lnTo>
                      <a:pt x="201" y="242"/>
                    </a:lnTo>
                    <a:lnTo>
                      <a:pt x="205" y="250"/>
                    </a:lnTo>
                    <a:lnTo>
                      <a:pt x="205" y="252"/>
                    </a:lnTo>
                    <a:lnTo>
                      <a:pt x="208" y="252"/>
                    </a:lnTo>
                    <a:lnTo>
                      <a:pt x="208" y="254"/>
                    </a:lnTo>
                    <a:lnTo>
                      <a:pt x="214" y="258"/>
                    </a:lnTo>
                    <a:lnTo>
                      <a:pt x="214" y="260"/>
                    </a:lnTo>
                    <a:lnTo>
                      <a:pt x="216" y="263"/>
                    </a:lnTo>
                    <a:lnTo>
                      <a:pt x="216" y="267"/>
                    </a:lnTo>
                    <a:lnTo>
                      <a:pt x="216" y="271"/>
                    </a:lnTo>
                    <a:lnTo>
                      <a:pt x="218" y="273"/>
                    </a:lnTo>
                    <a:lnTo>
                      <a:pt x="216" y="277"/>
                    </a:lnTo>
                    <a:lnTo>
                      <a:pt x="214" y="281"/>
                    </a:lnTo>
                    <a:lnTo>
                      <a:pt x="212" y="284"/>
                    </a:lnTo>
                    <a:lnTo>
                      <a:pt x="212" y="286"/>
                    </a:lnTo>
                    <a:lnTo>
                      <a:pt x="214" y="286"/>
                    </a:lnTo>
                    <a:lnTo>
                      <a:pt x="220" y="302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1" y="315"/>
                    </a:lnTo>
                    <a:lnTo>
                      <a:pt x="235" y="311"/>
                    </a:lnTo>
                    <a:lnTo>
                      <a:pt x="243" y="305"/>
                    </a:lnTo>
                    <a:lnTo>
                      <a:pt x="245" y="305"/>
                    </a:lnTo>
                    <a:lnTo>
                      <a:pt x="249" y="302"/>
                    </a:lnTo>
                    <a:lnTo>
                      <a:pt x="252" y="302"/>
                    </a:lnTo>
                    <a:lnTo>
                      <a:pt x="256" y="298"/>
                    </a:lnTo>
                    <a:lnTo>
                      <a:pt x="260" y="298"/>
                    </a:lnTo>
                    <a:lnTo>
                      <a:pt x="256" y="288"/>
                    </a:lnTo>
                    <a:lnTo>
                      <a:pt x="252" y="277"/>
                    </a:lnTo>
                    <a:lnTo>
                      <a:pt x="252" y="275"/>
                    </a:lnTo>
                    <a:lnTo>
                      <a:pt x="249" y="275"/>
                    </a:lnTo>
                    <a:lnTo>
                      <a:pt x="247" y="273"/>
                    </a:lnTo>
                    <a:lnTo>
                      <a:pt x="245" y="271"/>
                    </a:lnTo>
                    <a:lnTo>
                      <a:pt x="243" y="269"/>
                    </a:lnTo>
                    <a:lnTo>
                      <a:pt x="241" y="263"/>
                    </a:lnTo>
                    <a:lnTo>
                      <a:pt x="241" y="258"/>
                    </a:lnTo>
                    <a:lnTo>
                      <a:pt x="239" y="252"/>
                    </a:lnTo>
                    <a:lnTo>
                      <a:pt x="239" y="244"/>
                    </a:lnTo>
                    <a:lnTo>
                      <a:pt x="243" y="244"/>
                    </a:lnTo>
                    <a:lnTo>
                      <a:pt x="243" y="244"/>
                    </a:lnTo>
                    <a:lnTo>
                      <a:pt x="245" y="244"/>
                    </a:lnTo>
                    <a:lnTo>
                      <a:pt x="247" y="246"/>
                    </a:lnTo>
                    <a:lnTo>
                      <a:pt x="249" y="246"/>
                    </a:lnTo>
                    <a:lnTo>
                      <a:pt x="266" y="242"/>
                    </a:lnTo>
                    <a:lnTo>
                      <a:pt x="266" y="244"/>
                    </a:lnTo>
                    <a:lnTo>
                      <a:pt x="270" y="244"/>
                    </a:lnTo>
                    <a:lnTo>
                      <a:pt x="273" y="244"/>
                    </a:lnTo>
                    <a:lnTo>
                      <a:pt x="273" y="242"/>
                    </a:lnTo>
                    <a:lnTo>
                      <a:pt x="275" y="239"/>
                    </a:lnTo>
                    <a:lnTo>
                      <a:pt x="277" y="237"/>
                    </a:lnTo>
                    <a:lnTo>
                      <a:pt x="281" y="233"/>
                    </a:lnTo>
                    <a:lnTo>
                      <a:pt x="289" y="227"/>
                    </a:lnTo>
                    <a:lnTo>
                      <a:pt x="291" y="225"/>
                    </a:lnTo>
                    <a:lnTo>
                      <a:pt x="291" y="223"/>
                    </a:lnTo>
                    <a:lnTo>
                      <a:pt x="293" y="220"/>
                    </a:lnTo>
                    <a:lnTo>
                      <a:pt x="293" y="220"/>
                    </a:lnTo>
                    <a:lnTo>
                      <a:pt x="291" y="218"/>
                    </a:lnTo>
                    <a:lnTo>
                      <a:pt x="291" y="218"/>
                    </a:lnTo>
                    <a:lnTo>
                      <a:pt x="291" y="218"/>
                    </a:lnTo>
                    <a:lnTo>
                      <a:pt x="293" y="214"/>
                    </a:lnTo>
                    <a:lnTo>
                      <a:pt x="293" y="214"/>
                    </a:lnTo>
                    <a:lnTo>
                      <a:pt x="291" y="208"/>
                    </a:lnTo>
                    <a:lnTo>
                      <a:pt x="291" y="206"/>
                    </a:lnTo>
                    <a:lnTo>
                      <a:pt x="291" y="204"/>
                    </a:lnTo>
                    <a:lnTo>
                      <a:pt x="293" y="204"/>
                    </a:lnTo>
                    <a:lnTo>
                      <a:pt x="293" y="202"/>
                    </a:lnTo>
                    <a:lnTo>
                      <a:pt x="293" y="202"/>
                    </a:lnTo>
                    <a:lnTo>
                      <a:pt x="296" y="202"/>
                    </a:lnTo>
                    <a:lnTo>
                      <a:pt x="298" y="202"/>
                    </a:lnTo>
                    <a:lnTo>
                      <a:pt x="302" y="199"/>
                    </a:lnTo>
                    <a:lnTo>
                      <a:pt x="304" y="199"/>
                    </a:lnTo>
                    <a:lnTo>
                      <a:pt x="306" y="195"/>
                    </a:lnTo>
                    <a:lnTo>
                      <a:pt x="306" y="193"/>
                    </a:lnTo>
                    <a:lnTo>
                      <a:pt x="308" y="191"/>
                    </a:lnTo>
                    <a:lnTo>
                      <a:pt x="308" y="191"/>
                    </a:lnTo>
                    <a:lnTo>
                      <a:pt x="308" y="191"/>
                    </a:lnTo>
                    <a:close/>
                    <a:moveTo>
                      <a:pt x="197" y="410"/>
                    </a:moveTo>
                    <a:lnTo>
                      <a:pt x="197" y="410"/>
                    </a:lnTo>
                    <a:lnTo>
                      <a:pt x="195" y="407"/>
                    </a:lnTo>
                    <a:lnTo>
                      <a:pt x="193" y="407"/>
                    </a:lnTo>
                    <a:lnTo>
                      <a:pt x="193" y="407"/>
                    </a:lnTo>
                    <a:lnTo>
                      <a:pt x="193" y="410"/>
                    </a:lnTo>
                    <a:lnTo>
                      <a:pt x="193" y="410"/>
                    </a:lnTo>
                    <a:lnTo>
                      <a:pt x="193" y="410"/>
                    </a:lnTo>
                    <a:lnTo>
                      <a:pt x="195" y="410"/>
                    </a:lnTo>
                    <a:lnTo>
                      <a:pt x="195" y="410"/>
                    </a:lnTo>
                    <a:lnTo>
                      <a:pt x="197" y="410"/>
                    </a:lnTo>
                    <a:lnTo>
                      <a:pt x="197" y="410"/>
                    </a:lnTo>
                    <a:lnTo>
                      <a:pt x="197" y="410"/>
                    </a:lnTo>
                    <a:close/>
                    <a:moveTo>
                      <a:pt x="182" y="378"/>
                    </a:moveTo>
                    <a:lnTo>
                      <a:pt x="182" y="376"/>
                    </a:lnTo>
                    <a:lnTo>
                      <a:pt x="180" y="378"/>
                    </a:lnTo>
                    <a:lnTo>
                      <a:pt x="180" y="380"/>
                    </a:lnTo>
                    <a:lnTo>
                      <a:pt x="182" y="382"/>
                    </a:lnTo>
                    <a:lnTo>
                      <a:pt x="185" y="382"/>
                    </a:lnTo>
                    <a:lnTo>
                      <a:pt x="185" y="380"/>
                    </a:lnTo>
                    <a:lnTo>
                      <a:pt x="182" y="378"/>
                    </a:lnTo>
                    <a:lnTo>
                      <a:pt x="182" y="378"/>
                    </a:lnTo>
                    <a:close/>
                    <a:moveTo>
                      <a:pt x="174" y="386"/>
                    </a:moveTo>
                    <a:lnTo>
                      <a:pt x="172" y="384"/>
                    </a:lnTo>
                    <a:lnTo>
                      <a:pt x="172" y="382"/>
                    </a:lnTo>
                    <a:lnTo>
                      <a:pt x="172" y="380"/>
                    </a:lnTo>
                    <a:lnTo>
                      <a:pt x="172" y="380"/>
                    </a:lnTo>
                    <a:lnTo>
                      <a:pt x="172" y="380"/>
                    </a:lnTo>
                    <a:lnTo>
                      <a:pt x="170" y="380"/>
                    </a:lnTo>
                    <a:lnTo>
                      <a:pt x="170" y="378"/>
                    </a:lnTo>
                    <a:lnTo>
                      <a:pt x="170" y="378"/>
                    </a:lnTo>
                    <a:lnTo>
                      <a:pt x="172" y="376"/>
                    </a:lnTo>
                    <a:lnTo>
                      <a:pt x="172" y="378"/>
                    </a:lnTo>
                    <a:lnTo>
                      <a:pt x="174" y="378"/>
                    </a:lnTo>
                    <a:lnTo>
                      <a:pt x="174" y="378"/>
                    </a:lnTo>
                    <a:lnTo>
                      <a:pt x="176" y="376"/>
                    </a:lnTo>
                    <a:lnTo>
                      <a:pt x="178" y="376"/>
                    </a:lnTo>
                    <a:lnTo>
                      <a:pt x="178" y="376"/>
                    </a:lnTo>
                    <a:lnTo>
                      <a:pt x="178" y="372"/>
                    </a:lnTo>
                    <a:lnTo>
                      <a:pt x="178" y="372"/>
                    </a:lnTo>
                    <a:lnTo>
                      <a:pt x="178" y="370"/>
                    </a:lnTo>
                    <a:lnTo>
                      <a:pt x="178" y="368"/>
                    </a:lnTo>
                    <a:lnTo>
                      <a:pt x="178" y="365"/>
                    </a:lnTo>
                    <a:lnTo>
                      <a:pt x="172" y="361"/>
                    </a:lnTo>
                    <a:lnTo>
                      <a:pt x="170" y="357"/>
                    </a:lnTo>
                    <a:lnTo>
                      <a:pt x="168" y="355"/>
                    </a:lnTo>
                    <a:lnTo>
                      <a:pt x="162" y="349"/>
                    </a:lnTo>
                    <a:lnTo>
                      <a:pt x="162" y="349"/>
                    </a:lnTo>
                    <a:lnTo>
                      <a:pt x="162" y="349"/>
                    </a:lnTo>
                    <a:lnTo>
                      <a:pt x="159" y="349"/>
                    </a:lnTo>
                    <a:lnTo>
                      <a:pt x="159" y="349"/>
                    </a:lnTo>
                    <a:lnTo>
                      <a:pt x="157" y="344"/>
                    </a:lnTo>
                    <a:lnTo>
                      <a:pt x="157" y="344"/>
                    </a:lnTo>
                    <a:lnTo>
                      <a:pt x="157" y="344"/>
                    </a:lnTo>
                    <a:lnTo>
                      <a:pt x="155" y="342"/>
                    </a:lnTo>
                    <a:lnTo>
                      <a:pt x="151" y="344"/>
                    </a:lnTo>
                    <a:lnTo>
                      <a:pt x="151" y="347"/>
                    </a:lnTo>
                    <a:lnTo>
                      <a:pt x="151" y="349"/>
                    </a:lnTo>
                    <a:lnTo>
                      <a:pt x="153" y="355"/>
                    </a:lnTo>
                    <a:lnTo>
                      <a:pt x="153" y="357"/>
                    </a:lnTo>
                    <a:lnTo>
                      <a:pt x="153" y="357"/>
                    </a:lnTo>
                    <a:lnTo>
                      <a:pt x="151" y="359"/>
                    </a:lnTo>
                    <a:lnTo>
                      <a:pt x="151" y="359"/>
                    </a:lnTo>
                    <a:lnTo>
                      <a:pt x="151" y="361"/>
                    </a:lnTo>
                    <a:lnTo>
                      <a:pt x="153" y="363"/>
                    </a:lnTo>
                    <a:lnTo>
                      <a:pt x="153" y="363"/>
                    </a:lnTo>
                    <a:lnTo>
                      <a:pt x="153" y="365"/>
                    </a:lnTo>
                    <a:lnTo>
                      <a:pt x="157" y="370"/>
                    </a:lnTo>
                    <a:lnTo>
                      <a:pt x="157" y="370"/>
                    </a:lnTo>
                    <a:lnTo>
                      <a:pt x="157" y="372"/>
                    </a:lnTo>
                    <a:lnTo>
                      <a:pt x="157" y="372"/>
                    </a:lnTo>
                    <a:lnTo>
                      <a:pt x="159" y="372"/>
                    </a:lnTo>
                    <a:lnTo>
                      <a:pt x="162" y="372"/>
                    </a:lnTo>
                    <a:lnTo>
                      <a:pt x="166" y="376"/>
                    </a:lnTo>
                    <a:lnTo>
                      <a:pt x="166" y="378"/>
                    </a:lnTo>
                    <a:lnTo>
                      <a:pt x="166" y="378"/>
                    </a:lnTo>
                    <a:lnTo>
                      <a:pt x="166" y="380"/>
                    </a:lnTo>
                    <a:lnTo>
                      <a:pt x="166" y="382"/>
                    </a:lnTo>
                    <a:lnTo>
                      <a:pt x="168" y="382"/>
                    </a:lnTo>
                    <a:lnTo>
                      <a:pt x="168" y="384"/>
                    </a:lnTo>
                    <a:lnTo>
                      <a:pt x="168" y="384"/>
                    </a:lnTo>
                    <a:lnTo>
                      <a:pt x="166" y="384"/>
                    </a:lnTo>
                    <a:lnTo>
                      <a:pt x="166" y="384"/>
                    </a:lnTo>
                    <a:lnTo>
                      <a:pt x="166" y="384"/>
                    </a:lnTo>
                    <a:lnTo>
                      <a:pt x="166" y="382"/>
                    </a:lnTo>
                    <a:lnTo>
                      <a:pt x="166" y="382"/>
                    </a:lnTo>
                    <a:lnTo>
                      <a:pt x="166" y="384"/>
                    </a:lnTo>
                    <a:lnTo>
                      <a:pt x="166" y="386"/>
                    </a:lnTo>
                    <a:lnTo>
                      <a:pt x="168" y="386"/>
                    </a:lnTo>
                    <a:lnTo>
                      <a:pt x="168" y="386"/>
                    </a:lnTo>
                    <a:lnTo>
                      <a:pt x="168" y="386"/>
                    </a:lnTo>
                    <a:lnTo>
                      <a:pt x="170" y="386"/>
                    </a:lnTo>
                    <a:lnTo>
                      <a:pt x="170" y="389"/>
                    </a:lnTo>
                    <a:lnTo>
                      <a:pt x="170" y="391"/>
                    </a:lnTo>
                    <a:lnTo>
                      <a:pt x="170" y="391"/>
                    </a:lnTo>
                    <a:lnTo>
                      <a:pt x="170" y="391"/>
                    </a:lnTo>
                    <a:lnTo>
                      <a:pt x="172" y="391"/>
                    </a:lnTo>
                    <a:lnTo>
                      <a:pt x="174" y="393"/>
                    </a:lnTo>
                    <a:lnTo>
                      <a:pt x="174" y="393"/>
                    </a:lnTo>
                    <a:lnTo>
                      <a:pt x="176" y="395"/>
                    </a:lnTo>
                    <a:lnTo>
                      <a:pt x="176" y="397"/>
                    </a:lnTo>
                    <a:lnTo>
                      <a:pt x="178" y="395"/>
                    </a:lnTo>
                    <a:lnTo>
                      <a:pt x="178" y="391"/>
                    </a:lnTo>
                    <a:lnTo>
                      <a:pt x="174" y="386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="" xmlns:a16="http://schemas.microsoft.com/office/drawing/2014/main" id="{A417B538-D394-4386-A0E7-ED100DB6C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" y="1748"/>
                <a:ext cx="105" cy="256"/>
              </a:xfrm>
              <a:custGeom>
                <a:avLst/>
                <a:gdLst>
                  <a:gd name="T0" fmla="*/ 101 w 105"/>
                  <a:gd name="T1" fmla="*/ 101 h 256"/>
                  <a:gd name="T2" fmla="*/ 103 w 105"/>
                  <a:gd name="T3" fmla="*/ 88 h 256"/>
                  <a:gd name="T4" fmla="*/ 92 w 105"/>
                  <a:gd name="T5" fmla="*/ 71 h 256"/>
                  <a:gd name="T6" fmla="*/ 86 w 105"/>
                  <a:gd name="T7" fmla="*/ 54 h 256"/>
                  <a:gd name="T8" fmla="*/ 69 w 105"/>
                  <a:gd name="T9" fmla="*/ 46 h 256"/>
                  <a:gd name="T10" fmla="*/ 74 w 105"/>
                  <a:gd name="T11" fmla="*/ 35 h 256"/>
                  <a:gd name="T12" fmla="*/ 78 w 105"/>
                  <a:gd name="T13" fmla="*/ 19 h 256"/>
                  <a:gd name="T14" fmla="*/ 78 w 105"/>
                  <a:gd name="T15" fmla="*/ 0 h 256"/>
                  <a:gd name="T16" fmla="*/ 71 w 105"/>
                  <a:gd name="T17" fmla="*/ 8 h 256"/>
                  <a:gd name="T18" fmla="*/ 67 w 105"/>
                  <a:gd name="T19" fmla="*/ 23 h 256"/>
                  <a:gd name="T20" fmla="*/ 61 w 105"/>
                  <a:gd name="T21" fmla="*/ 29 h 256"/>
                  <a:gd name="T22" fmla="*/ 53 w 105"/>
                  <a:gd name="T23" fmla="*/ 37 h 256"/>
                  <a:gd name="T24" fmla="*/ 53 w 105"/>
                  <a:gd name="T25" fmla="*/ 50 h 256"/>
                  <a:gd name="T26" fmla="*/ 53 w 105"/>
                  <a:gd name="T27" fmla="*/ 61 h 256"/>
                  <a:gd name="T28" fmla="*/ 53 w 105"/>
                  <a:gd name="T29" fmla="*/ 75 h 256"/>
                  <a:gd name="T30" fmla="*/ 57 w 105"/>
                  <a:gd name="T31" fmla="*/ 92 h 256"/>
                  <a:gd name="T32" fmla="*/ 57 w 105"/>
                  <a:gd name="T33" fmla="*/ 105 h 256"/>
                  <a:gd name="T34" fmla="*/ 48 w 105"/>
                  <a:gd name="T35" fmla="*/ 105 h 256"/>
                  <a:gd name="T36" fmla="*/ 36 w 105"/>
                  <a:gd name="T37" fmla="*/ 128 h 256"/>
                  <a:gd name="T38" fmla="*/ 36 w 105"/>
                  <a:gd name="T39" fmla="*/ 143 h 256"/>
                  <a:gd name="T40" fmla="*/ 30 w 105"/>
                  <a:gd name="T41" fmla="*/ 155 h 256"/>
                  <a:gd name="T42" fmla="*/ 23 w 105"/>
                  <a:gd name="T43" fmla="*/ 164 h 256"/>
                  <a:gd name="T44" fmla="*/ 11 w 105"/>
                  <a:gd name="T45" fmla="*/ 170 h 256"/>
                  <a:gd name="T46" fmla="*/ 4 w 105"/>
                  <a:gd name="T47" fmla="*/ 170 h 256"/>
                  <a:gd name="T48" fmla="*/ 0 w 105"/>
                  <a:gd name="T49" fmla="*/ 180 h 256"/>
                  <a:gd name="T50" fmla="*/ 7 w 105"/>
                  <a:gd name="T51" fmla="*/ 189 h 256"/>
                  <a:gd name="T52" fmla="*/ 13 w 105"/>
                  <a:gd name="T53" fmla="*/ 191 h 256"/>
                  <a:gd name="T54" fmla="*/ 11 w 105"/>
                  <a:gd name="T55" fmla="*/ 199 h 256"/>
                  <a:gd name="T56" fmla="*/ 4 w 105"/>
                  <a:gd name="T57" fmla="*/ 208 h 256"/>
                  <a:gd name="T58" fmla="*/ 2 w 105"/>
                  <a:gd name="T59" fmla="*/ 212 h 256"/>
                  <a:gd name="T60" fmla="*/ 4 w 105"/>
                  <a:gd name="T61" fmla="*/ 218 h 256"/>
                  <a:gd name="T62" fmla="*/ 11 w 105"/>
                  <a:gd name="T63" fmla="*/ 231 h 256"/>
                  <a:gd name="T64" fmla="*/ 9 w 105"/>
                  <a:gd name="T65" fmla="*/ 239 h 256"/>
                  <a:gd name="T66" fmla="*/ 17 w 105"/>
                  <a:gd name="T67" fmla="*/ 256 h 256"/>
                  <a:gd name="T68" fmla="*/ 23 w 105"/>
                  <a:gd name="T69" fmla="*/ 254 h 256"/>
                  <a:gd name="T70" fmla="*/ 34 w 105"/>
                  <a:gd name="T71" fmla="*/ 250 h 256"/>
                  <a:gd name="T72" fmla="*/ 44 w 105"/>
                  <a:gd name="T73" fmla="*/ 248 h 256"/>
                  <a:gd name="T74" fmla="*/ 53 w 105"/>
                  <a:gd name="T75" fmla="*/ 243 h 256"/>
                  <a:gd name="T76" fmla="*/ 65 w 105"/>
                  <a:gd name="T77" fmla="*/ 248 h 256"/>
                  <a:gd name="T78" fmla="*/ 69 w 105"/>
                  <a:gd name="T79" fmla="*/ 248 h 256"/>
                  <a:gd name="T80" fmla="*/ 67 w 105"/>
                  <a:gd name="T81" fmla="*/ 229 h 256"/>
                  <a:gd name="T82" fmla="*/ 63 w 105"/>
                  <a:gd name="T83" fmla="*/ 222 h 256"/>
                  <a:gd name="T84" fmla="*/ 65 w 105"/>
                  <a:gd name="T85" fmla="*/ 220 h 256"/>
                  <a:gd name="T86" fmla="*/ 76 w 105"/>
                  <a:gd name="T87" fmla="*/ 218 h 256"/>
                  <a:gd name="T88" fmla="*/ 84 w 105"/>
                  <a:gd name="T89" fmla="*/ 212 h 256"/>
                  <a:gd name="T90" fmla="*/ 74 w 105"/>
                  <a:gd name="T91" fmla="*/ 191 h 256"/>
                  <a:gd name="T92" fmla="*/ 71 w 105"/>
                  <a:gd name="T93" fmla="*/ 180 h 256"/>
                  <a:gd name="T94" fmla="*/ 84 w 105"/>
                  <a:gd name="T95" fmla="*/ 180 h 256"/>
                  <a:gd name="T96" fmla="*/ 99 w 105"/>
                  <a:gd name="T97" fmla="*/ 174 h 256"/>
                  <a:gd name="T98" fmla="*/ 97 w 105"/>
                  <a:gd name="T99" fmla="*/ 170 h 256"/>
                  <a:gd name="T100" fmla="*/ 92 w 105"/>
                  <a:gd name="T101" fmla="*/ 157 h 256"/>
                  <a:gd name="T102" fmla="*/ 90 w 105"/>
                  <a:gd name="T103" fmla="*/ 151 h 256"/>
                  <a:gd name="T104" fmla="*/ 92 w 105"/>
                  <a:gd name="T105" fmla="*/ 143 h 256"/>
                  <a:gd name="T106" fmla="*/ 82 w 105"/>
                  <a:gd name="T107" fmla="*/ 136 h 256"/>
                  <a:gd name="T108" fmla="*/ 84 w 105"/>
                  <a:gd name="T109" fmla="*/ 126 h 256"/>
                  <a:gd name="T110" fmla="*/ 99 w 105"/>
                  <a:gd name="T111" fmla="*/ 115 h 256"/>
                  <a:gd name="T112" fmla="*/ 105 w 105"/>
                  <a:gd name="T113" fmla="*/ 10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5" h="256">
                    <a:moveTo>
                      <a:pt x="105" y="105"/>
                    </a:moveTo>
                    <a:lnTo>
                      <a:pt x="103" y="103"/>
                    </a:lnTo>
                    <a:lnTo>
                      <a:pt x="103" y="103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98"/>
                    </a:lnTo>
                    <a:lnTo>
                      <a:pt x="101" y="96"/>
                    </a:lnTo>
                    <a:lnTo>
                      <a:pt x="103" y="92"/>
                    </a:lnTo>
                    <a:lnTo>
                      <a:pt x="103" y="88"/>
                    </a:lnTo>
                    <a:lnTo>
                      <a:pt x="103" y="88"/>
                    </a:lnTo>
                    <a:lnTo>
                      <a:pt x="103" y="86"/>
                    </a:lnTo>
                    <a:lnTo>
                      <a:pt x="101" y="84"/>
                    </a:lnTo>
                    <a:lnTo>
                      <a:pt x="99" y="80"/>
                    </a:lnTo>
                    <a:lnTo>
                      <a:pt x="97" y="77"/>
                    </a:lnTo>
                    <a:lnTo>
                      <a:pt x="92" y="71"/>
                    </a:lnTo>
                    <a:lnTo>
                      <a:pt x="90" y="71"/>
                    </a:lnTo>
                    <a:lnTo>
                      <a:pt x="90" y="67"/>
                    </a:lnTo>
                    <a:lnTo>
                      <a:pt x="88" y="58"/>
                    </a:lnTo>
                    <a:lnTo>
                      <a:pt x="88" y="54"/>
                    </a:lnTo>
                    <a:lnTo>
                      <a:pt x="86" y="54"/>
                    </a:lnTo>
                    <a:lnTo>
                      <a:pt x="86" y="52"/>
                    </a:lnTo>
                    <a:lnTo>
                      <a:pt x="84" y="52"/>
                    </a:lnTo>
                    <a:lnTo>
                      <a:pt x="74" y="48"/>
                    </a:lnTo>
                    <a:lnTo>
                      <a:pt x="71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69" y="42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74" y="35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29"/>
                    </a:lnTo>
                    <a:lnTo>
                      <a:pt x="80" y="25"/>
                    </a:lnTo>
                    <a:lnTo>
                      <a:pt x="78" y="19"/>
                    </a:lnTo>
                    <a:lnTo>
                      <a:pt x="78" y="16"/>
                    </a:lnTo>
                    <a:lnTo>
                      <a:pt x="78" y="14"/>
                    </a:lnTo>
                    <a:lnTo>
                      <a:pt x="78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1" y="4"/>
                    </a:lnTo>
                    <a:lnTo>
                      <a:pt x="71" y="6"/>
                    </a:lnTo>
                    <a:lnTo>
                      <a:pt x="71" y="8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69" y="16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57" y="33"/>
                    </a:lnTo>
                    <a:lnTo>
                      <a:pt x="55" y="35"/>
                    </a:lnTo>
                    <a:lnTo>
                      <a:pt x="53" y="37"/>
                    </a:lnTo>
                    <a:lnTo>
                      <a:pt x="53" y="42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3" y="50"/>
                    </a:lnTo>
                    <a:lnTo>
                      <a:pt x="53" y="50"/>
                    </a:lnTo>
                    <a:lnTo>
                      <a:pt x="51" y="52"/>
                    </a:lnTo>
                    <a:lnTo>
                      <a:pt x="51" y="52"/>
                    </a:lnTo>
                    <a:lnTo>
                      <a:pt x="53" y="52"/>
                    </a:lnTo>
                    <a:lnTo>
                      <a:pt x="53" y="61"/>
                    </a:lnTo>
                    <a:lnTo>
                      <a:pt x="53" y="63"/>
                    </a:lnTo>
                    <a:lnTo>
                      <a:pt x="55" y="69"/>
                    </a:lnTo>
                    <a:lnTo>
                      <a:pt x="55" y="71"/>
                    </a:lnTo>
                    <a:lnTo>
                      <a:pt x="53" y="73"/>
                    </a:lnTo>
                    <a:lnTo>
                      <a:pt x="53" y="75"/>
                    </a:lnTo>
                    <a:lnTo>
                      <a:pt x="53" y="80"/>
                    </a:lnTo>
                    <a:lnTo>
                      <a:pt x="55" y="88"/>
                    </a:lnTo>
                    <a:lnTo>
                      <a:pt x="55" y="90"/>
                    </a:lnTo>
                    <a:lnTo>
                      <a:pt x="57" y="92"/>
                    </a:lnTo>
                    <a:lnTo>
                      <a:pt x="57" y="92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59" y="94"/>
                    </a:lnTo>
                    <a:lnTo>
                      <a:pt x="57" y="103"/>
                    </a:lnTo>
                    <a:lnTo>
                      <a:pt x="57" y="105"/>
                    </a:lnTo>
                    <a:lnTo>
                      <a:pt x="55" y="105"/>
                    </a:lnTo>
                    <a:lnTo>
                      <a:pt x="55" y="105"/>
                    </a:lnTo>
                    <a:lnTo>
                      <a:pt x="53" y="105"/>
                    </a:lnTo>
                    <a:lnTo>
                      <a:pt x="51" y="105"/>
                    </a:lnTo>
                    <a:lnTo>
                      <a:pt x="48" y="105"/>
                    </a:lnTo>
                    <a:lnTo>
                      <a:pt x="46" y="107"/>
                    </a:lnTo>
                    <a:lnTo>
                      <a:pt x="44" y="109"/>
                    </a:lnTo>
                    <a:lnTo>
                      <a:pt x="42" y="119"/>
                    </a:lnTo>
                    <a:lnTo>
                      <a:pt x="40" y="122"/>
                    </a:lnTo>
                    <a:lnTo>
                      <a:pt x="36" y="128"/>
                    </a:lnTo>
                    <a:lnTo>
                      <a:pt x="38" y="128"/>
                    </a:lnTo>
                    <a:lnTo>
                      <a:pt x="36" y="130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43"/>
                    </a:lnTo>
                    <a:lnTo>
                      <a:pt x="36" y="145"/>
                    </a:lnTo>
                    <a:lnTo>
                      <a:pt x="38" y="151"/>
                    </a:lnTo>
                    <a:lnTo>
                      <a:pt x="36" y="151"/>
                    </a:lnTo>
                    <a:lnTo>
                      <a:pt x="32" y="155"/>
                    </a:lnTo>
                    <a:lnTo>
                      <a:pt x="30" y="155"/>
                    </a:lnTo>
                    <a:lnTo>
                      <a:pt x="27" y="157"/>
                    </a:lnTo>
                    <a:lnTo>
                      <a:pt x="27" y="159"/>
                    </a:lnTo>
                    <a:lnTo>
                      <a:pt x="25" y="161"/>
                    </a:lnTo>
                    <a:lnTo>
                      <a:pt x="25" y="164"/>
                    </a:lnTo>
                    <a:lnTo>
                      <a:pt x="23" y="164"/>
                    </a:lnTo>
                    <a:lnTo>
                      <a:pt x="21" y="166"/>
                    </a:lnTo>
                    <a:lnTo>
                      <a:pt x="19" y="166"/>
                    </a:lnTo>
                    <a:lnTo>
                      <a:pt x="15" y="170"/>
                    </a:lnTo>
                    <a:lnTo>
                      <a:pt x="13" y="170"/>
                    </a:lnTo>
                    <a:lnTo>
                      <a:pt x="11" y="170"/>
                    </a:lnTo>
                    <a:lnTo>
                      <a:pt x="11" y="168"/>
                    </a:lnTo>
                    <a:lnTo>
                      <a:pt x="9" y="168"/>
                    </a:lnTo>
                    <a:lnTo>
                      <a:pt x="7" y="168"/>
                    </a:lnTo>
                    <a:lnTo>
                      <a:pt x="4" y="168"/>
                    </a:lnTo>
                    <a:lnTo>
                      <a:pt x="4" y="170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8"/>
                    </a:lnTo>
                    <a:lnTo>
                      <a:pt x="2" y="178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2" y="187"/>
                    </a:lnTo>
                    <a:lnTo>
                      <a:pt x="2" y="189"/>
                    </a:lnTo>
                    <a:lnTo>
                      <a:pt x="7" y="189"/>
                    </a:lnTo>
                    <a:lnTo>
                      <a:pt x="9" y="187"/>
                    </a:lnTo>
                    <a:lnTo>
                      <a:pt x="11" y="189"/>
                    </a:lnTo>
                    <a:lnTo>
                      <a:pt x="11" y="189"/>
                    </a:lnTo>
                    <a:lnTo>
                      <a:pt x="13" y="189"/>
                    </a:lnTo>
                    <a:lnTo>
                      <a:pt x="13" y="191"/>
                    </a:lnTo>
                    <a:lnTo>
                      <a:pt x="13" y="191"/>
                    </a:lnTo>
                    <a:lnTo>
                      <a:pt x="13" y="195"/>
                    </a:lnTo>
                    <a:lnTo>
                      <a:pt x="13" y="195"/>
                    </a:lnTo>
                    <a:lnTo>
                      <a:pt x="11" y="197"/>
                    </a:lnTo>
                    <a:lnTo>
                      <a:pt x="11" y="199"/>
                    </a:lnTo>
                    <a:lnTo>
                      <a:pt x="11" y="208"/>
                    </a:lnTo>
                    <a:lnTo>
                      <a:pt x="9" y="210"/>
                    </a:lnTo>
                    <a:lnTo>
                      <a:pt x="9" y="210"/>
                    </a:lnTo>
                    <a:lnTo>
                      <a:pt x="7" y="210"/>
                    </a:lnTo>
                    <a:lnTo>
                      <a:pt x="4" y="208"/>
                    </a:lnTo>
                    <a:lnTo>
                      <a:pt x="4" y="208"/>
                    </a:lnTo>
                    <a:lnTo>
                      <a:pt x="2" y="208"/>
                    </a:lnTo>
                    <a:lnTo>
                      <a:pt x="2" y="210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2" y="214"/>
                    </a:lnTo>
                    <a:lnTo>
                      <a:pt x="2" y="214"/>
                    </a:lnTo>
                    <a:lnTo>
                      <a:pt x="2" y="216"/>
                    </a:lnTo>
                    <a:lnTo>
                      <a:pt x="4" y="216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7" y="218"/>
                    </a:lnTo>
                    <a:lnTo>
                      <a:pt x="7" y="220"/>
                    </a:lnTo>
                    <a:lnTo>
                      <a:pt x="9" y="227"/>
                    </a:lnTo>
                    <a:lnTo>
                      <a:pt x="11" y="231"/>
                    </a:lnTo>
                    <a:lnTo>
                      <a:pt x="9" y="233"/>
                    </a:lnTo>
                    <a:lnTo>
                      <a:pt x="9" y="233"/>
                    </a:lnTo>
                    <a:lnTo>
                      <a:pt x="9" y="235"/>
                    </a:lnTo>
                    <a:lnTo>
                      <a:pt x="9" y="237"/>
                    </a:lnTo>
                    <a:lnTo>
                      <a:pt x="9" y="239"/>
                    </a:lnTo>
                    <a:lnTo>
                      <a:pt x="11" y="241"/>
                    </a:lnTo>
                    <a:lnTo>
                      <a:pt x="13" y="243"/>
                    </a:lnTo>
                    <a:lnTo>
                      <a:pt x="15" y="254"/>
                    </a:lnTo>
                    <a:lnTo>
                      <a:pt x="17" y="256"/>
                    </a:lnTo>
                    <a:lnTo>
                      <a:pt x="17" y="256"/>
                    </a:lnTo>
                    <a:lnTo>
                      <a:pt x="19" y="256"/>
                    </a:lnTo>
                    <a:lnTo>
                      <a:pt x="19" y="254"/>
                    </a:lnTo>
                    <a:lnTo>
                      <a:pt x="21" y="254"/>
                    </a:lnTo>
                    <a:lnTo>
                      <a:pt x="21" y="254"/>
                    </a:lnTo>
                    <a:lnTo>
                      <a:pt x="23" y="254"/>
                    </a:lnTo>
                    <a:lnTo>
                      <a:pt x="23" y="256"/>
                    </a:lnTo>
                    <a:lnTo>
                      <a:pt x="23" y="252"/>
                    </a:lnTo>
                    <a:lnTo>
                      <a:pt x="25" y="250"/>
                    </a:lnTo>
                    <a:lnTo>
                      <a:pt x="34" y="250"/>
                    </a:lnTo>
                    <a:lnTo>
                      <a:pt x="34" y="250"/>
                    </a:lnTo>
                    <a:lnTo>
                      <a:pt x="38" y="248"/>
                    </a:lnTo>
                    <a:lnTo>
                      <a:pt x="38" y="248"/>
                    </a:lnTo>
                    <a:lnTo>
                      <a:pt x="40" y="248"/>
                    </a:lnTo>
                    <a:lnTo>
                      <a:pt x="42" y="248"/>
                    </a:lnTo>
                    <a:lnTo>
                      <a:pt x="44" y="248"/>
                    </a:lnTo>
                    <a:lnTo>
                      <a:pt x="46" y="248"/>
                    </a:lnTo>
                    <a:lnTo>
                      <a:pt x="46" y="248"/>
                    </a:lnTo>
                    <a:lnTo>
                      <a:pt x="51" y="245"/>
                    </a:lnTo>
                    <a:lnTo>
                      <a:pt x="51" y="243"/>
                    </a:lnTo>
                    <a:lnTo>
                      <a:pt x="53" y="243"/>
                    </a:lnTo>
                    <a:lnTo>
                      <a:pt x="53" y="243"/>
                    </a:lnTo>
                    <a:lnTo>
                      <a:pt x="57" y="243"/>
                    </a:lnTo>
                    <a:lnTo>
                      <a:pt x="59" y="243"/>
                    </a:lnTo>
                    <a:lnTo>
                      <a:pt x="61" y="245"/>
                    </a:lnTo>
                    <a:lnTo>
                      <a:pt x="65" y="248"/>
                    </a:lnTo>
                    <a:lnTo>
                      <a:pt x="67" y="248"/>
                    </a:lnTo>
                    <a:lnTo>
                      <a:pt x="67" y="248"/>
                    </a:lnTo>
                    <a:lnTo>
                      <a:pt x="69" y="248"/>
                    </a:lnTo>
                    <a:lnTo>
                      <a:pt x="69" y="248"/>
                    </a:lnTo>
                    <a:lnTo>
                      <a:pt x="69" y="248"/>
                    </a:lnTo>
                    <a:lnTo>
                      <a:pt x="69" y="243"/>
                    </a:lnTo>
                    <a:lnTo>
                      <a:pt x="67" y="237"/>
                    </a:lnTo>
                    <a:lnTo>
                      <a:pt x="67" y="235"/>
                    </a:lnTo>
                    <a:lnTo>
                      <a:pt x="67" y="233"/>
                    </a:lnTo>
                    <a:lnTo>
                      <a:pt x="67" y="229"/>
                    </a:lnTo>
                    <a:lnTo>
                      <a:pt x="65" y="229"/>
                    </a:lnTo>
                    <a:lnTo>
                      <a:pt x="65" y="227"/>
                    </a:lnTo>
                    <a:lnTo>
                      <a:pt x="63" y="224"/>
                    </a:lnTo>
                    <a:lnTo>
                      <a:pt x="63" y="224"/>
                    </a:lnTo>
                    <a:lnTo>
                      <a:pt x="63" y="222"/>
                    </a:lnTo>
                    <a:lnTo>
                      <a:pt x="63" y="222"/>
                    </a:lnTo>
                    <a:lnTo>
                      <a:pt x="63" y="220"/>
                    </a:lnTo>
                    <a:lnTo>
                      <a:pt x="65" y="220"/>
                    </a:lnTo>
                    <a:lnTo>
                      <a:pt x="65" y="220"/>
                    </a:lnTo>
                    <a:lnTo>
                      <a:pt x="65" y="220"/>
                    </a:lnTo>
                    <a:lnTo>
                      <a:pt x="67" y="220"/>
                    </a:lnTo>
                    <a:lnTo>
                      <a:pt x="69" y="220"/>
                    </a:lnTo>
                    <a:lnTo>
                      <a:pt x="69" y="220"/>
                    </a:lnTo>
                    <a:lnTo>
                      <a:pt x="71" y="220"/>
                    </a:lnTo>
                    <a:lnTo>
                      <a:pt x="76" y="218"/>
                    </a:lnTo>
                    <a:lnTo>
                      <a:pt x="76" y="216"/>
                    </a:lnTo>
                    <a:lnTo>
                      <a:pt x="78" y="216"/>
                    </a:lnTo>
                    <a:lnTo>
                      <a:pt x="82" y="214"/>
                    </a:lnTo>
                    <a:lnTo>
                      <a:pt x="84" y="214"/>
                    </a:lnTo>
                    <a:lnTo>
                      <a:pt x="84" y="212"/>
                    </a:lnTo>
                    <a:lnTo>
                      <a:pt x="84" y="212"/>
                    </a:lnTo>
                    <a:lnTo>
                      <a:pt x="82" y="208"/>
                    </a:lnTo>
                    <a:lnTo>
                      <a:pt x="76" y="193"/>
                    </a:lnTo>
                    <a:lnTo>
                      <a:pt x="74" y="193"/>
                    </a:lnTo>
                    <a:lnTo>
                      <a:pt x="74" y="191"/>
                    </a:lnTo>
                    <a:lnTo>
                      <a:pt x="74" y="189"/>
                    </a:lnTo>
                    <a:lnTo>
                      <a:pt x="76" y="187"/>
                    </a:lnTo>
                    <a:lnTo>
                      <a:pt x="76" y="185"/>
                    </a:lnTo>
                    <a:lnTo>
                      <a:pt x="76" y="185"/>
                    </a:lnTo>
                    <a:lnTo>
                      <a:pt x="71" y="180"/>
                    </a:lnTo>
                    <a:lnTo>
                      <a:pt x="74" y="178"/>
                    </a:lnTo>
                    <a:lnTo>
                      <a:pt x="76" y="178"/>
                    </a:lnTo>
                    <a:lnTo>
                      <a:pt x="78" y="178"/>
                    </a:lnTo>
                    <a:lnTo>
                      <a:pt x="80" y="178"/>
                    </a:lnTo>
                    <a:lnTo>
                      <a:pt x="84" y="180"/>
                    </a:lnTo>
                    <a:lnTo>
                      <a:pt x="86" y="180"/>
                    </a:lnTo>
                    <a:lnTo>
                      <a:pt x="92" y="178"/>
                    </a:lnTo>
                    <a:lnTo>
                      <a:pt x="97" y="176"/>
                    </a:lnTo>
                    <a:lnTo>
                      <a:pt x="97" y="174"/>
                    </a:lnTo>
                    <a:lnTo>
                      <a:pt x="99" y="174"/>
                    </a:lnTo>
                    <a:lnTo>
                      <a:pt x="99" y="174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97" y="172"/>
                    </a:lnTo>
                    <a:lnTo>
                      <a:pt x="97" y="170"/>
                    </a:lnTo>
                    <a:lnTo>
                      <a:pt x="97" y="170"/>
                    </a:lnTo>
                    <a:lnTo>
                      <a:pt x="97" y="168"/>
                    </a:lnTo>
                    <a:lnTo>
                      <a:pt x="97" y="166"/>
                    </a:lnTo>
                    <a:lnTo>
                      <a:pt x="92" y="161"/>
                    </a:lnTo>
                    <a:lnTo>
                      <a:pt x="92" y="157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53"/>
                    </a:lnTo>
                    <a:lnTo>
                      <a:pt x="92" y="151"/>
                    </a:lnTo>
                    <a:lnTo>
                      <a:pt x="90" y="151"/>
                    </a:lnTo>
                    <a:lnTo>
                      <a:pt x="90" y="149"/>
                    </a:lnTo>
                    <a:lnTo>
                      <a:pt x="92" y="147"/>
                    </a:lnTo>
                    <a:lnTo>
                      <a:pt x="92" y="147"/>
                    </a:lnTo>
                    <a:lnTo>
                      <a:pt x="92" y="145"/>
                    </a:lnTo>
                    <a:lnTo>
                      <a:pt x="92" y="143"/>
                    </a:lnTo>
                    <a:lnTo>
                      <a:pt x="90" y="143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2" y="136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2" y="134"/>
                    </a:lnTo>
                    <a:lnTo>
                      <a:pt x="84" y="128"/>
                    </a:lnTo>
                    <a:lnTo>
                      <a:pt x="84" y="126"/>
                    </a:lnTo>
                    <a:lnTo>
                      <a:pt x="84" y="126"/>
                    </a:lnTo>
                    <a:lnTo>
                      <a:pt x="94" y="115"/>
                    </a:lnTo>
                    <a:lnTo>
                      <a:pt x="97" y="115"/>
                    </a:lnTo>
                    <a:lnTo>
                      <a:pt x="97" y="115"/>
                    </a:lnTo>
                    <a:lnTo>
                      <a:pt x="99" y="115"/>
                    </a:lnTo>
                    <a:lnTo>
                      <a:pt x="99" y="115"/>
                    </a:lnTo>
                    <a:lnTo>
                      <a:pt x="101" y="113"/>
                    </a:lnTo>
                    <a:lnTo>
                      <a:pt x="101" y="113"/>
                    </a:lnTo>
                    <a:lnTo>
                      <a:pt x="105" y="105"/>
                    </a:lnTo>
                    <a:lnTo>
                      <a:pt x="105" y="105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="" xmlns:a16="http://schemas.microsoft.com/office/drawing/2014/main" id="{04FF2AC7-5BBB-46B3-8911-057493BF4A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8" y="1567"/>
                <a:ext cx="562" cy="506"/>
              </a:xfrm>
              <a:custGeom>
                <a:avLst/>
                <a:gdLst>
                  <a:gd name="T0" fmla="*/ 92 w 562"/>
                  <a:gd name="T1" fmla="*/ 309 h 506"/>
                  <a:gd name="T2" fmla="*/ 4 w 562"/>
                  <a:gd name="T3" fmla="*/ 212 h 506"/>
                  <a:gd name="T4" fmla="*/ 111 w 562"/>
                  <a:gd name="T5" fmla="*/ 303 h 506"/>
                  <a:gd name="T6" fmla="*/ 107 w 562"/>
                  <a:gd name="T7" fmla="*/ 273 h 506"/>
                  <a:gd name="T8" fmla="*/ 51 w 562"/>
                  <a:gd name="T9" fmla="*/ 286 h 506"/>
                  <a:gd name="T10" fmla="*/ 101 w 562"/>
                  <a:gd name="T11" fmla="*/ 290 h 506"/>
                  <a:gd name="T12" fmla="*/ 107 w 562"/>
                  <a:gd name="T13" fmla="*/ 311 h 506"/>
                  <a:gd name="T14" fmla="*/ 478 w 562"/>
                  <a:gd name="T15" fmla="*/ 290 h 506"/>
                  <a:gd name="T16" fmla="*/ 497 w 562"/>
                  <a:gd name="T17" fmla="*/ 317 h 506"/>
                  <a:gd name="T18" fmla="*/ 111 w 562"/>
                  <a:gd name="T19" fmla="*/ 145 h 506"/>
                  <a:gd name="T20" fmla="*/ 103 w 562"/>
                  <a:gd name="T21" fmla="*/ 126 h 506"/>
                  <a:gd name="T22" fmla="*/ 132 w 562"/>
                  <a:gd name="T23" fmla="*/ 132 h 506"/>
                  <a:gd name="T24" fmla="*/ 126 w 562"/>
                  <a:gd name="T25" fmla="*/ 113 h 506"/>
                  <a:gd name="T26" fmla="*/ 159 w 562"/>
                  <a:gd name="T27" fmla="*/ 134 h 506"/>
                  <a:gd name="T28" fmla="*/ 189 w 562"/>
                  <a:gd name="T29" fmla="*/ 118 h 506"/>
                  <a:gd name="T30" fmla="*/ 138 w 562"/>
                  <a:gd name="T31" fmla="*/ 103 h 506"/>
                  <a:gd name="T32" fmla="*/ 103 w 562"/>
                  <a:gd name="T33" fmla="*/ 109 h 506"/>
                  <a:gd name="T34" fmla="*/ 103 w 562"/>
                  <a:gd name="T35" fmla="*/ 116 h 506"/>
                  <a:gd name="T36" fmla="*/ 168 w 562"/>
                  <a:gd name="T37" fmla="*/ 200 h 506"/>
                  <a:gd name="T38" fmla="*/ 115 w 562"/>
                  <a:gd name="T39" fmla="*/ 311 h 506"/>
                  <a:gd name="T40" fmla="*/ 465 w 562"/>
                  <a:gd name="T41" fmla="*/ 416 h 506"/>
                  <a:gd name="T42" fmla="*/ 488 w 562"/>
                  <a:gd name="T43" fmla="*/ 351 h 506"/>
                  <a:gd name="T44" fmla="*/ 461 w 562"/>
                  <a:gd name="T45" fmla="*/ 321 h 506"/>
                  <a:gd name="T46" fmla="*/ 457 w 562"/>
                  <a:gd name="T47" fmla="*/ 254 h 506"/>
                  <a:gd name="T48" fmla="*/ 451 w 562"/>
                  <a:gd name="T49" fmla="*/ 176 h 506"/>
                  <a:gd name="T50" fmla="*/ 363 w 562"/>
                  <a:gd name="T51" fmla="*/ 151 h 506"/>
                  <a:gd name="T52" fmla="*/ 250 w 562"/>
                  <a:gd name="T53" fmla="*/ 158 h 506"/>
                  <a:gd name="T54" fmla="*/ 185 w 562"/>
                  <a:gd name="T55" fmla="*/ 197 h 506"/>
                  <a:gd name="T56" fmla="*/ 189 w 562"/>
                  <a:gd name="T57" fmla="*/ 242 h 506"/>
                  <a:gd name="T58" fmla="*/ 222 w 562"/>
                  <a:gd name="T59" fmla="*/ 246 h 506"/>
                  <a:gd name="T60" fmla="*/ 245 w 562"/>
                  <a:gd name="T61" fmla="*/ 258 h 506"/>
                  <a:gd name="T62" fmla="*/ 254 w 562"/>
                  <a:gd name="T63" fmla="*/ 288 h 506"/>
                  <a:gd name="T64" fmla="*/ 321 w 562"/>
                  <a:gd name="T65" fmla="*/ 317 h 506"/>
                  <a:gd name="T66" fmla="*/ 409 w 562"/>
                  <a:gd name="T67" fmla="*/ 311 h 506"/>
                  <a:gd name="T68" fmla="*/ 438 w 562"/>
                  <a:gd name="T69" fmla="*/ 305 h 506"/>
                  <a:gd name="T70" fmla="*/ 436 w 562"/>
                  <a:gd name="T71" fmla="*/ 326 h 506"/>
                  <a:gd name="T72" fmla="*/ 423 w 562"/>
                  <a:gd name="T73" fmla="*/ 347 h 506"/>
                  <a:gd name="T74" fmla="*/ 396 w 562"/>
                  <a:gd name="T75" fmla="*/ 340 h 506"/>
                  <a:gd name="T76" fmla="*/ 373 w 562"/>
                  <a:gd name="T77" fmla="*/ 328 h 506"/>
                  <a:gd name="T78" fmla="*/ 300 w 562"/>
                  <a:gd name="T79" fmla="*/ 357 h 506"/>
                  <a:gd name="T80" fmla="*/ 252 w 562"/>
                  <a:gd name="T81" fmla="*/ 363 h 506"/>
                  <a:gd name="T82" fmla="*/ 273 w 562"/>
                  <a:gd name="T83" fmla="*/ 376 h 506"/>
                  <a:gd name="T84" fmla="*/ 321 w 562"/>
                  <a:gd name="T85" fmla="*/ 416 h 506"/>
                  <a:gd name="T86" fmla="*/ 323 w 562"/>
                  <a:gd name="T87" fmla="*/ 445 h 506"/>
                  <a:gd name="T88" fmla="*/ 373 w 562"/>
                  <a:gd name="T89" fmla="*/ 483 h 506"/>
                  <a:gd name="T90" fmla="*/ 407 w 562"/>
                  <a:gd name="T91" fmla="*/ 422 h 506"/>
                  <a:gd name="T92" fmla="*/ 434 w 562"/>
                  <a:gd name="T93" fmla="*/ 395 h 506"/>
                  <a:gd name="T94" fmla="*/ 421 w 562"/>
                  <a:gd name="T95" fmla="*/ 447 h 506"/>
                  <a:gd name="T96" fmla="*/ 455 w 562"/>
                  <a:gd name="T97" fmla="*/ 456 h 506"/>
                  <a:gd name="T98" fmla="*/ 476 w 562"/>
                  <a:gd name="T99" fmla="*/ 473 h 506"/>
                  <a:gd name="T100" fmla="*/ 530 w 562"/>
                  <a:gd name="T101" fmla="*/ 471 h 506"/>
                  <a:gd name="T102" fmla="*/ 511 w 562"/>
                  <a:gd name="T103" fmla="*/ 492 h 506"/>
                  <a:gd name="T104" fmla="*/ 419 w 562"/>
                  <a:gd name="T105" fmla="*/ 309 h 506"/>
                  <a:gd name="T106" fmla="*/ 459 w 562"/>
                  <a:gd name="T107" fmla="*/ 475 h 506"/>
                  <a:gd name="T108" fmla="*/ 423 w 562"/>
                  <a:gd name="T109" fmla="*/ 309 h 506"/>
                  <a:gd name="T110" fmla="*/ 143 w 562"/>
                  <a:gd name="T111" fmla="*/ 179 h 506"/>
                  <a:gd name="T112" fmla="*/ 107 w 562"/>
                  <a:gd name="T113" fmla="*/ 185 h 506"/>
                  <a:gd name="T114" fmla="*/ 122 w 562"/>
                  <a:gd name="T115" fmla="*/ 290 h 506"/>
                  <a:gd name="T116" fmla="*/ 164 w 562"/>
                  <a:gd name="T117" fmla="*/ 187 h 506"/>
                  <a:gd name="T118" fmla="*/ 138 w 562"/>
                  <a:gd name="T119" fmla="*/ 218 h 506"/>
                  <a:gd name="T120" fmla="*/ 436 w 562"/>
                  <a:gd name="T121" fmla="*/ 466 h 506"/>
                  <a:gd name="T122" fmla="*/ 394 w 562"/>
                  <a:gd name="T123" fmla="*/ 500 h 506"/>
                  <a:gd name="T124" fmla="*/ 222 w 562"/>
                  <a:gd name="T125" fmla="*/ 347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62" h="506">
                    <a:moveTo>
                      <a:pt x="92" y="307"/>
                    </a:moveTo>
                    <a:lnTo>
                      <a:pt x="92" y="307"/>
                    </a:lnTo>
                    <a:lnTo>
                      <a:pt x="90" y="307"/>
                    </a:lnTo>
                    <a:lnTo>
                      <a:pt x="90" y="307"/>
                    </a:lnTo>
                    <a:lnTo>
                      <a:pt x="88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8" y="307"/>
                    </a:lnTo>
                    <a:lnTo>
                      <a:pt x="88" y="307"/>
                    </a:lnTo>
                    <a:lnTo>
                      <a:pt x="88" y="307"/>
                    </a:lnTo>
                    <a:lnTo>
                      <a:pt x="88" y="307"/>
                    </a:lnTo>
                    <a:lnTo>
                      <a:pt x="88" y="309"/>
                    </a:lnTo>
                    <a:lnTo>
                      <a:pt x="88" y="309"/>
                    </a:lnTo>
                    <a:lnTo>
                      <a:pt x="86" y="307"/>
                    </a:lnTo>
                    <a:lnTo>
                      <a:pt x="86" y="307"/>
                    </a:lnTo>
                    <a:lnTo>
                      <a:pt x="86" y="309"/>
                    </a:lnTo>
                    <a:lnTo>
                      <a:pt x="86" y="309"/>
                    </a:lnTo>
                    <a:lnTo>
                      <a:pt x="86" y="309"/>
                    </a:lnTo>
                    <a:lnTo>
                      <a:pt x="88" y="309"/>
                    </a:lnTo>
                    <a:lnTo>
                      <a:pt x="88" y="309"/>
                    </a:lnTo>
                    <a:lnTo>
                      <a:pt x="88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2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2" y="309"/>
                    </a:lnTo>
                    <a:lnTo>
                      <a:pt x="94" y="309"/>
                    </a:lnTo>
                    <a:lnTo>
                      <a:pt x="94" y="307"/>
                    </a:lnTo>
                    <a:lnTo>
                      <a:pt x="92" y="307"/>
                    </a:lnTo>
                    <a:lnTo>
                      <a:pt x="92" y="307"/>
                    </a:lnTo>
                    <a:close/>
                    <a:moveTo>
                      <a:pt x="32" y="271"/>
                    </a:moveTo>
                    <a:lnTo>
                      <a:pt x="32" y="271"/>
                    </a:lnTo>
                    <a:lnTo>
                      <a:pt x="32" y="271"/>
                    </a:lnTo>
                    <a:lnTo>
                      <a:pt x="32" y="273"/>
                    </a:lnTo>
                    <a:lnTo>
                      <a:pt x="34" y="275"/>
                    </a:lnTo>
                    <a:lnTo>
                      <a:pt x="34" y="273"/>
                    </a:lnTo>
                    <a:lnTo>
                      <a:pt x="34" y="273"/>
                    </a:lnTo>
                    <a:lnTo>
                      <a:pt x="32" y="271"/>
                    </a:lnTo>
                    <a:close/>
                    <a:moveTo>
                      <a:pt x="7" y="212"/>
                    </a:moveTo>
                    <a:lnTo>
                      <a:pt x="4" y="212"/>
                    </a:lnTo>
                    <a:lnTo>
                      <a:pt x="4" y="212"/>
                    </a:lnTo>
                    <a:lnTo>
                      <a:pt x="4" y="210"/>
                    </a:lnTo>
                    <a:lnTo>
                      <a:pt x="4" y="210"/>
                    </a:lnTo>
                    <a:lnTo>
                      <a:pt x="2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2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7" y="214"/>
                    </a:lnTo>
                    <a:lnTo>
                      <a:pt x="7" y="214"/>
                    </a:lnTo>
                    <a:lnTo>
                      <a:pt x="7" y="212"/>
                    </a:lnTo>
                    <a:lnTo>
                      <a:pt x="7" y="212"/>
                    </a:lnTo>
                    <a:lnTo>
                      <a:pt x="7" y="212"/>
                    </a:lnTo>
                    <a:close/>
                    <a:moveTo>
                      <a:pt x="51" y="216"/>
                    </a:moveTo>
                    <a:lnTo>
                      <a:pt x="51" y="214"/>
                    </a:lnTo>
                    <a:lnTo>
                      <a:pt x="53" y="214"/>
                    </a:lnTo>
                    <a:lnTo>
                      <a:pt x="53" y="214"/>
                    </a:lnTo>
                    <a:lnTo>
                      <a:pt x="55" y="214"/>
                    </a:lnTo>
                    <a:lnTo>
                      <a:pt x="55" y="214"/>
                    </a:lnTo>
                    <a:lnTo>
                      <a:pt x="55" y="214"/>
                    </a:lnTo>
                    <a:lnTo>
                      <a:pt x="51" y="218"/>
                    </a:lnTo>
                    <a:lnTo>
                      <a:pt x="53" y="216"/>
                    </a:lnTo>
                    <a:lnTo>
                      <a:pt x="55" y="216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59" y="214"/>
                    </a:lnTo>
                    <a:lnTo>
                      <a:pt x="61" y="214"/>
                    </a:lnTo>
                    <a:lnTo>
                      <a:pt x="63" y="212"/>
                    </a:lnTo>
                    <a:lnTo>
                      <a:pt x="61" y="210"/>
                    </a:lnTo>
                    <a:lnTo>
                      <a:pt x="61" y="210"/>
                    </a:lnTo>
                    <a:lnTo>
                      <a:pt x="59" y="210"/>
                    </a:lnTo>
                    <a:lnTo>
                      <a:pt x="57" y="210"/>
                    </a:lnTo>
                    <a:lnTo>
                      <a:pt x="55" y="208"/>
                    </a:lnTo>
                    <a:lnTo>
                      <a:pt x="53" y="208"/>
                    </a:lnTo>
                    <a:lnTo>
                      <a:pt x="44" y="212"/>
                    </a:lnTo>
                    <a:lnTo>
                      <a:pt x="42" y="212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51" y="216"/>
                    </a:lnTo>
                    <a:close/>
                    <a:moveTo>
                      <a:pt x="111" y="303"/>
                    </a:move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0"/>
                    </a:lnTo>
                    <a:lnTo>
                      <a:pt x="107" y="300"/>
                    </a:lnTo>
                    <a:lnTo>
                      <a:pt x="107" y="300"/>
                    </a:lnTo>
                    <a:lnTo>
                      <a:pt x="107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1" y="303"/>
                    </a:lnTo>
                    <a:close/>
                    <a:moveTo>
                      <a:pt x="105" y="288"/>
                    </a:moveTo>
                    <a:lnTo>
                      <a:pt x="105" y="288"/>
                    </a:lnTo>
                    <a:lnTo>
                      <a:pt x="107" y="288"/>
                    </a:lnTo>
                    <a:lnTo>
                      <a:pt x="107" y="288"/>
                    </a:lnTo>
                    <a:lnTo>
                      <a:pt x="107" y="286"/>
                    </a:lnTo>
                    <a:lnTo>
                      <a:pt x="99" y="284"/>
                    </a:lnTo>
                    <a:lnTo>
                      <a:pt x="99" y="282"/>
                    </a:lnTo>
                    <a:lnTo>
                      <a:pt x="103" y="279"/>
                    </a:lnTo>
                    <a:lnTo>
                      <a:pt x="103" y="279"/>
                    </a:lnTo>
                    <a:lnTo>
                      <a:pt x="105" y="279"/>
                    </a:lnTo>
                    <a:lnTo>
                      <a:pt x="105" y="277"/>
                    </a:lnTo>
                    <a:lnTo>
                      <a:pt x="105" y="275"/>
                    </a:lnTo>
                    <a:lnTo>
                      <a:pt x="105" y="275"/>
                    </a:lnTo>
                    <a:lnTo>
                      <a:pt x="107" y="275"/>
                    </a:lnTo>
                    <a:lnTo>
                      <a:pt x="107" y="275"/>
                    </a:lnTo>
                    <a:lnTo>
                      <a:pt x="107" y="273"/>
                    </a:lnTo>
                    <a:lnTo>
                      <a:pt x="107" y="271"/>
                    </a:lnTo>
                    <a:lnTo>
                      <a:pt x="105" y="271"/>
                    </a:lnTo>
                    <a:lnTo>
                      <a:pt x="105" y="269"/>
                    </a:lnTo>
                    <a:lnTo>
                      <a:pt x="99" y="265"/>
                    </a:lnTo>
                    <a:lnTo>
                      <a:pt x="101" y="261"/>
                    </a:lnTo>
                    <a:lnTo>
                      <a:pt x="99" y="258"/>
                    </a:lnTo>
                    <a:lnTo>
                      <a:pt x="99" y="258"/>
                    </a:lnTo>
                    <a:lnTo>
                      <a:pt x="97" y="258"/>
                    </a:lnTo>
                    <a:lnTo>
                      <a:pt x="97" y="258"/>
                    </a:lnTo>
                    <a:lnTo>
                      <a:pt x="92" y="261"/>
                    </a:lnTo>
                    <a:lnTo>
                      <a:pt x="90" y="263"/>
                    </a:lnTo>
                    <a:lnTo>
                      <a:pt x="90" y="263"/>
                    </a:lnTo>
                    <a:lnTo>
                      <a:pt x="88" y="265"/>
                    </a:lnTo>
                    <a:lnTo>
                      <a:pt x="86" y="265"/>
                    </a:lnTo>
                    <a:lnTo>
                      <a:pt x="82" y="263"/>
                    </a:lnTo>
                    <a:lnTo>
                      <a:pt x="80" y="263"/>
                    </a:lnTo>
                    <a:lnTo>
                      <a:pt x="76" y="265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7" y="267"/>
                    </a:lnTo>
                    <a:lnTo>
                      <a:pt x="63" y="269"/>
                    </a:lnTo>
                    <a:lnTo>
                      <a:pt x="61" y="269"/>
                    </a:lnTo>
                    <a:lnTo>
                      <a:pt x="57" y="271"/>
                    </a:lnTo>
                    <a:lnTo>
                      <a:pt x="57" y="271"/>
                    </a:lnTo>
                    <a:lnTo>
                      <a:pt x="55" y="271"/>
                    </a:lnTo>
                    <a:lnTo>
                      <a:pt x="55" y="271"/>
                    </a:lnTo>
                    <a:lnTo>
                      <a:pt x="55" y="271"/>
                    </a:lnTo>
                    <a:lnTo>
                      <a:pt x="55" y="273"/>
                    </a:lnTo>
                    <a:lnTo>
                      <a:pt x="55" y="273"/>
                    </a:lnTo>
                    <a:lnTo>
                      <a:pt x="42" y="277"/>
                    </a:lnTo>
                    <a:lnTo>
                      <a:pt x="40" y="277"/>
                    </a:lnTo>
                    <a:lnTo>
                      <a:pt x="40" y="279"/>
                    </a:lnTo>
                    <a:lnTo>
                      <a:pt x="42" y="282"/>
                    </a:lnTo>
                    <a:lnTo>
                      <a:pt x="44" y="282"/>
                    </a:lnTo>
                    <a:lnTo>
                      <a:pt x="48" y="284"/>
                    </a:lnTo>
                    <a:lnTo>
                      <a:pt x="48" y="284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53" y="286"/>
                    </a:lnTo>
                    <a:lnTo>
                      <a:pt x="55" y="288"/>
                    </a:lnTo>
                    <a:lnTo>
                      <a:pt x="57" y="288"/>
                    </a:lnTo>
                    <a:lnTo>
                      <a:pt x="59" y="290"/>
                    </a:lnTo>
                    <a:lnTo>
                      <a:pt x="59" y="290"/>
                    </a:lnTo>
                    <a:lnTo>
                      <a:pt x="63" y="290"/>
                    </a:lnTo>
                    <a:lnTo>
                      <a:pt x="67" y="292"/>
                    </a:lnTo>
                    <a:lnTo>
                      <a:pt x="71" y="292"/>
                    </a:lnTo>
                    <a:lnTo>
                      <a:pt x="74" y="292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6" y="294"/>
                    </a:lnTo>
                    <a:lnTo>
                      <a:pt x="78" y="294"/>
                    </a:lnTo>
                    <a:lnTo>
                      <a:pt x="78" y="294"/>
                    </a:lnTo>
                    <a:lnTo>
                      <a:pt x="78" y="296"/>
                    </a:lnTo>
                    <a:lnTo>
                      <a:pt x="80" y="294"/>
                    </a:lnTo>
                    <a:lnTo>
                      <a:pt x="86" y="294"/>
                    </a:lnTo>
                    <a:lnTo>
                      <a:pt x="90" y="294"/>
                    </a:lnTo>
                    <a:lnTo>
                      <a:pt x="90" y="292"/>
                    </a:lnTo>
                    <a:lnTo>
                      <a:pt x="92" y="292"/>
                    </a:lnTo>
                    <a:lnTo>
                      <a:pt x="92" y="290"/>
                    </a:lnTo>
                    <a:lnTo>
                      <a:pt x="94" y="290"/>
                    </a:lnTo>
                    <a:lnTo>
                      <a:pt x="94" y="288"/>
                    </a:lnTo>
                    <a:lnTo>
                      <a:pt x="97" y="286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8"/>
                    </a:lnTo>
                    <a:lnTo>
                      <a:pt x="99" y="288"/>
                    </a:lnTo>
                    <a:lnTo>
                      <a:pt x="99" y="288"/>
                    </a:lnTo>
                    <a:lnTo>
                      <a:pt x="99" y="290"/>
                    </a:lnTo>
                    <a:lnTo>
                      <a:pt x="101" y="290"/>
                    </a:lnTo>
                    <a:lnTo>
                      <a:pt x="101" y="290"/>
                    </a:lnTo>
                    <a:lnTo>
                      <a:pt x="101" y="290"/>
                    </a:lnTo>
                    <a:lnTo>
                      <a:pt x="103" y="290"/>
                    </a:lnTo>
                    <a:lnTo>
                      <a:pt x="103" y="290"/>
                    </a:lnTo>
                    <a:lnTo>
                      <a:pt x="103" y="290"/>
                    </a:lnTo>
                    <a:lnTo>
                      <a:pt x="103" y="288"/>
                    </a:lnTo>
                    <a:lnTo>
                      <a:pt x="105" y="288"/>
                    </a:lnTo>
                    <a:close/>
                    <a:moveTo>
                      <a:pt x="53" y="149"/>
                    </a:moveTo>
                    <a:lnTo>
                      <a:pt x="55" y="149"/>
                    </a:lnTo>
                    <a:lnTo>
                      <a:pt x="55" y="147"/>
                    </a:lnTo>
                    <a:lnTo>
                      <a:pt x="57" y="147"/>
                    </a:lnTo>
                    <a:lnTo>
                      <a:pt x="57" y="145"/>
                    </a:lnTo>
                    <a:lnTo>
                      <a:pt x="57" y="143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41"/>
                    </a:lnTo>
                    <a:lnTo>
                      <a:pt x="57" y="141"/>
                    </a:lnTo>
                    <a:lnTo>
                      <a:pt x="57" y="141"/>
                    </a:lnTo>
                    <a:lnTo>
                      <a:pt x="55" y="141"/>
                    </a:lnTo>
                    <a:lnTo>
                      <a:pt x="53" y="141"/>
                    </a:lnTo>
                    <a:lnTo>
                      <a:pt x="53" y="141"/>
                    </a:lnTo>
                    <a:lnTo>
                      <a:pt x="53" y="143"/>
                    </a:lnTo>
                    <a:lnTo>
                      <a:pt x="51" y="143"/>
                    </a:lnTo>
                    <a:lnTo>
                      <a:pt x="51" y="145"/>
                    </a:lnTo>
                    <a:lnTo>
                      <a:pt x="53" y="147"/>
                    </a:lnTo>
                    <a:lnTo>
                      <a:pt x="53" y="149"/>
                    </a:lnTo>
                    <a:close/>
                    <a:moveTo>
                      <a:pt x="107" y="309"/>
                    </a:moveTo>
                    <a:lnTo>
                      <a:pt x="105" y="309"/>
                    </a:lnTo>
                    <a:lnTo>
                      <a:pt x="105" y="309"/>
                    </a:lnTo>
                    <a:lnTo>
                      <a:pt x="105" y="309"/>
                    </a:lnTo>
                    <a:lnTo>
                      <a:pt x="103" y="309"/>
                    </a:lnTo>
                    <a:lnTo>
                      <a:pt x="103" y="309"/>
                    </a:lnTo>
                    <a:lnTo>
                      <a:pt x="103" y="309"/>
                    </a:lnTo>
                    <a:lnTo>
                      <a:pt x="105" y="311"/>
                    </a:lnTo>
                    <a:lnTo>
                      <a:pt x="105" y="311"/>
                    </a:lnTo>
                    <a:lnTo>
                      <a:pt x="107" y="311"/>
                    </a:lnTo>
                    <a:lnTo>
                      <a:pt x="107" y="311"/>
                    </a:lnTo>
                    <a:lnTo>
                      <a:pt x="107" y="311"/>
                    </a:lnTo>
                    <a:lnTo>
                      <a:pt x="107" y="311"/>
                    </a:lnTo>
                    <a:lnTo>
                      <a:pt x="107" y="309"/>
                    </a:lnTo>
                    <a:close/>
                    <a:moveTo>
                      <a:pt x="105" y="298"/>
                    </a:moveTo>
                    <a:lnTo>
                      <a:pt x="105" y="298"/>
                    </a:lnTo>
                    <a:lnTo>
                      <a:pt x="105" y="298"/>
                    </a:lnTo>
                    <a:lnTo>
                      <a:pt x="103" y="298"/>
                    </a:lnTo>
                    <a:lnTo>
                      <a:pt x="103" y="298"/>
                    </a:lnTo>
                    <a:lnTo>
                      <a:pt x="105" y="298"/>
                    </a:lnTo>
                    <a:close/>
                    <a:moveTo>
                      <a:pt x="182" y="4"/>
                    </a:moveTo>
                    <a:lnTo>
                      <a:pt x="182" y="4"/>
                    </a:lnTo>
                    <a:lnTo>
                      <a:pt x="182" y="6"/>
                    </a:lnTo>
                    <a:lnTo>
                      <a:pt x="182" y="4"/>
                    </a:lnTo>
                    <a:lnTo>
                      <a:pt x="182" y="4"/>
                    </a:lnTo>
                    <a:close/>
                    <a:moveTo>
                      <a:pt x="474" y="34"/>
                    </a:moveTo>
                    <a:lnTo>
                      <a:pt x="476" y="32"/>
                    </a:lnTo>
                    <a:lnTo>
                      <a:pt x="476" y="32"/>
                    </a:lnTo>
                    <a:lnTo>
                      <a:pt x="476" y="29"/>
                    </a:lnTo>
                    <a:lnTo>
                      <a:pt x="474" y="29"/>
                    </a:lnTo>
                    <a:lnTo>
                      <a:pt x="472" y="29"/>
                    </a:lnTo>
                    <a:lnTo>
                      <a:pt x="472" y="32"/>
                    </a:lnTo>
                    <a:lnTo>
                      <a:pt x="472" y="34"/>
                    </a:lnTo>
                    <a:lnTo>
                      <a:pt x="474" y="34"/>
                    </a:lnTo>
                    <a:close/>
                    <a:moveTo>
                      <a:pt x="476" y="298"/>
                    </a:moveTo>
                    <a:lnTo>
                      <a:pt x="474" y="300"/>
                    </a:lnTo>
                    <a:lnTo>
                      <a:pt x="476" y="303"/>
                    </a:lnTo>
                    <a:lnTo>
                      <a:pt x="478" y="305"/>
                    </a:lnTo>
                    <a:lnTo>
                      <a:pt x="480" y="303"/>
                    </a:lnTo>
                    <a:lnTo>
                      <a:pt x="480" y="303"/>
                    </a:lnTo>
                    <a:lnTo>
                      <a:pt x="480" y="298"/>
                    </a:lnTo>
                    <a:lnTo>
                      <a:pt x="484" y="294"/>
                    </a:lnTo>
                    <a:lnTo>
                      <a:pt x="484" y="294"/>
                    </a:lnTo>
                    <a:lnTo>
                      <a:pt x="484" y="292"/>
                    </a:lnTo>
                    <a:lnTo>
                      <a:pt x="482" y="292"/>
                    </a:lnTo>
                    <a:lnTo>
                      <a:pt x="482" y="290"/>
                    </a:lnTo>
                    <a:lnTo>
                      <a:pt x="480" y="290"/>
                    </a:lnTo>
                    <a:lnTo>
                      <a:pt x="480" y="290"/>
                    </a:lnTo>
                    <a:lnTo>
                      <a:pt x="478" y="290"/>
                    </a:lnTo>
                    <a:lnTo>
                      <a:pt x="478" y="290"/>
                    </a:lnTo>
                    <a:lnTo>
                      <a:pt x="478" y="292"/>
                    </a:lnTo>
                    <a:lnTo>
                      <a:pt x="476" y="292"/>
                    </a:lnTo>
                    <a:lnTo>
                      <a:pt x="476" y="294"/>
                    </a:lnTo>
                    <a:lnTo>
                      <a:pt x="476" y="298"/>
                    </a:lnTo>
                    <a:close/>
                    <a:moveTo>
                      <a:pt x="185" y="2"/>
                    </a:moveTo>
                    <a:lnTo>
                      <a:pt x="187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5" y="2"/>
                    </a:lnTo>
                    <a:lnTo>
                      <a:pt x="185" y="2"/>
                    </a:lnTo>
                    <a:lnTo>
                      <a:pt x="185" y="4"/>
                    </a:lnTo>
                    <a:lnTo>
                      <a:pt x="185" y="2"/>
                    </a:lnTo>
                    <a:close/>
                    <a:moveTo>
                      <a:pt x="88" y="242"/>
                    </a:moveTo>
                    <a:lnTo>
                      <a:pt x="88" y="242"/>
                    </a:lnTo>
                    <a:lnTo>
                      <a:pt x="88" y="239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88" y="239"/>
                    </a:lnTo>
                    <a:lnTo>
                      <a:pt x="86" y="239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8" y="242"/>
                    </a:lnTo>
                    <a:close/>
                    <a:moveTo>
                      <a:pt x="495" y="330"/>
                    </a:moveTo>
                    <a:lnTo>
                      <a:pt x="495" y="332"/>
                    </a:lnTo>
                    <a:lnTo>
                      <a:pt x="495" y="332"/>
                    </a:lnTo>
                    <a:lnTo>
                      <a:pt x="497" y="332"/>
                    </a:lnTo>
                    <a:lnTo>
                      <a:pt x="499" y="332"/>
                    </a:lnTo>
                    <a:lnTo>
                      <a:pt x="499" y="330"/>
                    </a:lnTo>
                    <a:lnTo>
                      <a:pt x="499" y="328"/>
                    </a:lnTo>
                    <a:lnTo>
                      <a:pt x="499" y="321"/>
                    </a:lnTo>
                    <a:lnTo>
                      <a:pt x="499" y="319"/>
                    </a:lnTo>
                    <a:lnTo>
                      <a:pt x="499" y="319"/>
                    </a:lnTo>
                    <a:lnTo>
                      <a:pt x="497" y="317"/>
                    </a:lnTo>
                    <a:lnTo>
                      <a:pt x="497" y="317"/>
                    </a:lnTo>
                    <a:lnTo>
                      <a:pt x="497" y="321"/>
                    </a:lnTo>
                    <a:lnTo>
                      <a:pt x="497" y="324"/>
                    </a:lnTo>
                    <a:lnTo>
                      <a:pt x="495" y="324"/>
                    </a:lnTo>
                    <a:lnTo>
                      <a:pt x="492" y="326"/>
                    </a:lnTo>
                    <a:lnTo>
                      <a:pt x="492" y="328"/>
                    </a:lnTo>
                    <a:lnTo>
                      <a:pt x="495" y="330"/>
                    </a:lnTo>
                    <a:lnTo>
                      <a:pt x="495" y="330"/>
                    </a:lnTo>
                    <a:close/>
                    <a:moveTo>
                      <a:pt x="120" y="151"/>
                    </a:moveTo>
                    <a:lnTo>
                      <a:pt x="122" y="151"/>
                    </a:lnTo>
                    <a:lnTo>
                      <a:pt x="122" y="151"/>
                    </a:lnTo>
                    <a:lnTo>
                      <a:pt x="126" y="151"/>
                    </a:lnTo>
                    <a:lnTo>
                      <a:pt x="128" y="149"/>
                    </a:lnTo>
                    <a:lnTo>
                      <a:pt x="130" y="147"/>
                    </a:lnTo>
                    <a:lnTo>
                      <a:pt x="130" y="145"/>
                    </a:lnTo>
                    <a:lnTo>
                      <a:pt x="130" y="143"/>
                    </a:lnTo>
                    <a:lnTo>
                      <a:pt x="130" y="143"/>
                    </a:lnTo>
                    <a:lnTo>
                      <a:pt x="130" y="143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4" y="141"/>
                    </a:lnTo>
                    <a:lnTo>
                      <a:pt x="124" y="141"/>
                    </a:lnTo>
                    <a:lnTo>
                      <a:pt x="124" y="141"/>
                    </a:lnTo>
                    <a:lnTo>
                      <a:pt x="124" y="141"/>
                    </a:lnTo>
                    <a:lnTo>
                      <a:pt x="122" y="143"/>
                    </a:lnTo>
                    <a:lnTo>
                      <a:pt x="120" y="143"/>
                    </a:lnTo>
                    <a:lnTo>
                      <a:pt x="120" y="145"/>
                    </a:lnTo>
                    <a:lnTo>
                      <a:pt x="118" y="145"/>
                    </a:lnTo>
                    <a:lnTo>
                      <a:pt x="118" y="145"/>
                    </a:lnTo>
                    <a:lnTo>
                      <a:pt x="115" y="145"/>
                    </a:lnTo>
                    <a:lnTo>
                      <a:pt x="115" y="145"/>
                    </a:lnTo>
                    <a:lnTo>
                      <a:pt x="113" y="143"/>
                    </a:lnTo>
                    <a:lnTo>
                      <a:pt x="113" y="143"/>
                    </a:lnTo>
                    <a:lnTo>
                      <a:pt x="113" y="143"/>
                    </a:lnTo>
                    <a:lnTo>
                      <a:pt x="111" y="145"/>
                    </a:lnTo>
                    <a:lnTo>
                      <a:pt x="111" y="147"/>
                    </a:lnTo>
                    <a:lnTo>
                      <a:pt x="111" y="145"/>
                    </a:lnTo>
                    <a:lnTo>
                      <a:pt x="111" y="145"/>
                    </a:lnTo>
                    <a:lnTo>
                      <a:pt x="109" y="145"/>
                    </a:lnTo>
                    <a:lnTo>
                      <a:pt x="109" y="145"/>
                    </a:lnTo>
                    <a:lnTo>
                      <a:pt x="109" y="147"/>
                    </a:lnTo>
                    <a:lnTo>
                      <a:pt x="111" y="147"/>
                    </a:lnTo>
                    <a:lnTo>
                      <a:pt x="111" y="147"/>
                    </a:lnTo>
                    <a:lnTo>
                      <a:pt x="113" y="147"/>
                    </a:lnTo>
                    <a:lnTo>
                      <a:pt x="113" y="149"/>
                    </a:lnTo>
                    <a:lnTo>
                      <a:pt x="111" y="149"/>
                    </a:lnTo>
                    <a:lnTo>
                      <a:pt x="111" y="149"/>
                    </a:lnTo>
                    <a:lnTo>
                      <a:pt x="109" y="151"/>
                    </a:lnTo>
                    <a:lnTo>
                      <a:pt x="115" y="149"/>
                    </a:lnTo>
                    <a:lnTo>
                      <a:pt x="115" y="149"/>
                    </a:lnTo>
                    <a:lnTo>
                      <a:pt x="115" y="149"/>
                    </a:lnTo>
                    <a:lnTo>
                      <a:pt x="118" y="149"/>
                    </a:lnTo>
                    <a:lnTo>
                      <a:pt x="118" y="149"/>
                    </a:lnTo>
                    <a:lnTo>
                      <a:pt x="120" y="147"/>
                    </a:lnTo>
                    <a:lnTo>
                      <a:pt x="120" y="147"/>
                    </a:lnTo>
                    <a:lnTo>
                      <a:pt x="120" y="147"/>
                    </a:lnTo>
                    <a:lnTo>
                      <a:pt x="122" y="145"/>
                    </a:lnTo>
                    <a:lnTo>
                      <a:pt x="122" y="147"/>
                    </a:lnTo>
                    <a:lnTo>
                      <a:pt x="122" y="151"/>
                    </a:lnTo>
                    <a:lnTo>
                      <a:pt x="120" y="151"/>
                    </a:lnTo>
                    <a:close/>
                    <a:moveTo>
                      <a:pt x="90" y="122"/>
                    </a:moveTo>
                    <a:lnTo>
                      <a:pt x="94" y="124"/>
                    </a:lnTo>
                    <a:lnTo>
                      <a:pt x="94" y="124"/>
                    </a:lnTo>
                    <a:lnTo>
                      <a:pt x="94" y="124"/>
                    </a:lnTo>
                    <a:lnTo>
                      <a:pt x="94" y="126"/>
                    </a:lnTo>
                    <a:lnTo>
                      <a:pt x="94" y="126"/>
                    </a:lnTo>
                    <a:lnTo>
                      <a:pt x="97" y="126"/>
                    </a:lnTo>
                    <a:lnTo>
                      <a:pt x="99" y="126"/>
                    </a:lnTo>
                    <a:lnTo>
                      <a:pt x="99" y="126"/>
                    </a:lnTo>
                    <a:lnTo>
                      <a:pt x="101" y="126"/>
                    </a:lnTo>
                    <a:lnTo>
                      <a:pt x="101" y="126"/>
                    </a:lnTo>
                    <a:lnTo>
                      <a:pt x="101" y="128"/>
                    </a:lnTo>
                    <a:lnTo>
                      <a:pt x="103" y="128"/>
                    </a:lnTo>
                    <a:lnTo>
                      <a:pt x="103" y="126"/>
                    </a:lnTo>
                    <a:lnTo>
                      <a:pt x="103" y="126"/>
                    </a:lnTo>
                    <a:lnTo>
                      <a:pt x="105" y="126"/>
                    </a:lnTo>
                    <a:lnTo>
                      <a:pt x="107" y="126"/>
                    </a:lnTo>
                    <a:lnTo>
                      <a:pt x="107" y="128"/>
                    </a:lnTo>
                    <a:lnTo>
                      <a:pt x="107" y="128"/>
                    </a:lnTo>
                    <a:lnTo>
                      <a:pt x="107" y="128"/>
                    </a:lnTo>
                    <a:lnTo>
                      <a:pt x="107" y="128"/>
                    </a:lnTo>
                    <a:lnTo>
                      <a:pt x="109" y="128"/>
                    </a:lnTo>
                    <a:lnTo>
                      <a:pt x="109" y="126"/>
                    </a:lnTo>
                    <a:lnTo>
                      <a:pt x="111" y="126"/>
                    </a:lnTo>
                    <a:lnTo>
                      <a:pt x="113" y="126"/>
                    </a:lnTo>
                    <a:lnTo>
                      <a:pt x="115" y="126"/>
                    </a:lnTo>
                    <a:lnTo>
                      <a:pt x="115" y="126"/>
                    </a:lnTo>
                    <a:lnTo>
                      <a:pt x="115" y="128"/>
                    </a:lnTo>
                    <a:lnTo>
                      <a:pt x="115" y="128"/>
                    </a:lnTo>
                    <a:lnTo>
                      <a:pt x="115" y="128"/>
                    </a:lnTo>
                    <a:lnTo>
                      <a:pt x="115" y="130"/>
                    </a:lnTo>
                    <a:lnTo>
                      <a:pt x="118" y="130"/>
                    </a:lnTo>
                    <a:lnTo>
                      <a:pt x="118" y="132"/>
                    </a:lnTo>
                    <a:lnTo>
                      <a:pt x="118" y="134"/>
                    </a:lnTo>
                    <a:lnTo>
                      <a:pt x="118" y="137"/>
                    </a:lnTo>
                    <a:lnTo>
                      <a:pt x="118" y="137"/>
                    </a:lnTo>
                    <a:lnTo>
                      <a:pt x="120" y="139"/>
                    </a:lnTo>
                    <a:lnTo>
                      <a:pt x="118" y="141"/>
                    </a:lnTo>
                    <a:lnTo>
                      <a:pt x="118" y="143"/>
                    </a:lnTo>
                    <a:lnTo>
                      <a:pt x="118" y="143"/>
                    </a:lnTo>
                    <a:lnTo>
                      <a:pt x="118" y="143"/>
                    </a:lnTo>
                    <a:lnTo>
                      <a:pt x="120" y="141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2"/>
                    </a:lnTo>
                    <a:lnTo>
                      <a:pt x="124" y="130"/>
                    </a:lnTo>
                    <a:lnTo>
                      <a:pt x="130" y="128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0" y="134"/>
                    </a:lnTo>
                    <a:lnTo>
                      <a:pt x="132" y="141"/>
                    </a:lnTo>
                    <a:lnTo>
                      <a:pt x="134" y="141"/>
                    </a:lnTo>
                    <a:lnTo>
                      <a:pt x="134" y="143"/>
                    </a:lnTo>
                    <a:lnTo>
                      <a:pt x="136" y="143"/>
                    </a:lnTo>
                    <a:lnTo>
                      <a:pt x="141" y="143"/>
                    </a:lnTo>
                    <a:lnTo>
                      <a:pt x="147" y="143"/>
                    </a:lnTo>
                    <a:lnTo>
                      <a:pt x="151" y="141"/>
                    </a:lnTo>
                    <a:lnTo>
                      <a:pt x="153" y="139"/>
                    </a:lnTo>
                    <a:lnTo>
                      <a:pt x="153" y="139"/>
                    </a:lnTo>
                    <a:lnTo>
                      <a:pt x="153" y="139"/>
                    </a:lnTo>
                    <a:lnTo>
                      <a:pt x="153" y="137"/>
                    </a:lnTo>
                    <a:lnTo>
                      <a:pt x="155" y="137"/>
                    </a:lnTo>
                    <a:lnTo>
                      <a:pt x="155" y="137"/>
                    </a:lnTo>
                    <a:lnTo>
                      <a:pt x="155" y="134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3" y="132"/>
                    </a:lnTo>
                    <a:lnTo>
                      <a:pt x="151" y="132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49" y="130"/>
                    </a:lnTo>
                    <a:lnTo>
                      <a:pt x="149" y="128"/>
                    </a:lnTo>
                    <a:lnTo>
                      <a:pt x="145" y="128"/>
                    </a:lnTo>
                    <a:lnTo>
                      <a:pt x="143" y="128"/>
                    </a:lnTo>
                    <a:lnTo>
                      <a:pt x="143" y="130"/>
                    </a:lnTo>
                    <a:lnTo>
                      <a:pt x="143" y="132"/>
                    </a:lnTo>
                    <a:lnTo>
                      <a:pt x="141" y="130"/>
                    </a:lnTo>
                    <a:lnTo>
                      <a:pt x="136" y="128"/>
                    </a:lnTo>
                    <a:lnTo>
                      <a:pt x="136" y="128"/>
                    </a:lnTo>
                    <a:lnTo>
                      <a:pt x="136" y="126"/>
                    </a:lnTo>
                    <a:lnTo>
                      <a:pt x="134" y="122"/>
                    </a:lnTo>
                    <a:lnTo>
                      <a:pt x="130" y="118"/>
                    </a:lnTo>
                    <a:lnTo>
                      <a:pt x="128" y="116"/>
                    </a:lnTo>
                    <a:lnTo>
                      <a:pt x="126" y="116"/>
                    </a:lnTo>
                    <a:lnTo>
                      <a:pt x="126" y="113"/>
                    </a:lnTo>
                    <a:lnTo>
                      <a:pt x="126" y="111"/>
                    </a:lnTo>
                    <a:lnTo>
                      <a:pt x="128" y="111"/>
                    </a:lnTo>
                    <a:lnTo>
                      <a:pt x="128" y="111"/>
                    </a:lnTo>
                    <a:lnTo>
                      <a:pt x="126" y="111"/>
                    </a:lnTo>
                    <a:lnTo>
                      <a:pt x="124" y="109"/>
                    </a:lnTo>
                    <a:lnTo>
                      <a:pt x="126" y="109"/>
                    </a:lnTo>
                    <a:lnTo>
                      <a:pt x="128" y="109"/>
                    </a:lnTo>
                    <a:lnTo>
                      <a:pt x="130" y="109"/>
                    </a:lnTo>
                    <a:lnTo>
                      <a:pt x="132" y="109"/>
                    </a:lnTo>
                    <a:lnTo>
                      <a:pt x="132" y="109"/>
                    </a:lnTo>
                    <a:lnTo>
                      <a:pt x="130" y="109"/>
                    </a:lnTo>
                    <a:lnTo>
                      <a:pt x="132" y="111"/>
                    </a:lnTo>
                    <a:lnTo>
                      <a:pt x="132" y="111"/>
                    </a:lnTo>
                    <a:lnTo>
                      <a:pt x="134" y="109"/>
                    </a:lnTo>
                    <a:lnTo>
                      <a:pt x="134" y="111"/>
                    </a:lnTo>
                    <a:lnTo>
                      <a:pt x="134" y="113"/>
                    </a:lnTo>
                    <a:lnTo>
                      <a:pt x="141" y="118"/>
                    </a:lnTo>
                    <a:lnTo>
                      <a:pt x="141" y="120"/>
                    </a:lnTo>
                    <a:lnTo>
                      <a:pt x="141" y="122"/>
                    </a:lnTo>
                    <a:lnTo>
                      <a:pt x="141" y="124"/>
                    </a:lnTo>
                    <a:lnTo>
                      <a:pt x="141" y="124"/>
                    </a:lnTo>
                    <a:lnTo>
                      <a:pt x="143" y="124"/>
                    </a:lnTo>
                    <a:lnTo>
                      <a:pt x="143" y="124"/>
                    </a:lnTo>
                    <a:lnTo>
                      <a:pt x="145" y="124"/>
                    </a:lnTo>
                    <a:lnTo>
                      <a:pt x="147" y="126"/>
                    </a:lnTo>
                    <a:lnTo>
                      <a:pt x="149" y="126"/>
                    </a:lnTo>
                    <a:lnTo>
                      <a:pt x="151" y="126"/>
                    </a:lnTo>
                    <a:lnTo>
                      <a:pt x="151" y="128"/>
                    </a:lnTo>
                    <a:lnTo>
                      <a:pt x="151" y="128"/>
                    </a:lnTo>
                    <a:lnTo>
                      <a:pt x="151" y="130"/>
                    </a:lnTo>
                    <a:lnTo>
                      <a:pt x="153" y="130"/>
                    </a:lnTo>
                    <a:lnTo>
                      <a:pt x="155" y="134"/>
                    </a:lnTo>
                    <a:lnTo>
                      <a:pt x="157" y="134"/>
                    </a:lnTo>
                    <a:lnTo>
                      <a:pt x="157" y="134"/>
                    </a:lnTo>
                    <a:lnTo>
                      <a:pt x="157" y="134"/>
                    </a:lnTo>
                    <a:lnTo>
                      <a:pt x="159" y="134"/>
                    </a:lnTo>
                    <a:lnTo>
                      <a:pt x="159" y="134"/>
                    </a:lnTo>
                    <a:lnTo>
                      <a:pt x="159" y="134"/>
                    </a:lnTo>
                    <a:lnTo>
                      <a:pt x="159" y="134"/>
                    </a:lnTo>
                    <a:lnTo>
                      <a:pt x="162" y="134"/>
                    </a:lnTo>
                    <a:lnTo>
                      <a:pt x="162" y="134"/>
                    </a:lnTo>
                    <a:lnTo>
                      <a:pt x="162" y="137"/>
                    </a:lnTo>
                    <a:lnTo>
                      <a:pt x="168" y="132"/>
                    </a:lnTo>
                    <a:lnTo>
                      <a:pt x="168" y="132"/>
                    </a:lnTo>
                    <a:lnTo>
                      <a:pt x="170" y="132"/>
                    </a:lnTo>
                    <a:lnTo>
                      <a:pt x="170" y="132"/>
                    </a:lnTo>
                    <a:lnTo>
                      <a:pt x="170" y="132"/>
                    </a:lnTo>
                    <a:lnTo>
                      <a:pt x="172" y="132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76" y="132"/>
                    </a:lnTo>
                    <a:lnTo>
                      <a:pt x="178" y="134"/>
                    </a:lnTo>
                    <a:lnTo>
                      <a:pt x="180" y="137"/>
                    </a:lnTo>
                    <a:lnTo>
                      <a:pt x="182" y="139"/>
                    </a:lnTo>
                    <a:lnTo>
                      <a:pt x="185" y="139"/>
                    </a:lnTo>
                    <a:lnTo>
                      <a:pt x="185" y="137"/>
                    </a:lnTo>
                    <a:lnTo>
                      <a:pt x="185" y="134"/>
                    </a:lnTo>
                    <a:lnTo>
                      <a:pt x="187" y="134"/>
                    </a:lnTo>
                    <a:lnTo>
                      <a:pt x="187" y="134"/>
                    </a:lnTo>
                    <a:lnTo>
                      <a:pt x="187" y="134"/>
                    </a:lnTo>
                    <a:lnTo>
                      <a:pt x="187" y="132"/>
                    </a:lnTo>
                    <a:lnTo>
                      <a:pt x="189" y="132"/>
                    </a:lnTo>
                    <a:lnTo>
                      <a:pt x="189" y="132"/>
                    </a:lnTo>
                    <a:lnTo>
                      <a:pt x="189" y="130"/>
                    </a:lnTo>
                    <a:lnTo>
                      <a:pt x="191" y="130"/>
                    </a:lnTo>
                    <a:lnTo>
                      <a:pt x="193" y="130"/>
                    </a:lnTo>
                    <a:lnTo>
                      <a:pt x="193" y="128"/>
                    </a:lnTo>
                    <a:lnTo>
                      <a:pt x="193" y="128"/>
                    </a:lnTo>
                    <a:lnTo>
                      <a:pt x="189" y="126"/>
                    </a:lnTo>
                    <a:lnTo>
                      <a:pt x="189" y="124"/>
                    </a:lnTo>
                    <a:lnTo>
                      <a:pt x="189" y="122"/>
                    </a:lnTo>
                    <a:lnTo>
                      <a:pt x="189" y="122"/>
                    </a:lnTo>
                    <a:lnTo>
                      <a:pt x="191" y="120"/>
                    </a:lnTo>
                    <a:lnTo>
                      <a:pt x="189" y="118"/>
                    </a:lnTo>
                    <a:lnTo>
                      <a:pt x="189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5" y="116"/>
                    </a:lnTo>
                    <a:lnTo>
                      <a:pt x="185" y="116"/>
                    </a:lnTo>
                    <a:lnTo>
                      <a:pt x="182" y="116"/>
                    </a:lnTo>
                    <a:lnTo>
                      <a:pt x="182" y="116"/>
                    </a:lnTo>
                    <a:lnTo>
                      <a:pt x="182" y="113"/>
                    </a:lnTo>
                    <a:lnTo>
                      <a:pt x="180" y="113"/>
                    </a:lnTo>
                    <a:lnTo>
                      <a:pt x="180" y="113"/>
                    </a:lnTo>
                    <a:lnTo>
                      <a:pt x="178" y="113"/>
                    </a:lnTo>
                    <a:lnTo>
                      <a:pt x="178" y="111"/>
                    </a:lnTo>
                    <a:lnTo>
                      <a:pt x="178" y="111"/>
                    </a:lnTo>
                    <a:lnTo>
                      <a:pt x="176" y="111"/>
                    </a:lnTo>
                    <a:lnTo>
                      <a:pt x="176" y="109"/>
                    </a:lnTo>
                    <a:lnTo>
                      <a:pt x="174" y="109"/>
                    </a:lnTo>
                    <a:lnTo>
                      <a:pt x="172" y="109"/>
                    </a:lnTo>
                    <a:lnTo>
                      <a:pt x="172" y="109"/>
                    </a:lnTo>
                    <a:lnTo>
                      <a:pt x="168" y="109"/>
                    </a:lnTo>
                    <a:lnTo>
                      <a:pt x="166" y="107"/>
                    </a:lnTo>
                    <a:lnTo>
                      <a:pt x="164" y="107"/>
                    </a:lnTo>
                    <a:lnTo>
                      <a:pt x="166" y="107"/>
                    </a:lnTo>
                    <a:lnTo>
                      <a:pt x="166" y="105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2" y="105"/>
                    </a:lnTo>
                    <a:lnTo>
                      <a:pt x="159" y="105"/>
                    </a:lnTo>
                    <a:lnTo>
                      <a:pt x="159" y="105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45" y="101"/>
                    </a:lnTo>
                    <a:lnTo>
                      <a:pt x="141" y="101"/>
                    </a:lnTo>
                    <a:lnTo>
                      <a:pt x="138" y="103"/>
                    </a:lnTo>
                    <a:lnTo>
                      <a:pt x="138" y="103"/>
                    </a:lnTo>
                    <a:lnTo>
                      <a:pt x="136" y="105"/>
                    </a:lnTo>
                    <a:lnTo>
                      <a:pt x="138" y="105"/>
                    </a:lnTo>
                    <a:lnTo>
                      <a:pt x="138" y="105"/>
                    </a:lnTo>
                    <a:lnTo>
                      <a:pt x="138" y="105"/>
                    </a:lnTo>
                    <a:lnTo>
                      <a:pt x="141" y="105"/>
                    </a:lnTo>
                    <a:lnTo>
                      <a:pt x="138" y="107"/>
                    </a:lnTo>
                    <a:lnTo>
                      <a:pt x="136" y="105"/>
                    </a:lnTo>
                    <a:lnTo>
                      <a:pt x="134" y="107"/>
                    </a:lnTo>
                    <a:lnTo>
                      <a:pt x="134" y="105"/>
                    </a:lnTo>
                    <a:lnTo>
                      <a:pt x="132" y="105"/>
                    </a:lnTo>
                    <a:lnTo>
                      <a:pt x="128" y="105"/>
                    </a:lnTo>
                    <a:lnTo>
                      <a:pt x="126" y="105"/>
                    </a:lnTo>
                    <a:lnTo>
                      <a:pt x="124" y="107"/>
                    </a:lnTo>
                    <a:lnTo>
                      <a:pt x="122" y="105"/>
                    </a:lnTo>
                    <a:lnTo>
                      <a:pt x="122" y="107"/>
                    </a:lnTo>
                    <a:lnTo>
                      <a:pt x="120" y="105"/>
                    </a:lnTo>
                    <a:lnTo>
                      <a:pt x="120" y="105"/>
                    </a:lnTo>
                    <a:lnTo>
                      <a:pt x="120" y="107"/>
                    </a:lnTo>
                    <a:lnTo>
                      <a:pt x="120" y="109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7"/>
                    </a:lnTo>
                    <a:lnTo>
                      <a:pt x="118" y="109"/>
                    </a:lnTo>
                    <a:lnTo>
                      <a:pt x="115" y="107"/>
                    </a:lnTo>
                    <a:lnTo>
                      <a:pt x="115" y="107"/>
                    </a:lnTo>
                    <a:lnTo>
                      <a:pt x="113" y="105"/>
                    </a:lnTo>
                    <a:lnTo>
                      <a:pt x="113" y="107"/>
                    </a:lnTo>
                    <a:lnTo>
                      <a:pt x="111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5" y="109"/>
                    </a:lnTo>
                    <a:lnTo>
                      <a:pt x="105" y="109"/>
                    </a:lnTo>
                    <a:lnTo>
                      <a:pt x="107" y="111"/>
                    </a:lnTo>
                    <a:lnTo>
                      <a:pt x="105" y="111"/>
                    </a:lnTo>
                    <a:lnTo>
                      <a:pt x="103" y="109"/>
                    </a:lnTo>
                    <a:lnTo>
                      <a:pt x="103" y="109"/>
                    </a:lnTo>
                    <a:lnTo>
                      <a:pt x="101" y="109"/>
                    </a:lnTo>
                    <a:lnTo>
                      <a:pt x="101" y="109"/>
                    </a:lnTo>
                    <a:lnTo>
                      <a:pt x="101" y="111"/>
                    </a:lnTo>
                    <a:lnTo>
                      <a:pt x="101" y="113"/>
                    </a:lnTo>
                    <a:lnTo>
                      <a:pt x="101" y="113"/>
                    </a:lnTo>
                    <a:lnTo>
                      <a:pt x="99" y="113"/>
                    </a:lnTo>
                    <a:lnTo>
                      <a:pt x="99" y="111"/>
                    </a:lnTo>
                    <a:lnTo>
                      <a:pt x="99" y="111"/>
                    </a:lnTo>
                    <a:lnTo>
                      <a:pt x="99" y="109"/>
                    </a:lnTo>
                    <a:lnTo>
                      <a:pt x="97" y="109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7" y="111"/>
                    </a:lnTo>
                    <a:lnTo>
                      <a:pt x="94" y="111"/>
                    </a:lnTo>
                    <a:lnTo>
                      <a:pt x="94" y="111"/>
                    </a:lnTo>
                    <a:lnTo>
                      <a:pt x="92" y="111"/>
                    </a:lnTo>
                    <a:lnTo>
                      <a:pt x="92" y="113"/>
                    </a:lnTo>
                    <a:lnTo>
                      <a:pt x="92" y="113"/>
                    </a:lnTo>
                    <a:lnTo>
                      <a:pt x="94" y="116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7" y="118"/>
                    </a:lnTo>
                    <a:lnTo>
                      <a:pt x="97" y="120"/>
                    </a:lnTo>
                    <a:lnTo>
                      <a:pt x="99" y="120"/>
                    </a:lnTo>
                    <a:lnTo>
                      <a:pt x="99" y="118"/>
                    </a:lnTo>
                    <a:lnTo>
                      <a:pt x="99" y="118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101" y="116"/>
                    </a:lnTo>
                    <a:lnTo>
                      <a:pt x="101" y="113"/>
                    </a:lnTo>
                    <a:lnTo>
                      <a:pt x="101" y="113"/>
                    </a:lnTo>
                    <a:lnTo>
                      <a:pt x="101" y="116"/>
                    </a:lnTo>
                    <a:lnTo>
                      <a:pt x="103" y="116"/>
                    </a:lnTo>
                    <a:lnTo>
                      <a:pt x="103" y="116"/>
                    </a:lnTo>
                    <a:lnTo>
                      <a:pt x="105" y="113"/>
                    </a:lnTo>
                    <a:lnTo>
                      <a:pt x="105" y="116"/>
                    </a:lnTo>
                    <a:lnTo>
                      <a:pt x="105" y="116"/>
                    </a:lnTo>
                    <a:lnTo>
                      <a:pt x="105" y="118"/>
                    </a:lnTo>
                    <a:lnTo>
                      <a:pt x="103" y="118"/>
                    </a:lnTo>
                    <a:lnTo>
                      <a:pt x="103" y="120"/>
                    </a:lnTo>
                    <a:lnTo>
                      <a:pt x="105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5" y="122"/>
                    </a:lnTo>
                    <a:lnTo>
                      <a:pt x="103" y="122"/>
                    </a:lnTo>
                    <a:lnTo>
                      <a:pt x="103" y="122"/>
                    </a:lnTo>
                    <a:lnTo>
                      <a:pt x="101" y="122"/>
                    </a:lnTo>
                    <a:lnTo>
                      <a:pt x="99" y="120"/>
                    </a:lnTo>
                    <a:lnTo>
                      <a:pt x="99" y="120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2" y="122"/>
                    </a:lnTo>
                    <a:lnTo>
                      <a:pt x="92" y="122"/>
                    </a:lnTo>
                    <a:lnTo>
                      <a:pt x="90" y="122"/>
                    </a:lnTo>
                    <a:lnTo>
                      <a:pt x="90" y="120"/>
                    </a:lnTo>
                    <a:lnTo>
                      <a:pt x="88" y="120"/>
                    </a:lnTo>
                    <a:lnTo>
                      <a:pt x="86" y="120"/>
                    </a:lnTo>
                    <a:lnTo>
                      <a:pt x="88" y="122"/>
                    </a:lnTo>
                    <a:lnTo>
                      <a:pt x="90" y="122"/>
                    </a:lnTo>
                    <a:close/>
                    <a:moveTo>
                      <a:pt x="174" y="197"/>
                    </a:moveTo>
                    <a:lnTo>
                      <a:pt x="174" y="197"/>
                    </a:lnTo>
                    <a:lnTo>
                      <a:pt x="174" y="197"/>
                    </a:lnTo>
                    <a:lnTo>
                      <a:pt x="174" y="197"/>
                    </a:lnTo>
                    <a:lnTo>
                      <a:pt x="174" y="195"/>
                    </a:lnTo>
                    <a:lnTo>
                      <a:pt x="174" y="195"/>
                    </a:lnTo>
                    <a:lnTo>
                      <a:pt x="174" y="195"/>
                    </a:lnTo>
                    <a:lnTo>
                      <a:pt x="170" y="195"/>
                    </a:lnTo>
                    <a:lnTo>
                      <a:pt x="168" y="197"/>
                    </a:lnTo>
                    <a:lnTo>
                      <a:pt x="168" y="197"/>
                    </a:lnTo>
                    <a:lnTo>
                      <a:pt x="168" y="200"/>
                    </a:lnTo>
                    <a:lnTo>
                      <a:pt x="168" y="200"/>
                    </a:lnTo>
                    <a:lnTo>
                      <a:pt x="168" y="200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68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4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0" y="202"/>
                    </a:lnTo>
                    <a:lnTo>
                      <a:pt x="172" y="200"/>
                    </a:lnTo>
                    <a:lnTo>
                      <a:pt x="172" y="200"/>
                    </a:lnTo>
                    <a:lnTo>
                      <a:pt x="172" y="200"/>
                    </a:lnTo>
                    <a:lnTo>
                      <a:pt x="172" y="200"/>
                    </a:lnTo>
                    <a:lnTo>
                      <a:pt x="172" y="197"/>
                    </a:lnTo>
                    <a:lnTo>
                      <a:pt x="174" y="197"/>
                    </a:lnTo>
                    <a:close/>
                    <a:moveTo>
                      <a:pt x="115" y="311"/>
                    </a:move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3" y="311"/>
                    </a:lnTo>
                    <a:lnTo>
                      <a:pt x="115" y="311"/>
                    </a:lnTo>
                    <a:lnTo>
                      <a:pt x="115" y="311"/>
                    </a:lnTo>
                    <a:lnTo>
                      <a:pt x="115" y="311"/>
                    </a:lnTo>
                    <a:lnTo>
                      <a:pt x="118" y="311"/>
                    </a:lnTo>
                    <a:lnTo>
                      <a:pt x="115" y="311"/>
                    </a:lnTo>
                    <a:lnTo>
                      <a:pt x="115" y="311"/>
                    </a:lnTo>
                    <a:close/>
                    <a:moveTo>
                      <a:pt x="384" y="336"/>
                    </a:moveTo>
                    <a:lnTo>
                      <a:pt x="384" y="336"/>
                    </a:lnTo>
                    <a:lnTo>
                      <a:pt x="384" y="334"/>
                    </a:lnTo>
                    <a:lnTo>
                      <a:pt x="384" y="334"/>
                    </a:lnTo>
                    <a:lnTo>
                      <a:pt x="384" y="332"/>
                    </a:lnTo>
                    <a:lnTo>
                      <a:pt x="381" y="330"/>
                    </a:lnTo>
                    <a:lnTo>
                      <a:pt x="379" y="330"/>
                    </a:lnTo>
                    <a:lnTo>
                      <a:pt x="379" y="330"/>
                    </a:lnTo>
                    <a:lnTo>
                      <a:pt x="379" y="332"/>
                    </a:lnTo>
                    <a:lnTo>
                      <a:pt x="381" y="334"/>
                    </a:lnTo>
                    <a:lnTo>
                      <a:pt x="384" y="336"/>
                    </a:lnTo>
                    <a:close/>
                    <a:moveTo>
                      <a:pt x="396" y="332"/>
                    </a:moveTo>
                    <a:lnTo>
                      <a:pt x="398" y="334"/>
                    </a:lnTo>
                    <a:lnTo>
                      <a:pt x="398" y="336"/>
                    </a:lnTo>
                    <a:lnTo>
                      <a:pt x="402" y="336"/>
                    </a:lnTo>
                    <a:lnTo>
                      <a:pt x="402" y="338"/>
                    </a:lnTo>
                    <a:lnTo>
                      <a:pt x="402" y="338"/>
                    </a:lnTo>
                    <a:lnTo>
                      <a:pt x="405" y="338"/>
                    </a:lnTo>
                    <a:lnTo>
                      <a:pt x="407" y="336"/>
                    </a:lnTo>
                    <a:lnTo>
                      <a:pt x="407" y="334"/>
                    </a:lnTo>
                    <a:lnTo>
                      <a:pt x="405" y="332"/>
                    </a:lnTo>
                    <a:lnTo>
                      <a:pt x="405" y="332"/>
                    </a:lnTo>
                    <a:lnTo>
                      <a:pt x="402" y="332"/>
                    </a:lnTo>
                    <a:lnTo>
                      <a:pt x="402" y="332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0" y="330"/>
                    </a:lnTo>
                    <a:lnTo>
                      <a:pt x="396" y="330"/>
                    </a:lnTo>
                    <a:lnTo>
                      <a:pt x="396" y="330"/>
                    </a:lnTo>
                    <a:lnTo>
                      <a:pt x="396" y="332"/>
                    </a:lnTo>
                    <a:lnTo>
                      <a:pt x="396" y="332"/>
                    </a:lnTo>
                    <a:close/>
                    <a:moveTo>
                      <a:pt x="467" y="420"/>
                    </a:moveTo>
                    <a:lnTo>
                      <a:pt x="465" y="420"/>
                    </a:lnTo>
                    <a:lnTo>
                      <a:pt x="465" y="416"/>
                    </a:lnTo>
                    <a:lnTo>
                      <a:pt x="467" y="412"/>
                    </a:lnTo>
                    <a:lnTo>
                      <a:pt x="469" y="408"/>
                    </a:lnTo>
                    <a:lnTo>
                      <a:pt x="472" y="403"/>
                    </a:lnTo>
                    <a:lnTo>
                      <a:pt x="474" y="401"/>
                    </a:lnTo>
                    <a:lnTo>
                      <a:pt x="484" y="395"/>
                    </a:lnTo>
                    <a:lnTo>
                      <a:pt x="486" y="391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4"/>
                    </a:lnTo>
                    <a:lnTo>
                      <a:pt x="486" y="384"/>
                    </a:lnTo>
                    <a:lnTo>
                      <a:pt x="488" y="382"/>
                    </a:lnTo>
                    <a:lnTo>
                      <a:pt x="488" y="382"/>
                    </a:lnTo>
                    <a:lnTo>
                      <a:pt x="505" y="368"/>
                    </a:lnTo>
                    <a:lnTo>
                      <a:pt x="507" y="368"/>
                    </a:lnTo>
                    <a:lnTo>
                      <a:pt x="507" y="368"/>
                    </a:lnTo>
                    <a:lnTo>
                      <a:pt x="507" y="368"/>
                    </a:lnTo>
                    <a:lnTo>
                      <a:pt x="505" y="342"/>
                    </a:lnTo>
                    <a:lnTo>
                      <a:pt x="505" y="338"/>
                    </a:lnTo>
                    <a:lnTo>
                      <a:pt x="503" y="338"/>
                    </a:lnTo>
                    <a:lnTo>
                      <a:pt x="503" y="336"/>
                    </a:lnTo>
                    <a:lnTo>
                      <a:pt x="501" y="336"/>
                    </a:lnTo>
                    <a:lnTo>
                      <a:pt x="499" y="334"/>
                    </a:lnTo>
                    <a:lnTo>
                      <a:pt x="497" y="334"/>
                    </a:lnTo>
                    <a:lnTo>
                      <a:pt x="497" y="334"/>
                    </a:lnTo>
                    <a:lnTo>
                      <a:pt x="495" y="334"/>
                    </a:lnTo>
                    <a:lnTo>
                      <a:pt x="495" y="334"/>
                    </a:lnTo>
                    <a:lnTo>
                      <a:pt x="495" y="334"/>
                    </a:lnTo>
                    <a:lnTo>
                      <a:pt x="495" y="336"/>
                    </a:lnTo>
                    <a:lnTo>
                      <a:pt x="495" y="336"/>
                    </a:lnTo>
                    <a:lnTo>
                      <a:pt x="490" y="338"/>
                    </a:lnTo>
                    <a:lnTo>
                      <a:pt x="490" y="338"/>
                    </a:lnTo>
                    <a:lnTo>
                      <a:pt x="488" y="340"/>
                    </a:lnTo>
                    <a:lnTo>
                      <a:pt x="488" y="342"/>
                    </a:lnTo>
                    <a:lnTo>
                      <a:pt x="488" y="345"/>
                    </a:lnTo>
                    <a:lnTo>
                      <a:pt x="488" y="347"/>
                    </a:lnTo>
                    <a:lnTo>
                      <a:pt x="488" y="349"/>
                    </a:lnTo>
                    <a:lnTo>
                      <a:pt x="488" y="351"/>
                    </a:lnTo>
                    <a:lnTo>
                      <a:pt x="490" y="353"/>
                    </a:lnTo>
                    <a:lnTo>
                      <a:pt x="490" y="353"/>
                    </a:lnTo>
                    <a:lnTo>
                      <a:pt x="490" y="355"/>
                    </a:lnTo>
                    <a:lnTo>
                      <a:pt x="490" y="357"/>
                    </a:lnTo>
                    <a:lnTo>
                      <a:pt x="490" y="359"/>
                    </a:lnTo>
                    <a:lnTo>
                      <a:pt x="490" y="359"/>
                    </a:lnTo>
                    <a:lnTo>
                      <a:pt x="492" y="361"/>
                    </a:lnTo>
                    <a:lnTo>
                      <a:pt x="492" y="363"/>
                    </a:lnTo>
                    <a:lnTo>
                      <a:pt x="492" y="368"/>
                    </a:lnTo>
                    <a:lnTo>
                      <a:pt x="492" y="368"/>
                    </a:lnTo>
                    <a:lnTo>
                      <a:pt x="490" y="370"/>
                    </a:lnTo>
                    <a:lnTo>
                      <a:pt x="490" y="370"/>
                    </a:lnTo>
                    <a:lnTo>
                      <a:pt x="486" y="370"/>
                    </a:lnTo>
                    <a:lnTo>
                      <a:pt x="486" y="370"/>
                    </a:lnTo>
                    <a:lnTo>
                      <a:pt x="484" y="366"/>
                    </a:lnTo>
                    <a:lnTo>
                      <a:pt x="484" y="363"/>
                    </a:lnTo>
                    <a:lnTo>
                      <a:pt x="482" y="361"/>
                    </a:lnTo>
                    <a:lnTo>
                      <a:pt x="482" y="361"/>
                    </a:lnTo>
                    <a:lnTo>
                      <a:pt x="482" y="359"/>
                    </a:lnTo>
                    <a:lnTo>
                      <a:pt x="480" y="353"/>
                    </a:lnTo>
                    <a:lnTo>
                      <a:pt x="480" y="351"/>
                    </a:lnTo>
                    <a:lnTo>
                      <a:pt x="478" y="349"/>
                    </a:lnTo>
                    <a:lnTo>
                      <a:pt x="478" y="347"/>
                    </a:lnTo>
                    <a:lnTo>
                      <a:pt x="476" y="345"/>
                    </a:lnTo>
                    <a:lnTo>
                      <a:pt x="476" y="340"/>
                    </a:lnTo>
                    <a:lnTo>
                      <a:pt x="474" y="338"/>
                    </a:lnTo>
                    <a:lnTo>
                      <a:pt x="474" y="336"/>
                    </a:lnTo>
                    <a:lnTo>
                      <a:pt x="474" y="336"/>
                    </a:lnTo>
                    <a:lnTo>
                      <a:pt x="472" y="336"/>
                    </a:lnTo>
                    <a:lnTo>
                      <a:pt x="469" y="334"/>
                    </a:lnTo>
                    <a:lnTo>
                      <a:pt x="469" y="334"/>
                    </a:lnTo>
                    <a:lnTo>
                      <a:pt x="467" y="332"/>
                    </a:lnTo>
                    <a:lnTo>
                      <a:pt x="463" y="328"/>
                    </a:lnTo>
                    <a:lnTo>
                      <a:pt x="463" y="326"/>
                    </a:lnTo>
                    <a:lnTo>
                      <a:pt x="461" y="326"/>
                    </a:lnTo>
                    <a:lnTo>
                      <a:pt x="461" y="324"/>
                    </a:lnTo>
                    <a:lnTo>
                      <a:pt x="461" y="321"/>
                    </a:lnTo>
                    <a:lnTo>
                      <a:pt x="461" y="321"/>
                    </a:lnTo>
                    <a:lnTo>
                      <a:pt x="459" y="319"/>
                    </a:lnTo>
                    <a:lnTo>
                      <a:pt x="459" y="319"/>
                    </a:lnTo>
                    <a:lnTo>
                      <a:pt x="459" y="317"/>
                    </a:lnTo>
                    <a:lnTo>
                      <a:pt x="459" y="315"/>
                    </a:lnTo>
                    <a:lnTo>
                      <a:pt x="459" y="313"/>
                    </a:lnTo>
                    <a:lnTo>
                      <a:pt x="457" y="311"/>
                    </a:lnTo>
                    <a:lnTo>
                      <a:pt x="457" y="309"/>
                    </a:lnTo>
                    <a:lnTo>
                      <a:pt x="457" y="307"/>
                    </a:lnTo>
                    <a:lnTo>
                      <a:pt x="457" y="307"/>
                    </a:lnTo>
                    <a:lnTo>
                      <a:pt x="457" y="307"/>
                    </a:lnTo>
                    <a:lnTo>
                      <a:pt x="457" y="305"/>
                    </a:lnTo>
                    <a:lnTo>
                      <a:pt x="457" y="305"/>
                    </a:lnTo>
                    <a:lnTo>
                      <a:pt x="455" y="303"/>
                    </a:lnTo>
                    <a:lnTo>
                      <a:pt x="455" y="303"/>
                    </a:lnTo>
                    <a:lnTo>
                      <a:pt x="455" y="300"/>
                    </a:lnTo>
                    <a:lnTo>
                      <a:pt x="457" y="294"/>
                    </a:lnTo>
                    <a:lnTo>
                      <a:pt x="457" y="294"/>
                    </a:lnTo>
                    <a:lnTo>
                      <a:pt x="457" y="294"/>
                    </a:lnTo>
                    <a:lnTo>
                      <a:pt x="457" y="294"/>
                    </a:lnTo>
                    <a:lnTo>
                      <a:pt x="459" y="294"/>
                    </a:lnTo>
                    <a:lnTo>
                      <a:pt x="459" y="294"/>
                    </a:lnTo>
                    <a:lnTo>
                      <a:pt x="457" y="292"/>
                    </a:lnTo>
                    <a:lnTo>
                      <a:pt x="457" y="292"/>
                    </a:lnTo>
                    <a:lnTo>
                      <a:pt x="457" y="292"/>
                    </a:lnTo>
                    <a:lnTo>
                      <a:pt x="457" y="290"/>
                    </a:lnTo>
                    <a:lnTo>
                      <a:pt x="457" y="284"/>
                    </a:lnTo>
                    <a:lnTo>
                      <a:pt x="453" y="265"/>
                    </a:lnTo>
                    <a:lnTo>
                      <a:pt x="453" y="261"/>
                    </a:lnTo>
                    <a:lnTo>
                      <a:pt x="451" y="261"/>
                    </a:lnTo>
                    <a:lnTo>
                      <a:pt x="453" y="258"/>
                    </a:lnTo>
                    <a:lnTo>
                      <a:pt x="453" y="258"/>
                    </a:lnTo>
                    <a:lnTo>
                      <a:pt x="453" y="256"/>
                    </a:lnTo>
                    <a:lnTo>
                      <a:pt x="455" y="256"/>
                    </a:lnTo>
                    <a:lnTo>
                      <a:pt x="455" y="256"/>
                    </a:lnTo>
                    <a:lnTo>
                      <a:pt x="457" y="256"/>
                    </a:lnTo>
                    <a:lnTo>
                      <a:pt x="457" y="254"/>
                    </a:lnTo>
                    <a:lnTo>
                      <a:pt x="463" y="250"/>
                    </a:lnTo>
                    <a:lnTo>
                      <a:pt x="463" y="248"/>
                    </a:lnTo>
                    <a:lnTo>
                      <a:pt x="463" y="246"/>
                    </a:lnTo>
                    <a:lnTo>
                      <a:pt x="465" y="239"/>
                    </a:lnTo>
                    <a:lnTo>
                      <a:pt x="465" y="237"/>
                    </a:lnTo>
                    <a:lnTo>
                      <a:pt x="465" y="235"/>
                    </a:lnTo>
                    <a:lnTo>
                      <a:pt x="469" y="229"/>
                    </a:lnTo>
                    <a:lnTo>
                      <a:pt x="469" y="227"/>
                    </a:lnTo>
                    <a:lnTo>
                      <a:pt x="463" y="216"/>
                    </a:lnTo>
                    <a:lnTo>
                      <a:pt x="461" y="214"/>
                    </a:lnTo>
                    <a:lnTo>
                      <a:pt x="461" y="214"/>
                    </a:lnTo>
                    <a:lnTo>
                      <a:pt x="459" y="212"/>
                    </a:lnTo>
                    <a:lnTo>
                      <a:pt x="457" y="210"/>
                    </a:lnTo>
                    <a:lnTo>
                      <a:pt x="455" y="210"/>
                    </a:lnTo>
                    <a:lnTo>
                      <a:pt x="455" y="206"/>
                    </a:lnTo>
                    <a:lnTo>
                      <a:pt x="453" y="206"/>
                    </a:lnTo>
                    <a:lnTo>
                      <a:pt x="453" y="204"/>
                    </a:lnTo>
                    <a:lnTo>
                      <a:pt x="453" y="202"/>
                    </a:lnTo>
                    <a:lnTo>
                      <a:pt x="453" y="202"/>
                    </a:lnTo>
                    <a:lnTo>
                      <a:pt x="451" y="200"/>
                    </a:lnTo>
                    <a:lnTo>
                      <a:pt x="446" y="191"/>
                    </a:lnTo>
                    <a:lnTo>
                      <a:pt x="449" y="191"/>
                    </a:lnTo>
                    <a:lnTo>
                      <a:pt x="449" y="191"/>
                    </a:lnTo>
                    <a:lnTo>
                      <a:pt x="451" y="189"/>
                    </a:lnTo>
                    <a:lnTo>
                      <a:pt x="451" y="187"/>
                    </a:lnTo>
                    <a:lnTo>
                      <a:pt x="451" y="185"/>
                    </a:lnTo>
                    <a:lnTo>
                      <a:pt x="453" y="185"/>
                    </a:lnTo>
                    <a:lnTo>
                      <a:pt x="457" y="185"/>
                    </a:lnTo>
                    <a:lnTo>
                      <a:pt x="459" y="183"/>
                    </a:lnTo>
                    <a:lnTo>
                      <a:pt x="459" y="183"/>
                    </a:lnTo>
                    <a:lnTo>
                      <a:pt x="459" y="183"/>
                    </a:lnTo>
                    <a:lnTo>
                      <a:pt x="457" y="181"/>
                    </a:lnTo>
                    <a:lnTo>
                      <a:pt x="455" y="181"/>
                    </a:lnTo>
                    <a:lnTo>
                      <a:pt x="453" y="179"/>
                    </a:lnTo>
                    <a:lnTo>
                      <a:pt x="453" y="179"/>
                    </a:lnTo>
                    <a:lnTo>
                      <a:pt x="453" y="176"/>
                    </a:lnTo>
                    <a:lnTo>
                      <a:pt x="451" y="176"/>
                    </a:lnTo>
                    <a:lnTo>
                      <a:pt x="449" y="176"/>
                    </a:lnTo>
                    <a:lnTo>
                      <a:pt x="442" y="170"/>
                    </a:lnTo>
                    <a:lnTo>
                      <a:pt x="440" y="170"/>
                    </a:lnTo>
                    <a:lnTo>
                      <a:pt x="440" y="170"/>
                    </a:lnTo>
                    <a:lnTo>
                      <a:pt x="438" y="170"/>
                    </a:lnTo>
                    <a:lnTo>
                      <a:pt x="434" y="170"/>
                    </a:lnTo>
                    <a:lnTo>
                      <a:pt x="430" y="170"/>
                    </a:lnTo>
                    <a:lnTo>
                      <a:pt x="428" y="172"/>
                    </a:lnTo>
                    <a:lnTo>
                      <a:pt x="428" y="172"/>
                    </a:lnTo>
                    <a:lnTo>
                      <a:pt x="425" y="170"/>
                    </a:lnTo>
                    <a:lnTo>
                      <a:pt x="425" y="170"/>
                    </a:lnTo>
                    <a:lnTo>
                      <a:pt x="423" y="168"/>
                    </a:lnTo>
                    <a:lnTo>
                      <a:pt x="421" y="168"/>
                    </a:lnTo>
                    <a:lnTo>
                      <a:pt x="421" y="170"/>
                    </a:lnTo>
                    <a:lnTo>
                      <a:pt x="419" y="170"/>
                    </a:lnTo>
                    <a:lnTo>
                      <a:pt x="421" y="172"/>
                    </a:lnTo>
                    <a:lnTo>
                      <a:pt x="419" y="172"/>
                    </a:lnTo>
                    <a:lnTo>
                      <a:pt x="411" y="172"/>
                    </a:lnTo>
                    <a:lnTo>
                      <a:pt x="409" y="172"/>
                    </a:lnTo>
                    <a:lnTo>
                      <a:pt x="407" y="170"/>
                    </a:lnTo>
                    <a:lnTo>
                      <a:pt x="407" y="170"/>
                    </a:lnTo>
                    <a:lnTo>
                      <a:pt x="405" y="170"/>
                    </a:lnTo>
                    <a:lnTo>
                      <a:pt x="405" y="170"/>
                    </a:lnTo>
                    <a:lnTo>
                      <a:pt x="405" y="170"/>
                    </a:lnTo>
                    <a:lnTo>
                      <a:pt x="405" y="172"/>
                    </a:lnTo>
                    <a:lnTo>
                      <a:pt x="402" y="172"/>
                    </a:lnTo>
                    <a:lnTo>
                      <a:pt x="402" y="172"/>
                    </a:lnTo>
                    <a:lnTo>
                      <a:pt x="402" y="172"/>
                    </a:lnTo>
                    <a:lnTo>
                      <a:pt x="402" y="172"/>
                    </a:lnTo>
                    <a:lnTo>
                      <a:pt x="386" y="170"/>
                    </a:lnTo>
                    <a:lnTo>
                      <a:pt x="386" y="168"/>
                    </a:lnTo>
                    <a:lnTo>
                      <a:pt x="381" y="166"/>
                    </a:lnTo>
                    <a:lnTo>
                      <a:pt x="379" y="166"/>
                    </a:lnTo>
                    <a:lnTo>
                      <a:pt x="379" y="164"/>
                    </a:lnTo>
                    <a:lnTo>
                      <a:pt x="375" y="160"/>
                    </a:lnTo>
                    <a:lnTo>
                      <a:pt x="363" y="151"/>
                    </a:lnTo>
                    <a:lnTo>
                      <a:pt x="363" y="151"/>
                    </a:lnTo>
                    <a:lnTo>
                      <a:pt x="361" y="151"/>
                    </a:lnTo>
                    <a:lnTo>
                      <a:pt x="361" y="151"/>
                    </a:lnTo>
                    <a:lnTo>
                      <a:pt x="358" y="151"/>
                    </a:lnTo>
                    <a:lnTo>
                      <a:pt x="358" y="149"/>
                    </a:lnTo>
                    <a:lnTo>
                      <a:pt x="358" y="149"/>
                    </a:lnTo>
                    <a:lnTo>
                      <a:pt x="356" y="149"/>
                    </a:lnTo>
                    <a:lnTo>
                      <a:pt x="354" y="149"/>
                    </a:lnTo>
                    <a:lnTo>
                      <a:pt x="354" y="149"/>
                    </a:lnTo>
                    <a:lnTo>
                      <a:pt x="352" y="149"/>
                    </a:lnTo>
                    <a:lnTo>
                      <a:pt x="348" y="147"/>
                    </a:lnTo>
                    <a:lnTo>
                      <a:pt x="348" y="145"/>
                    </a:lnTo>
                    <a:lnTo>
                      <a:pt x="348" y="145"/>
                    </a:lnTo>
                    <a:lnTo>
                      <a:pt x="348" y="145"/>
                    </a:lnTo>
                    <a:lnTo>
                      <a:pt x="346" y="143"/>
                    </a:lnTo>
                    <a:lnTo>
                      <a:pt x="346" y="143"/>
                    </a:lnTo>
                    <a:lnTo>
                      <a:pt x="344" y="145"/>
                    </a:lnTo>
                    <a:lnTo>
                      <a:pt x="342" y="145"/>
                    </a:lnTo>
                    <a:lnTo>
                      <a:pt x="340" y="145"/>
                    </a:lnTo>
                    <a:lnTo>
                      <a:pt x="321" y="134"/>
                    </a:lnTo>
                    <a:lnTo>
                      <a:pt x="319" y="137"/>
                    </a:lnTo>
                    <a:lnTo>
                      <a:pt x="296" y="134"/>
                    </a:lnTo>
                    <a:lnTo>
                      <a:pt x="291" y="134"/>
                    </a:lnTo>
                    <a:lnTo>
                      <a:pt x="285" y="137"/>
                    </a:lnTo>
                    <a:lnTo>
                      <a:pt x="281" y="137"/>
                    </a:lnTo>
                    <a:lnTo>
                      <a:pt x="281" y="139"/>
                    </a:lnTo>
                    <a:lnTo>
                      <a:pt x="277" y="139"/>
                    </a:lnTo>
                    <a:lnTo>
                      <a:pt x="273" y="141"/>
                    </a:lnTo>
                    <a:lnTo>
                      <a:pt x="270" y="143"/>
                    </a:lnTo>
                    <a:lnTo>
                      <a:pt x="268" y="143"/>
                    </a:lnTo>
                    <a:lnTo>
                      <a:pt x="264" y="145"/>
                    </a:lnTo>
                    <a:lnTo>
                      <a:pt x="264" y="147"/>
                    </a:lnTo>
                    <a:lnTo>
                      <a:pt x="262" y="151"/>
                    </a:lnTo>
                    <a:lnTo>
                      <a:pt x="262" y="151"/>
                    </a:lnTo>
                    <a:lnTo>
                      <a:pt x="260" y="151"/>
                    </a:lnTo>
                    <a:lnTo>
                      <a:pt x="256" y="153"/>
                    </a:lnTo>
                    <a:lnTo>
                      <a:pt x="254" y="155"/>
                    </a:lnTo>
                    <a:lnTo>
                      <a:pt x="250" y="158"/>
                    </a:lnTo>
                    <a:lnTo>
                      <a:pt x="245" y="162"/>
                    </a:lnTo>
                    <a:lnTo>
                      <a:pt x="243" y="166"/>
                    </a:lnTo>
                    <a:lnTo>
                      <a:pt x="243" y="166"/>
                    </a:lnTo>
                    <a:lnTo>
                      <a:pt x="241" y="166"/>
                    </a:lnTo>
                    <a:lnTo>
                      <a:pt x="235" y="168"/>
                    </a:lnTo>
                    <a:lnTo>
                      <a:pt x="216" y="172"/>
                    </a:lnTo>
                    <a:lnTo>
                      <a:pt x="216" y="172"/>
                    </a:lnTo>
                    <a:lnTo>
                      <a:pt x="214" y="174"/>
                    </a:lnTo>
                    <a:lnTo>
                      <a:pt x="212" y="174"/>
                    </a:lnTo>
                    <a:lnTo>
                      <a:pt x="210" y="174"/>
                    </a:lnTo>
                    <a:lnTo>
                      <a:pt x="210" y="174"/>
                    </a:lnTo>
                    <a:lnTo>
                      <a:pt x="210" y="174"/>
                    </a:lnTo>
                    <a:lnTo>
                      <a:pt x="210" y="172"/>
                    </a:lnTo>
                    <a:lnTo>
                      <a:pt x="212" y="170"/>
                    </a:lnTo>
                    <a:lnTo>
                      <a:pt x="210" y="170"/>
                    </a:lnTo>
                    <a:lnTo>
                      <a:pt x="210" y="170"/>
                    </a:lnTo>
                    <a:lnTo>
                      <a:pt x="208" y="170"/>
                    </a:lnTo>
                    <a:lnTo>
                      <a:pt x="208" y="170"/>
                    </a:lnTo>
                    <a:lnTo>
                      <a:pt x="206" y="172"/>
                    </a:lnTo>
                    <a:lnTo>
                      <a:pt x="203" y="172"/>
                    </a:lnTo>
                    <a:lnTo>
                      <a:pt x="201" y="172"/>
                    </a:lnTo>
                    <a:lnTo>
                      <a:pt x="201" y="172"/>
                    </a:lnTo>
                    <a:lnTo>
                      <a:pt x="197" y="174"/>
                    </a:lnTo>
                    <a:lnTo>
                      <a:pt x="197" y="174"/>
                    </a:lnTo>
                    <a:lnTo>
                      <a:pt x="195" y="176"/>
                    </a:lnTo>
                    <a:lnTo>
                      <a:pt x="191" y="176"/>
                    </a:lnTo>
                    <a:lnTo>
                      <a:pt x="182" y="179"/>
                    </a:lnTo>
                    <a:lnTo>
                      <a:pt x="182" y="181"/>
                    </a:lnTo>
                    <a:lnTo>
                      <a:pt x="185" y="183"/>
                    </a:lnTo>
                    <a:lnTo>
                      <a:pt x="189" y="187"/>
                    </a:lnTo>
                    <a:lnTo>
                      <a:pt x="187" y="189"/>
                    </a:lnTo>
                    <a:lnTo>
                      <a:pt x="185" y="189"/>
                    </a:lnTo>
                    <a:lnTo>
                      <a:pt x="187" y="191"/>
                    </a:lnTo>
                    <a:lnTo>
                      <a:pt x="185" y="195"/>
                    </a:lnTo>
                    <a:lnTo>
                      <a:pt x="187" y="195"/>
                    </a:lnTo>
                    <a:lnTo>
                      <a:pt x="185" y="197"/>
                    </a:lnTo>
                    <a:lnTo>
                      <a:pt x="185" y="197"/>
                    </a:lnTo>
                    <a:lnTo>
                      <a:pt x="185" y="202"/>
                    </a:lnTo>
                    <a:lnTo>
                      <a:pt x="185" y="204"/>
                    </a:lnTo>
                    <a:lnTo>
                      <a:pt x="182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0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4" y="216"/>
                    </a:lnTo>
                    <a:lnTo>
                      <a:pt x="168" y="218"/>
                    </a:lnTo>
                    <a:lnTo>
                      <a:pt x="166" y="218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1"/>
                    </a:lnTo>
                    <a:lnTo>
                      <a:pt x="164" y="223"/>
                    </a:lnTo>
                    <a:lnTo>
                      <a:pt x="164" y="223"/>
                    </a:lnTo>
                    <a:lnTo>
                      <a:pt x="162" y="231"/>
                    </a:lnTo>
                    <a:lnTo>
                      <a:pt x="159" y="231"/>
                    </a:lnTo>
                    <a:lnTo>
                      <a:pt x="159" y="233"/>
                    </a:lnTo>
                    <a:lnTo>
                      <a:pt x="155" y="233"/>
                    </a:lnTo>
                    <a:lnTo>
                      <a:pt x="155" y="233"/>
                    </a:lnTo>
                    <a:lnTo>
                      <a:pt x="155" y="235"/>
                    </a:lnTo>
                    <a:lnTo>
                      <a:pt x="157" y="237"/>
                    </a:lnTo>
                    <a:lnTo>
                      <a:pt x="157" y="237"/>
                    </a:lnTo>
                    <a:lnTo>
                      <a:pt x="162" y="237"/>
                    </a:lnTo>
                    <a:lnTo>
                      <a:pt x="168" y="237"/>
                    </a:lnTo>
                    <a:lnTo>
                      <a:pt x="172" y="237"/>
                    </a:lnTo>
                    <a:lnTo>
                      <a:pt x="176" y="239"/>
                    </a:lnTo>
                    <a:lnTo>
                      <a:pt x="176" y="239"/>
                    </a:lnTo>
                    <a:lnTo>
                      <a:pt x="178" y="242"/>
                    </a:lnTo>
                    <a:lnTo>
                      <a:pt x="178" y="242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2" y="244"/>
                    </a:lnTo>
                    <a:lnTo>
                      <a:pt x="185" y="242"/>
                    </a:lnTo>
                    <a:lnTo>
                      <a:pt x="189" y="242"/>
                    </a:lnTo>
                    <a:lnTo>
                      <a:pt x="189" y="242"/>
                    </a:lnTo>
                    <a:lnTo>
                      <a:pt x="191" y="239"/>
                    </a:lnTo>
                    <a:lnTo>
                      <a:pt x="193" y="237"/>
                    </a:lnTo>
                    <a:lnTo>
                      <a:pt x="193" y="237"/>
                    </a:lnTo>
                    <a:lnTo>
                      <a:pt x="189" y="233"/>
                    </a:lnTo>
                    <a:lnTo>
                      <a:pt x="187" y="233"/>
                    </a:lnTo>
                    <a:lnTo>
                      <a:pt x="187" y="231"/>
                    </a:lnTo>
                    <a:lnTo>
                      <a:pt x="191" y="233"/>
                    </a:lnTo>
                    <a:lnTo>
                      <a:pt x="193" y="233"/>
                    </a:lnTo>
                    <a:lnTo>
                      <a:pt x="195" y="233"/>
                    </a:lnTo>
                    <a:lnTo>
                      <a:pt x="197" y="233"/>
                    </a:lnTo>
                    <a:lnTo>
                      <a:pt x="197" y="235"/>
                    </a:lnTo>
                    <a:lnTo>
                      <a:pt x="199" y="235"/>
                    </a:lnTo>
                    <a:lnTo>
                      <a:pt x="197" y="237"/>
                    </a:lnTo>
                    <a:lnTo>
                      <a:pt x="197" y="237"/>
                    </a:lnTo>
                    <a:lnTo>
                      <a:pt x="197" y="237"/>
                    </a:lnTo>
                    <a:lnTo>
                      <a:pt x="197" y="239"/>
                    </a:lnTo>
                    <a:lnTo>
                      <a:pt x="197" y="239"/>
                    </a:lnTo>
                    <a:lnTo>
                      <a:pt x="199" y="239"/>
                    </a:lnTo>
                    <a:lnTo>
                      <a:pt x="201" y="242"/>
                    </a:lnTo>
                    <a:lnTo>
                      <a:pt x="201" y="242"/>
                    </a:lnTo>
                    <a:lnTo>
                      <a:pt x="203" y="244"/>
                    </a:lnTo>
                    <a:lnTo>
                      <a:pt x="203" y="244"/>
                    </a:lnTo>
                    <a:lnTo>
                      <a:pt x="206" y="242"/>
                    </a:lnTo>
                    <a:lnTo>
                      <a:pt x="203" y="242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2" y="239"/>
                    </a:lnTo>
                    <a:lnTo>
                      <a:pt x="214" y="242"/>
                    </a:lnTo>
                    <a:lnTo>
                      <a:pt x="216" y="242"/>
                    </a:lnTo>
                    <a:lnTo>
                      <a:pt x="218" y="244"/>
                    </a:lnTo>
                    <a:lnTo>
                      <a:pt x="220" y="244"/>
                    </a:lnTo>
                    <a:lnTo>
                      <a:pt x="222" y="246"/>
                    </a:lnTo>
                    <a:lnTo>
                      <a:pt x="222" y="244"/>
                    </a:lnTo>
                    <a:lnTo>
                      <a:pt x="224" y="244"/>
                    </a:lnTo>
                    <a:lnTo>
                      <a:pt x="226" y="244"/>
                    </a:lnTo>
                    <a:lnTo>
                      <a:pt x="229" y="244"/>
                    </a:lnTo>
                    <a:lnTo>
                      <a:pt x="226" y="246"/>
                    </a:lnTo>
                    <a:lnTo>
                      <a:pt x="226" y="248"/>
                    </a:lnTo>
                    <a:lnTo>
                      <a:pt x="229" y="250"/>
                    </a:lnTo>
                    <a:lnTo>
                      <a:pt x="231" y="250"/>
                    </a:lnTo>
                    <a:lnTo>
                      <a:pt x="233" y="248"/>
                    </a:lnTo>
                    <a:lnTo>
                      <a:pt x="235" y="248"/>
                    </a:lnTo>
                    <a:lnTo>
                      <a:pt x="235" y="246"/>
                    </a:lnTo>
                    <a:lnTo>
                      <a:pt x="235" y="242"/>
                    </a:lnTo>
                    <a:lnTo>
                      <a:pt x="237" y="244"/>
                    </a:lnTo>
                    <a:lnTo>
                      <a:pt x="237" y="248"/>
                    </a:lnTo>
                    <a:lnTo>
                      <a:pt x="235" y="250"/>
                    </a:lnTo>
                    <a:lnTo>
                      <a:pt x="237" y="252"/>
                    </a:lnTo>
                    <a:lnTo>
                      <a:pt x="237" y="252"/>
                    </a:lnTo>
                    <a:lnTo>
                      <a:pt x="241" y="248"/>
                    </a:lnTo>
                    <a:lnTo>
                      <a:pt x="243" y="248"/>
                    </a:lnTo>
                    <a:lnTo>
                      <a:pt x="243" y="248"/>
                    </a:lnTo>
                    <a:lnTo>
                      <a:pt x="243" y="248"/>
                    </a:lnTo>
                    <a:lnTo>
                      <a:pt x="243" y="250"/>
                    </a:lnTo>
                    <a:lnTo>
                      <a:pt x="245" y="248"/>
                    </a:lnTo>
                    <a:lnTo>
                      <a:pt x="252" y="246"/>
                    </a:lnTo>
                    <a:lnTo>
                      <a:pt x="254" y="246"/>
                    </a:lnTo>
                    <a:lnTo>
                      <a:pt x="252" y="248"/>
                    </a:lnTo>
                    <a:lnTo>
                      <a:pt x="250" y="250"/>
                    </a:lnTo>
                    <a:lnTo>
                      <a:pt x="250" y="250"/>
                    </a:lnTo>
                    <a:lnTo>
                      <a:pt x="247" y="250"/>
                    </a:lnTo>
                    <a:lnTo>
                      <a:pt x="247" y="250"/>
                    </a:lnTo>
                    <a:lnTo>
                      <a:pt x="245" y="250"/>
                    </a:lnTo>
                    <a:lnTo>
                      <a:pt x="245" y="252"/>
                    </a:lnTo>
                    <a:lnTo>
                      <a:pt x="245" y="252"/>
                    </a:lnTo>
                    <a:lnTo>
                      <a:pt x="243" y="256"/>
                    </a:lnTo>
                    <a:lnTo>
                      <a:pt x="243" y="256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5" y="258"/>
                    </a:lnTo>
                    <a:lnTo>
                      <a:pt x="245" y="261"/>
                    </a:lnTo>
                    <a:lnTo>
                      <a:pt x="245" y="261"/>
                    </a:lnTo>
                    <a:lnTo>
                      <a:pt x="245" y="263"/>
                    </a:lnTo>
                    <a:lnTo>
                      <a:pt x="247" y="263"/>
                    </a:lnTo>
                    <a:lnTo>
                      <a:pt x="247" y="263"/>
                    </a:lnTo>
                    <a:lnTo>
                      <a:pt x="252" y="261"/>
                    </a:lnTo>
                    <a:lnTo>
                      <a:pt x="256" y="258"/>
                    </a:lnTo>
                    <a:lnTo>
                      <a:pt x="258" y="258"/>
                    </a:lnTo>
                    <a:lnTo>
                      <a:pt x="256" y="261"/>
                    </a:lnTo>
                    <a:lnTo>
                      <a:pt x="256" y="261"/>
                    </a:lnTo>
                    <a:lnTo>
                      <a:pt x="256" y="261"/>
                    </a:lnTo>
                    <a:lnTo>
                      <a:pt x="256" y="261"/>
                    </a:lnTo>
                    <a:lnTo>
                      <a:pt x="256" y="263"/>
                    </a:lnTo>
                    <a:lnTo>
                      <a:pt x="256" y="263"/>
                    </a:lnTo>
                    <a:lnTo>
                      <a:pt x="256" y="265"/>
                    </a:lnTo>
                    <a:lnTo>
                      <a:pt x="254" y="265"/>
                    </a:lnTo>
                    <a:lnTo>
                      <a:pt x="252" y="267"/>
                    </a:lnTo>
                    <a:lnTo>
                      <a:pt x="252" y="269"/>
                    </a:lnTo>
                    <a:lnTo>
                      <a:pt x="250" y="271"/>
                    </a:lnTo>
                    <a:lnTo>
                      <a:pt x="247" y="271"/>
                    </a:lnTo>
                    <a:lnTo>
                      <a:pt x="250" y="273"/>
                    </a:lnTo>
                    <a:lnTo>
                      <a:pt x="250" y="275"/>
                    </a:lnTo>
                    <a:lnTo>
                      <a:pt x="250" y="275"/>
                    </a:lnTo>
                    <a:lnTo>
                      <a:pt x="250" y="279"/>
                    </a:lnTo>
                    <a:lnTo>
                      <a:pt x="250" y="279"/>
                    </a:lnTo>
                    <a:lnTo>
                      <a:pt x="250" y="282"/>
                    </a:lnTo>
                    <a:lnTo>
                      <a:pt x="252" y="282"/>
                    </a:lnTo>
                    <a:lnTo>
                      <a:pt x="252" y="282"/>
                    </a:lnTo>
                    <a:lnTo>
                      <a:pt x="252" y="282"/>
                    </a:lnTo>
                    <a:lnTo>
                      <a:pt x="252" y="282"/>
                    </a:lnTo>
                    <a:lnTo>
                      <a:pt x="252" y="284"/>
                    </a:lnTo>
                    <a:lnTo>
                      <a:pt x="252" y="284"/>
                    </a:lnTo>
                    <a:lnTo>
                      <a:pt x="252" y="286"/>
                    </a:lnTo>
                    <a:lnTo>
                      <a:pt x="252" y="286"/>
                    </a:lnTo>
                    <a:lnTo>
                      <a:pt x="254" y="288"/>
                    </a:lnTo>
                    <a:lnTo>
                      <a:pt x="256" y="288"/>
                    </a:lnTo>
                    <a:lnTo>
                      <a:pt x="258" y="292"/>
                    </a:lnTo>
                    <a:lnTo>
                      <a:pt x="260" y="290"/>
                    </a:lnTo>
                    <a:lnTo>
                      <a:pt x="264" y="290"/>
                    </a:lnTo>
                    <a:lnTo>
                      <a:pt x="266" y="290"/>
                    </a:lnTo>
                    <a:lnTo>
                      <a:pt x="264" y="290"/>
                    </a:lnTo>
                    <a:lnTo>
                      <a:pt x="264" y="290"/>
                    </a:lnTo>
                    <a:lnTo>
                      <a:pt x="262" y="292"/>
                    </a:lnTo>
                    <a:lnTo>
                      <a:pt x="262" y="292"/>
                    </a:lnTo>
                    <a:lnTo>
                      <a:pt x="260" y="294"/>
                    </a:lnTo>
                    <a:lnTo>
                      <a:pt x="258" y="294"/>
                    </a:lnTo>
                    <a:lnTo>
                      <a:pt x="260" y="298"/>
                    </a:lnTo>
                    <a:lnTo>
                      <a:pt x="262" y="298"/>
                    </a:lnTo>
                    <a:lnTo>
                      <a:pt x="275" y="305"/>
                    </a:lnTo>
                    <a:lnTo>
                      <a:pt x="277" y="307"/>
                    </a:lnTo>
                    <a:lnTo>
                      <a:pt x="279" y="309"/>
                    </a:lnTo>
                    <a:lnTo>
                      <a:pt x="279" y="311"/>
                    </a:lnTo>
                    <a:lnTo>
                      <a:pt x="281" y="313"/>
                    </a:lnTo>
                    <a:lnTo>
                      <a:pt x="283" y="315"/>
                    </a:lnTo>
                    <a:lnTo>
                      <a:pt x="287" y="315"/>
                    </a:lnTo>
                    <a:lnTo>
                      <a:pt x="291" y="313"/>
                    </a:lnTo>
                    <a:lnTo>
                      <a:pt x="298" y="311"/>
                    </a:lnTo>
                    <a:lnTo>
                      <a:pt x="304" y="309"/>
                    </a:lnTo>
                    <a:lnTo>
                      <a:pt x="306" y="307"/>
                    </a:lnTo>
                    <a:lnTo>
                      <a:pt x="308" y="307"/>
                    </a:lnTo>
                    <a:lnTo>
                      <a:pt x="310" y="307"/>
                    </a:lnTo>
                    <a:lnTo>
                      <a:pt x="312" y="309"/>
                    </a:lnTo>
                    <a:lnTo>
                      <a:pt x="312" y="309"/>
                    </a:lnTo>
                    <a:lnTo>
                      <a:pt x="312" y="311"/>
                    </a:lnTo>
                    <a:lnTo>
                      <a:pt x="314" y="313"/>
                    </a:lnTo>
                    <a:lnTo>
                      <a:pt x="314" y="315"/>
                    </a:lnTo>
                    <a:lnTo>
                      <a:pt x="317" y="317"/>
                    </a:lnTo>
                    <a:lnTo>
                      <a:pt x="319" y="317"/>
                    </a:lnTo>
                    <a:lnTo>
                      <a:pt x="319" y="317"/>
                    </a:lnTo>
                    <a:lnTo>
                      <a:pt x="319" y="317"/>
                    </a:lnTo>
                    <a:lnTo>
                      <a:pt x="319" y="319"/>
                    </a:lnTo>
                    <a:lnTo>
                      <a:pt x="321" y="317"/>
                    </a:lnTo>
                    <a:lnTo>
                      <a:pt x="327" y="313"/>
                    </a:lnTo>
                    <a:lnTo>
                      <a:pt x="329" y="313"/>
                    </a:lnTo>
                    <a:lnTo>
                      <a:pt x="331" y="313"/>
                    </a:lnTo>
                    <a:lnTo>
                      <a:pt x="333" y="313"/>
                    </a:lnTo>
                    <a:lnTo>
                      <a:pt x="340" y="315"/>
                    </a:lnTo>
                    <a:lnTo>
                      <a:pt x="344" y="315"/>
                    </a:lnTo>
                    <a:lnTo>
                      <a:pt x="348" y="315"/>
                    </a:lnTo>
                    <a:lnTo>
                      <a:pt x="350" y="313"/>
                    </a:lnTo>
                    <a:lnTo>
                      <a:pt x="354" y="313"/>
                    </a:lnTo>
                    <a:lnTo>
                      <a:pt x="361" y="313"/>
                    </a:lnTo>
                    <a:lnTo>
                      <a:pt x="363" y="311"/>
                    </a:lnTo>
                    <a:lnTo>
                      <a:pt x="365" y="309"/>
                    </a:lnTo>
                    <a:lnTo>
                      <a:pt x="367" y="309"/>
                    </a:lnTo>
                    <a:lnTo>
                      <a:pt x="371" y="311"/>
                    </a:lnTo>
                    <a:lnTo>
                      <a:pt x="375" y="309"/>
                    </a:lnTo>
                    <a:lnTo>
                      <a:pt x="377" y="309"/>
                    </a:lnTo>
                    <a:lnTo>
                      <a:pt x="377" y="309"/>
                    </a:lnTo>
                    <a:lnTo>
                      <a:pt x="379" y="311"/>
                    </a:lnTo>
                    <a:lnTo>
                      <a:pt x="381" y="311"/>
                    </a:lnTo>
                    <a:lnTo>
                      <a:pt x="386" y="311"/>
                    </a:lnTo>
                    <a:lnTo>
                      <a:pt x="388" y="311"/>
                    </a:lnTo>
                    <a:lnTo>
                      <a:pt x="392" y="311"/>
                    </a:lnTo>
                    <a:lnTo>
                      <a:pt x="394" y="311"/>
                    </a:lnTo>
                    <a:lnTo>
                      <a:pt x="396" y="311"/>
                    </a:lnTo>
                    <a:lnTo>
                      <a:pt x="398" y="311"/>
                    </a:lnTo>
                    <a:lnTo>
                      <a:pt x="396" y="309"/>
                    </a:lnTo>
                    <a:lnTo>
                      <a:pt x="396" y="309"/>
                    </a:lnTo>
                    <a:lnTo>
                      <a:pt x="398" y="309"/>
                    </a:lnTo>
                    <a:lnTo>
                      <a:pt x="398" y="311"/>
                    </a:lnTo>
                    <a:lnTo>
                      <a:pt x="400" y="313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5" y="307"/>
                    </a:lnTo>
                    <a:lnTo>
                      <a:pt x="405" y="309"/>
                    </a:lnTo>
                    <a:lnTo>
                      <a:pt x="405" y="311"/>
                    </a:lnTo>
                    <a:lnTo>
                      <a:pt x="407" y="311"/>
                    </a:lnTo>
                    <a:lnTo>
                      <a:pt x="409" y="311"/>
                    </a:lnTo>
                    <a:lnTo>
                      <a:pt x="409" y="311"/>
                    </a:lnTo>
                    <a:lnTo>
                      <a:pt x="409" y="311"/>
                    </a:lnTo>
                    <a:lnTo>
                      <a:pt x="411" y="311"/>
                    </a:lnTo>
                    <a:lnTo>
                      <a:pt x="411" y="311"/>
                    </a:lnTo>
                    <a:lnTo>
                      <a:pt x="411" y="311"/>
                    </a:lnTo>
                    <a:lnTo>
                      <a:pt x="411" y="309"/>
                    </a:lnTo>
                    <a:lnTo>
                      <a:pt x="413" y="309"/>
                    </a:lnTo>
                    <a:lnTo>
                      <a:pt x="415" y="309"/>
                    </a:lnTo>
                    <a:lnTo>
                      <a:pt x="415" y="307"/>
                    </a:lnTo>
                    <a:lnTo>
                      <a:pt x="415" y="307"/>
                    </a:lnTo>
                    <a:lnTo>
                      <a:pt x="417" y="305"/>
                    </a:lnTo>
                    <a:lnTo>
                      <a:pt x="421" y="305"/>
                    </a:lnTo>
                    <a:lnTo>
                      <a:pt x="421" y="305"/>
                    </a:lnTo>
                    <a:lnTo>
                      <a:pt x="423" y="303"/>
                    </a:lnTo>
                    <a:lnTo>
                      <a:pt x="425" y="303"/>
                    </a:lnTo>
                    <a:lnTo>
                      <a:pt x="428" y="303"/>
                    </a:lnTo>
                    <a:lnTo>
                      <a:pt x="428" y="303"/>
                    </a:lnTo>
                    <a:lnTo>
                      <a:pt x="428" y="303"/>
                    </a:lnTo>
                    <a:lnTo>
                      <a:pt x="430" y="300"/>
                    </a:lnTo>
                    <a:lnTo>
                      <a:pt x="430" y="300"/>
                    </a:lnTo>
                    <a:lnTo>
                      <a:pt x="432" y="300"/>
                    </a:lnTo>
                    <a:lnTo>
                      <a:pt x="432" y="300"/>
                    </a:lnTo>
                    <a:lnTo>
                      <a:pt x="432" y="300"/>
                    </a:lnTo>
                    <a:lnTo>
                      <a:pt x="434" y="300"/>
                    </a:lnTo>
                    <a:lnTo>
                      <a:pt x="436" y="298"/>
                    </a:lnTo>
                    <a:lnTo>
                      <a:pt x="438" y="300"/>
                    </a:lnTo>
                    <a:lnTo>
                      <a:pt x="438" y="300"/>
                    </a:lnTo>
                    <a:lnTo>
                      <a:pt x="438" y="300"/>
                    </a:lnTo>
                    <a:lnTo>
                      <a:pt x="436" y="303"/>
                    </a:lnTo>
                    <a:lnTo>
                      <a:pt x="436" y="303"/>
                    </a:lnTo>
                    <a:lnTo>
                      <a:pt x="436" y="305"/>
                    </a:lnTo>
                    <a:lnTo>
                      <a:pt x="434" y="305"/>
                    </a:lnTo>
                    <a:lnTo>
                      <a:pt x="434" y="305"/>
                    </a:lnTo>
                    <a:lnTo>
                      <a:pt x="434" y="307"/>
                    </a:lnTo>
                    <a:lnTo>
                      <a:pt x="436" y="307"/>
                    </a:lnTo>
                    <a:lnTo>
                      <a:pt x="436" y="305"/>
                    </a:lnTo>
                    <a:lnTo>
                      <a:pt x="438" y="305"/>
                    </a:lnTo>
                    <a:lnTo>
                      <a:pt x="438" y="305"/>
                    </a:lnTo>
                    <a:lnTo>
                      <a:pt x="436" y="307"/>
                    </a:lnTo>
                    <a:lnTo>
                      <a:pt x="436" y="307"/>
                    </a:lnTo>
                    <a:lnTo>
                      <a:pt x="434" y="309"/>
                    </a:lnTo>
                    <a:lnTo>
                      <a:pt x="432" y="307"/>
                    </a:lnTo>
                    <a:lnTo>
                      <a:pt x="432" y="309"/>
                    </a:lnTo>
                    <a:lnTo>
                      <a:pt x="430" y="311"/>
                    </a:lnTo>
                    <a:lnTo>
                      <a:pt x="430" y="311"/>
                    </a:lnTo>
                    <a:lnTo>
                      <a:pt x="425" y="311"/>
                    </a:lnTo>
                    <a:lnTo>
                      <a:pt x="423" y="313"/>
                    </a:lnTo>
                    <a:lnTo>
                      <a:pt x="423" y="313"/>
                    </a:lnTo>
                    <a:lnTo>
                      <a:pt x="423" y="315"/>
                    </a:lnTo>
                    <a:lnTo>
                      <a:pt x="425" y="315"/>
                    </a:lnTo>
                    <a:lnTo>
                      <a:pt x="428" y="317"/>
                    </a:lnTo>
                    <a:lnTo>
                      <a:pt x="428" y="317"/>
                    </a:lnTo>
                    <a:lnTo>
                      <a:pt x="430" y="317"/>
                    </a:lnTo>
                    <a:lnTo>
                      <a:pt x="432" y="315"/>
                    </a:lnTo>
                    <a:lnTo>
                      <a:pt x="434" y="313"/>
                    </a:lnTo>
                    <a:lnTo>
                      <a:pt x="434" y="313"/>
                    </a:lnTo>
                    <a:lnTo>
                      <a:pt x="436" y="315"/>
                    </a:lnTo>
                    <a:lnTo>
                      <a:pt x="438" y="313"/>
                    </a:lnTo>
                    <a:lnTo>
                      <a:pt x="438" y="309"/>
                    </a:lnTo>
                    <a:lnTo>
                      <a:pt x="440" y="311"/>
                    </a:lnTo>
                    <a:lnTo>
                      <a:pt x="440" y="313"/>
                    </a:lnTo>
                    <a:lnTo>
                      <a:pt x="440" y="315"/>
                    </a:lnTo>
                    <a:lnTo>
                      <a:pt x="438" y="317"/>
                    </a:lnTo>
                    <a:lnTo>
                      <a:pt x="438" y="319"/>
                    </a:lnTo>
                    <a:lnTo>
                      <a:pt x="436" y="319"/>
                    </a:lnTo>
                    <a:lnTo>
                      <a:pt x="432" y="321"/>
                    </a:lnTo>
                    <a:lnTo>
                      <a:pt x="432" y="321"/>
                    </a:lnTo>
                    <a:lnTo>
                      <a:pt x="434" y="321"/>
                    </a:lnTo>
                    <a:lnTo>
                      <a:pt x="438" y="319"/>
                    </a:lnTo>
                    <a:lnTo>
                      <a:pt x="440" y="319"/>
                    </a:lnTo>
                    <a:lnTo>
                      <a:pt x="438" y="321"/>
                    </a:lnTo>
                    <a:lnTo>
                      <a:pt x="434" y="324"/>
                    </a:lnTo>
                    <a:lnTo>
                      <a:pt x="434" y="326"/>
                    </a:lnTo>
                    <a:lnTo>
                      <a:pt x="436" y="326"/>
                    </a:lnTo>
                    <a:lnTo>
                      <a:pt x="438" y="326"/>
                    </a:lnTo>
                    <a:lnTo>
                      <a:pt x="444" y="326"/>
                    </a:lnTo>
                    <a:lnTo>
                      <a:pt x="442" y="328"/>
                    </a:lnTo>
                    <a:lnTo>
                      <a:pt x="438" y="328"/>
                    </a:lnTo>
                    <a:lnTo>
                      <a:pt x="432" y="328"/>
                    </a:lnTo>
                    <a:lnTo>
                      <a:pt x="430" y="328"/>
                    </a:lnTo>
                    <a:lnTo>
                      <a:pt x="432" y="330"/>
                    </a:lnTo>
                    <a:lnTo>
                      <a:pt x="434" y="332"/>
                    </a:lnTo>
                    <a:lnTo>
                      <a:pt x="434" y="334"/>
                    </a:lnTo>
                    <a:lnTo>
                      <a:pt x="434" y="334"/>
                    </a:lnTo>
                    <a:lnTo>
                      <a:pt x="434" y="334"/>
                    </a:lnTo>
                    <a:lnTo>
                      <a:pt x="430" y="332"/>
                    </a:lnTo>
                    <a:lnTo>
                      <a:pt x="430" y="330"/>
                    </a:lnTo>
                    <a:lnTo>
                      <a:pt x="430" y="330"/>
                    </a:lnTo>
                    <a:lnTo>
                      <a:pt x="428" y="330"/>
                    </a:lnTo>
                    <a:lnTo>
                      <a:pt x="423" y="330"/>
                    </a:lnTo>
                    <a:lnTo>
                      <a:pt x="421" y="330"/>
                    </a:lnTo>
                    <a:lnTo>
                      <a:pt x="419" y="330"/>
                    </a:lnTo>
                    <a:lnTo>
                      <a:pt x="419" y="332"/>
                    </a:lnTo>
                    <a:lnTo>
                      <a:pt x="419" y="334"/>
                    </a:lnTo>
                    <a:lnTo>
                      <a:pt x="421" y="334"/>
                    </a:lnTo>
                    <a:lnTo>
                      <a:pt x="425" y="334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5" y="336"/>
                    </a:lnTo>
                    <a:lnTo>
                      <a:pt x="425" y="336"/>
                    </a:lnTo>
                    <a:lnTo>
                      <a:pt x="425" y="338"/>
                    </a:lnTo>
                    <a:lnTo>
                      <a:pt x="425" y="338"/>
                    </a:lnTo>
                    <a:lnTo>
                      <a:pt x="425" y="340"/>
                    </a:lnTo>
                    <a:lnTo>
                      <a:pt x="428" y="340"/>
                    </a:lnTo>
                    <a:lnTo>
                      <a:pt x="428" y="340"/>
                    </a:lnTo>
                    <a:lnTo>
                      <a:pt x="425" y="347"/>
                    </a:lnTo>
                    <a:lnTo>
                      <a:pt x="425" y="349"/>
                    </a:lnTo>
                    <a:lnTo>
                      <a:pt x="425" y="351"/>
                    </a:lnTo>
                    <a:lnTo>
                      <a:pt x="425" y="351"/>
                    </a:lnTo>
                    <a:lnTo>
                      <a:pt x="423" y="351"/>
                    </a:lnTo>
                    <a:lnTo>
                      <a:pt x="423" y="347"/>
                    </a:lnTo>
                    <a:lnTo>
                      <a:pt x="421" y="342"/>
                    </a:lnTo>
                    <a:lnTo>
                      <a:pt x="419" y="338"/>
                    </a:lnTo>
                    <a:lnTo>
                      <a:pt x="419" y="338"/>
                    </a:lnTo>
                    <a:lnTo>
                      <a:pt x="417" y="338"/>
                    </a:lnTo>
                    <a:lnTo>
                      <a:pt x="415" y="338"/>
                    </a:lnTo>
                    <a:lnTo>
                      <a:pt x="415" y="345"/>
                    </a:lnTo>
                    <a:lnTo>
                      <a:pt x="415" y="347"/>
                    </a:lnTo>
                    <a:lnTo>
                      <a:pt x="415" y="349"/>
                    </a:lnTo>
                    <a:lnTo>
                      <a:pt x="415" y="351"/>
                    </a:lnTo>
                    <a:lnTo>
                      <a:pt x="415" y="353"/>
                    </a:lnTo>
                    <a:lnTo>
                      <a:pt x="415" y="355"/>
                    </a:lnTo>
                    <a:lnTo>
                      <a:pt x="415" y="355"/>
                    </a:lnTo>
                    <a:lnTo>
                      <a:pt x="413" y="357"/>
                    </a:lnTo>
                    <a:lnTo>
                      <a:pt x="413" y="353"/>
                    </a:lnTo>
                    <a:lnTo>
                      <a:pt x="413" y="351"/>
                    </a:lnTo>
                    <a:lnTo>
                      <a:pt x="413" y="351"/>
                    </a:lnTo>
                    <a:lnTo>
                      <a:pt x="413" y="345"/>
                    </a:lnTo>
                    <a:lnTo>
                      <a:pt x="413" y="345"/>
                    </a:lnTo>
                    <a:lnTo>
                      <a:pt x="413" y="342"/>
                    </a:lnTo>
                    <a:lnTo>
                      <a:pt x="409" y="340"/>
                    </a:lnTo>
                    <a:lnTo>
                      <a:pt x="409" y="340"/>
                    </a:lnTo>
                    <a:lnTo>
                      <a:pt x="409" y="340"/>
                    </a:lnTo>
                    <a:lnTo>
                      <a:pt x="409" y="340"/>
                    </a:lnTo>
                    <a:lnTo>
                      <a:pt x="407" y="340"/>
                    </a:lnTo>
                    <a:lnTo>
                      <a:pt x="407" y="340"/>
                    </a:lnTo>
                    <a:lnTo>
                      <a:pt x="405" y="340"/>
                    </a:lnTo>
                    <a:lnTo>
                      <a:pt x="405" y="342"/>
                    </a:lnTo>
                    <a:lnTo>
                      <a:pt x="402" y="342"/>
                    </a:lnTo>
                    <a:lnTo>
                      <a:pt x="402" y="342"/>
                    </a:lnTo>
                    <a:lnTo>
                      <a:pt x="400" y="342"/>
                    </a:lnTo>
                    <a:lnTo>
                      <a:pt x="400" y="342"/>
                    </a:lnTo>
                    <a:lnTo>
                      <a:pt x="400" y="342"/>
                    </a:lnTo>
                    <a:lnTo>
                      <a:pt x="400" y="345"/>
                    </a:lnTo>
                    <a:lnTo>
                      <a:pt x="400" y="345"/>
                    </a:lnTo>
                    <a:lnTo>
                      <a:pt x="398" y="345"/>
                    </a:lnTo>
                    <a:lnTo>
                      <a:pt x="398" y="342"/>
                    </a:lnTo>
                    <a:lnTo>
                      <a:pt x="396" y="340"/>
                    </a:lnTo>
                    <a:lnTo>
                      <a:pt x="396" y="340"/>
                    </a:lnTo>
                    <a:lnTo>
                      <a:pt x="396" y="338"/>
                    </a:lnTo>
                    <a:lnTo>
                      <a:pt x="394" y="338"/>
                    </a:lnTo>
                    <a:lnTo>
                      <a:pt x="394" y="338"/>
                    </a:lnTo>
                    <a:lnTo>
                      <a:pt x="394" y="340"/>
                    </a:lnTo>
                    <a:lnTo>
                      <a:pt x="394" y="340"/>
                    </a:lnTo>
                    <a:lnTo>
                      <a:pt x="394" y="342"/>
                    </a:lnTo>
                    <a:lnTo>
                      <a:pt x="394" y="342"/>
                    </a:lnTo>
                    <a:lnTo>
                      <a:pt x="394" y="347"/>
                    </a:lnTo>
                    <a:lnTo>
                      <a:pt x="392" y="349"/>
                    </a:lnTo>
                    <a:lnTo>
                      <a:pt x="392" y="351"/>
                    </a:lnTo>
                    <a:lnTo>
                      <a:pt x="392" y="347"/>
                    </a:lnTo>
                    <a:lnTo>
                      <a:pt x="392" y="345"/>
                    </a:lnTo>
                    <a:lnTo>
                      <a:pt x="392" y="340"/>
                    </a:lnTo>
                    <a:lnTo>
                      <a:pt x="392" y="336"/>
                    </a:lnTo>
                    <a:lnTo>
                      <a:pt x="392" y="336"/>
                    </a:lnTo>
                    <a:lnTo>
                      <a:pt x="392" y="336"/>
                    </a:lnTo>
                    <a:lnTo>
                      <a:pt x="390" y="336"/>
                    </a:lnTo>
                    <a:lnTo>
                      <a:pt x="388" y="342"/>
                    </a:lnTo>
                    <a:lnTo>
                      <a:pt x="388" y="345"/>
                    </a:lnTo>
                    <a:lnTo>
                      <a:pt x="388" y="347"/>
                    </a:lnTo>
                    <a:lnTo>
                      <a:pt x="388" y="351"/>
                    </a:lnTo>
                    <a:lnTo>
                      <a:pt x="388" y="353"/>
                    </a:lnTo>
                    <a:lnTo>
                      <a:pt x="386" y="353"/>
                    </a:lnTo>
                    <a:lnTo>
                      <a:pt x="386" y="351"/>
                    </a:lnTo>
                    <a:lnTo>
                      <a:pt x="386" y="342"/>
                    </a:lnTo>
                    <a:lnTo>
                      <a:pt x="386" y="340"/>
                    </a:lnTo>
                    <a:lnTo>
                      <a:pt x="386" y="338"/>
                    </a:lnTo>
                    <a:lnTo>
                      <a:pt x="386" y="338"/>
                    </a:lnTo>
                    <a:lnTo>
                      <a:pt x="384" y="336"/>
                    </a:lnTo>
                    <a:lnTo>
                      <a:pt x="381" y="336"/>
                    </a:lnTo>
                    <a:lnTo>
                      <a:pt x="381" y="336"/>
                    </a:lnTo>
                    <a:lnTo>
                      <a:pt x="379" y="336"/>
                    </a:lnTo>
                    <a:lnTo>
                      <a:pt x="379" y="336"/>
                    </a:lnTo>
                    <a:lnTo>
                      <a:pt x="379" y="332"/>
                    </a:lnTo>
                    <a:lnTo>
                      <a:pt x="379" y="332"/>
                    </a:lnTo>
                    <a:lnTo>
                      <a:pt x="373" y="328"/>
                    </a:lnTo>
                    <a:lnTo>
                      <a:pt x="371" y="328"/>
                    </a:lnTo>
                    <a:lnTo>
                      <a:pt x="369" y="330"/>
                    </a:lnTo>
                    <a:lnTo>
                      <a:pt x="367" y="330"/>
                    </a:lnTo>
                    <a:lnTo>
                      <a:pt x="367" y="330"/>
                    </a:lnTo>
                    <a:lnTo>
                      <a:pt x="367" y="330"/>
                    </a:lnTo>
                    <a:lnTo>
                      <a:pt x="365" y="330"/>
                    </a:lnTo>
                    <a:lnTo>
                      <a:pt x="365" y="330"/>
                    </a:lnTo>
                    <a:lnTo>
                      <a:pt x="365" y="330"/>
                    </a:lnTo>
                    <a:lnTo>
                      <a:pt x="363" y="330"/>
                    </a:lnTo>
                    <a:lnTo>
                      <a:pt x="363" y="330"/>
                    </a:lnTo>
                    <a:lnTo>
                      <a:pt x="363" y="330"/>
                    </a:lnTo>
                    <a:lnTo>
                      <a:pt x="361" y="332"/>
                    </a:lnTo>
                    <a:lnTo>
                      <a:pt x="352" y="334"/>
                    </a:lnTo>
                    <a:lnTo>
                      <a:pt x="350" y="336"/>
                    </a:lnTo>
                    <a:lnTo>
                      <a:pt x="350" y="338"/>
                    </a:lnTo>
                    <a:lnTo>
                      <a:pt x="344" y="345"/>
                    </a:lnTo>
                    <a:lnTo>
                      <a:pt x="342" y="349"/>
                    </a:lnTo>
                    <a:lnTo>
                      <a:pt x="340" y="351"/>
                    </a:lnTo>
                    <a:lnTo>
                      <a:pt x="335" y="357"/>
                    </a:lnTo>
                    <a:lnTo>
                      <a:pt x="333" y="359"/>
                    </a:lnTo>
                    <a:lnTo>
                      <a:pt x="327" y="363"/>
                    </a:lnTo>
                    <a:lnTo>
                      <a:pt x="327" y="363"/>
                    </a:lnTo>
                    <a:lnTo>
                      <a:pt x="325" y="363"/>
                    </a:lnTo>
                    <a:lnTo>
                      <a:pt x="325" y="366"/>
                    </a:lnTo>
                    <a:lnTo>
                      <a:pt x="323" y="366"/>
                    </a:lnTo>
                    <a:lnTo>
                      <a:pt x="323" y="366"/>
                    </a:lnTo>
                    <a:lnTo>
                      <a:pt x="319" y="366"/>
                    </a:lnTo>
                    <a:lnTo>
                      <a:pt x="312" y="359"/>
                    </a:lnTo>
                    <a:lnTo>
                      <a:pt x="310" y="357"/>
                    </a:lnTo>
                    <a:lnTo>
                      <a:pt x="308" y="357"/>
                    </a:lnTo>
                    <a:lnTo>
                      <a:pt x="306" y="357"/>
                    </a:lnTo>
                    <a:lnTo>
                      <a:pt x="304" y="357"/>
                    </a:lnTo>
                    <a:lnTo>
                      <a:pt x="304" y="355"/>
                    </a:lnTo>
                    <a:lnTo>
                      <a:pt x="302" y="355"/>
                    </a:lnTo>
                    <a:lnTo>
                      <a:pt x="300" y="355"/>
                    </a:lnTo>
                    <a:lnTo>
                      <a:pt x="300" y="355"/>
                    </a:lnTo>
                    <a:lnTo>
                      <a:pt x="300" y="357"/>
                    </a:lnTo>
                    <a:lnTo>
                      <a:pt x="300" y="359"/>
                    </a:lnTo>
                    <a:lnTo>
                      <a:pt x="298" y="359"/>
                    </a:lnTo>
                    <a:lnTo>
                      <a:pt x="296" y="359"/>
                    </a:lnTo>
                    <a:lnTo>
                      <a:pt x="293" y="359"/>
                    </a:lnTo>
                    <a:lnTo>
                      <a:pt x="296" y="359"/>
                    </a:lnTo>
                    <a:lnTo>
                      <a:pt x="296" y="357"/>
                    </a:lnTo>
                    <a:lnTo>
                      <a:pt x="296" y="357"/>
                    </a:lnTo>
                    <a:lnTo>
                      <a:pt x="296" y="355"/>
                    </a:lnTo>
                    <a:lnTo>
                      <a:pt x="293" y="355"/>
                    </a:lnTo>
                    <a:lnTo>
                      <a:pt x="293" y="355"/>
                    </a:lnTo>
                    <a:lnTo>
                      <a:pt x="293" y="355"/>
                    </a:lnTo>
                    <a:lnTo>
                      <a:pt x="291" y="355"/>
                    </a:lnTo>
                    <a:lnTo>
                      <a:pt x="289" y="355"/>
                    </a:lnTo>
                    <a:lnTo>
                      <a:pt x="285" y="353"/>
                    </a:lnTo>
                    <a:lnTo>
                      <a:pt x="285" y="353"/>
                    </a:lnTo>
                    <a:lnTo>
                      <a:pt x="275" y="353"/>
                    </a:lnTo>
                    <a:lnTo>
                      <a:pt x="273" y="353"/>
                    </a:lnTo>
                    <a:lnTo>
                      <a:pt x="273" y="353"/>
                    </a:lnTo>
                    <a:lnTo>
                      <a:pt x="270" y="353"/>
                    </a:lnTo>
                    <a:lnTo>
                      <a:pt x="266" y="355"/>
                    </a:lnTo>
                    <a:lnTo>
                      <a:pt x="266" y="355"/>
                    </a:lnTo>
                    <a:lnTo>
                      <a:pt x="264" y="357"/>
                    </a:lnTo>
                    <a:lnTo>
                      <a:pt x="270" y="357"/>
                    </a:lnTo>
                    <a:lnTo>
                      <a:pt x="273" y="357"/>
                    </a:lnTo>
                    <a:lnTo>
                      <a:pt x="268" y="359"/>
                    </a:lnTo>
                    <a:lnTo>
                      <a:pt x="266" y="359"/>
                    </a:lnTo>
                    <a:lnTo>
                      <a:pt x="262" y="359"/>
                    </a:lnTo>
                    <a:lnTo>
                      <a:pt x="262" y="359"/>
                    </a:lnTo>
                    <a:lnTo>
                      <a:pt x="262" y="359"/>
                    </a:lnTo>
                    <a:lnTo>
                      <a:pt x="262" y="361"/>
                    </a:lnTo>
                    <a:lnTo>
                      <a:pt x="262" y="361"/>
                    </a:lnTo>
                    <a:lnTo>
                      <a:pt x="260" y="359"/>
                    </a:lnTo>
                    <a:lnTo>
                      <a:pt x="260" y="361"/>
                    </a:lnTo>
                    <a:lnTo>
                      <a:pt x="258" y="361"/>
                    </a:lnTo>
                    <a:lnTo>
                      <a:pt x="258" y="361"/>
                    </a:lnTo>
                    <a:lnTo>
                      <a:pt x="256" y="361"/>
                    </a:lnTo>
                    <a:lnTo>
                      <a:pt x="252" y="363"/>
                    </a:lnTo>
                    <a:lnTo>
                      <a:pt x="252" y="363"/>
                    </a:lnTo>
                    <a:lnTo>
                      <a:pt x="252" y="363"/>
                    </a:lnTo>
                    <a:lnTo>
                      <a:pt x="256" y="363"/>
                    </a:lnTo>
                    <a:lnTo>
                      <a:pt x="258" y="363"/>
                    </a:lnTo>
                    <a:lnTo>
                      <a:pt x="258" y="366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6" y="368"/>
                    </a:lnTo>
                    <a:lnTo>
                      <a:pt x="254" y="368"/>
                    </a:lnTo>
                    <a:lnTo>
                      <a:pt x="254" y="370"/>
                    </a:lnTo>
                    <a:lnTo>
                      <a:pt x="256" y="370"/>
                    </a:lnTo>
                    <a:lnTo>
                      <a:pt x="258" y="370"/>
                    </a:lnTo>
                    <a:lnTo>
                      <a:pt x="256" y="372"/>
                    </a:lnTo>
                    <a:lnTo>
                      <a:pt x="256" y="372"/>
                    </a:lnTo>
                    <a:lnTo>
                      <a:pt x="256" y="374"/>
                    </a:lnTo>
                    <a:lnTo>
                      <a:pt x="254" y="374"/>
                    </a:lnTo>
                    <a:lnTo>
                      <a:pt x="254" y="374"/>
                    </a:lnTo>
                    <a:lnTo>
                      <a:pt x="252" y="376"/>
                    </a:lnTo>
                    <a:lnTo>
                      <a:pt x="252" y="376"/>
                    </a:lnTo>
                    <a:lnTo>
                      <a:pt x="254" y="376"/>
                    </a:lnTo>
                    <a:lnTo>
                      <a:pt x="254" y="376"/>
                    </a:lnTo>
                    <a:lnTo>
                      <a:pt x="258" y="376"/>
                    </a:lnTo>
                    <a:lnTo>
                      <a:pt x="260" y="376"/>
                    </a:lnTo>
                    <a:lnTo>
                      <a:pt x="262" y="378"/>
                    </a:lnTo>
                    <a:lnTo>
                      <a:pt x="262" y="380"/>
                    </a:lnTo>
                    <a:lnTo>
                      <a:pt x="264" y="380"/>
                    </a:lnTo>
                    <a:lnTo>
                      <a:pt x="264" y="380"/>
                    </a:lnTo>
                    <a:lnTo>
                      <a:pt x="264" y="378"/>
                    </a:lnTo>
                    <a:lnTo>
                      <a:pt x="266" y="378"/>
                    </a:lnTo>
                    <a:lnTo>
                      <a:pt x="266" y="378"/>
                    </a:lnTo>
                    <a:lnTo>
                      <a:pt x="266" y="378"/>
                    </a:lnTo>
                    <a:lnTo>
                      <a:pt x="268" y="378"/>
                    </a:lnTo>
                    <a:lnTo>
                      <a:pt x="268" y="378"/>
                    </a:lnTo>
                    <a:lnTo>
                      <a:pt x="270" y="378"/>
                    </a:lnTo>
                    <a:lnTo>
                      <a:pt x="273" y="378"/>
                    </a:lnTo>
                    <a:lnTo>
                      <a:pt x="273" y="376"/>
                    </a:lnTo>
                    <a:lnTo>
                      <a:pt x="273" y="376"/>
                    </a:lnTo>
                    <a:lnTo>
                      <a:pt x="275" y="376"/>
                    </a:lnTo>
                    <a:lnTo>
                      <a:pt x="275" y="378"/>
                    </a:lnTo>
                    <a:lnTo>
                      <a:pt x="277" y="378"/>
                    </a:lnTo>
                    <a:lnTo>
                      <a:pt x="279" y="378"/>
                    </a:lnTo>
                    <a:lnTo>
                      <a:pt x="281" y="378"/>
                    </a:lnTo>
                    <a:lnTo>
                      <a:pt x="285" y="378"/>
                    </a:lnTo>
                    <a:lnTo>
                      <a:pt x="287" y="380"/>
                    </a:lnTo>
                    <a:lnTo>
                      <a:pt x="287" y="382"/>
                    </a:lnTo>
                    <a:lnTo>
                      <a:pt x="289" y="382"/>
                    </a:lnTo>
                    <a:lnTo>
                      <a:pt x="300" y="389"/>
                    </a:lnTo>
                    <a:lnTo>
                      <a:pt x="300" y="389"/>
                    </a:lnTo>
                    <a:lnTo>
                      <a:pt x="300" y="389"/>
                    </a:lnTo>
                    <a:lnTo>
                      <a:pt x="302" y="391"/>
                    </a:lnTo>
                    <a:lnTo>
                      <a:pt x="302" y="391"/>
                    </a:lnTo>
                    <a:lnTo>
                      <a:pt x="304" y="391"/>
                    </a:lnTo>
                    <a:lnTo>
                      <a:pt x="306" y="393"/>
                    </a:lnTo>
                    <a:lnTo>
                      <a:pt x="306" y="393"/>
                    </a:lnTo>
                    <a:lnTo>
                      <a:pt x="306" y="393"/>
                    </a:lnTo>
                    <a:lnTo>
                      <a:pt x="308" y="395"/>
                    </a:lnTo>
                    <a:lnTo>
                      <a:pt x="308" y="395"/>
                    </a:lnTo>
                    <a:lnTo>
                      <a:pt x="308" y="397"/>
                    </a:lnTo>
                    <a:lnTo>
                      <a:pt x="308" y="397"/>
                    </a:lnTo>
                    <a:lnTo>
                      <a:pt x="310" y="399"/>
                    </a:lnTo>
                    <a:lnTo>
                      <a:pt x="310" y="399"/>
                    </a:lnTo>
                    <a:lnTo>
                      <a:pt x="310" y="401"/>
                    </a:lnTo>
                    <a:lnTo>
                      <a:pt x="312" y="401"/>
                    </a:lnTo>
                    <a:lnTo>
                      <a:pt x="314" y="401"/>
                    </a:lnTo>
                    <a:lnTo>
                      <a:pt x="314" y="403"/>
                    </a:lnTo>
                    <a:lnTo>
                      <a:pt x="312" y="405"/>
                    </a:lnTo>
                    <a:lnTo>
                      <a:pt x="312" y="405"/>
                    </a:lnTo>
                    <a:lnTo>
                      <a:pt x="312" y="405"/>
                    </a:lnTo>
                    <a:lnTo>
                      <a:pt x="314" y="408"/>
                    </a:lnTo>
                    <a:lnTo>
                      <a:pt x="314" y="410"/>
                    </a:lnTo>
                    <a:lnTo>
                      <a:pt x="317" y="412"/>
                    </a:lnTo>
                    <a:lnTo>
                      <a:pt x="317" y="414"/>
                    </a:lnTo>
                    <a:lnTo>
                      <a:pt x="319" y="414"/>
                    </a:lnTo>
                    <a:lnTo>
                      <a:pt x="321" y="416"/>
                    </a:lnTo>
                    <a:lnTo>
                      <a:pt x="323" y="416"/>
                    </a:lnTo>
                    <a:lnTo>
                      <a:pt x="323" y="414"/>
                    </a:lnTo>
                    <a:lnTo>
                      <a:pt x="325" y="414"/>
                    </a:lnTo>
                    <a:lnTo>
                      <a:pt x="323" y="412"/>
                    </a:lnTo>
                    <a:lnTo>
                      <a:pt x="323" y="410"/>
                    </a:lnTo>
                    <a:lnTo>
                      <a:pt x="325" y="410"/>
                    </a:lnTo>
                    <a:lnTo>
                      <a:pt x="325" y="410"/>
                    </a:lnTo>
                    <a:lnTo>
                      <a:pt x="327" y="410"/>
                    </a:lnTo>
                    <a:lnTo>
                      <a:pt x="329" y="410"/>
                    </a:lnTo>
                    <a:lnTo>
                      <a:pt x="331" y="410"/>
                    </a:lnTo>
                    <a:lnTo>
                      <a:pt x="331" y="412"/>
                    </a:lnTo>
                    <a:lnTo>
                      <a:pt x="331" y="418"/>
                    </a:lnTo>
                    <a:lnTo>
                      <a:pt x="331" y="420"/>
                    </a:lnTo>
                    <a:lnTo>
                      <a:pt x="331" y="424"/>
                    </a:lnTo>
                    <a:lnTo>
                      <a:pt x="333" y="426"/>
                    </a:lnTo>
                    <a:lnTo>
                      <a:pt x="335" y="429"/>
                    </a:lnTo>
                    <a:lnTo>
                      <a:pt x="337" y="429"/>
                    </a:lnTo>
                    <a:lnTo>
                      <a:pt x="337" y="429"/>
                    </a:lnTo>
                    <a:lnTo>
                      <a:pt x="340" y="431"/>
                    </a:lnTo>
                    <a:lnTo>
                      <a:pt x="340" y="433"/>
                    </a:lnTo>
                    <a:lnTo>
                      <a:pt x="340" y="433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42" y="437"/>
                    </a:lnTo>
                    <a:lnTo>
                      <a:pt x="342" y="437"/>
                    </a:lnTo>
                    <a:lnTo>
                      <a:pt x="340" y="439"/>
                    </a:lnTo>
                    <a:lnTo>
                      <a:pt x="340" y="439"/>
                    </a:lnTo>
                    <a:lnTo>
                      <a:pt x="337" y="441"/>
                    </a:lnTo>
                    <a:lnTo>
                      <a:pt x="337" y="441"/>
                    </a:lnTo>
                    <a:lnTo>
                      <a:pt x="340" y="443"/>
                    </a:lnTo>
                    <a:lnTo>
                      <a:pt x="340" y="443"/>
                    </a:lnTo>
                    <a:lnTo>
                      <a:pt x="337" y="443"/>
                    </a:lnTo>
                    <a:lnTo>
                      <a:pt x="333" y="445"/>
                    </a:lnTo>
                    <a:lnTo>
                      <a:pt x="329" y="443"/>
                    </a:lnTo>
                    <a:lnTo>
                      <a:pt x="327" y="443"/>
                    </a:lnTo>
                    <a:lnTo>
                      <a:pt x="323" y="445"/>
                    </a:lnTo>
                    <a:lnTo>
                      <a:pt x="323" y="447"/>
                    </a:lnTo>
                    <a:lnTo>
                      <a:pt x="329" y="458"/>
                    </a:lnTo>
                    <a:lnTo>
                      <a:pt x="329" y="460"/>
                    </a:lnTo>
                    <a:lnTo>
                      <a:pt x="329" y="462"/>
                    </a:lnTo>
                    <a:lnTo>
                      <a:pt x="329" y="462"/>
                    </a:lnTo>
                    <a:lnTo>
                      <a:pt x="331" y="464"/>
                    </a:lnTo>
                    <a:lnTo>
                      <a:pt x="333" y="471"/>
                    </a:lnTo>
                    <a:lnTo>
                      <a:pt x="333" y="471"/>
                    </a:lnTo>
                    <a:lnTo>
                      <a:pt x="333" y="473"/>
                    </a:lnTo>
                    <a:lnTo>
                      <a:pt x="331" y="471"/>
                    </a:lnTo>
                    <a:lnTo>
                      <a:pt x="329" y="471"/>
                    </a:lnTo>
                    <a:lnTo>
                      <a:pt x="329" y="471"/>
                    </a:lnTo>
                    <a:lnTo>
                      <a:pt x="329" y="473"/>
                    </a:lnTo>
                    <a:lnTo>
                      <a:pt x="331" y="473"/>
                    </a:lnTo>
                    <a:lnTo>
                      <a:pt x="331" y="473"/>
                    </a:lnTo>
                    <a:lnTo>
                      <a:pt x="333" y="475"/>
                    </a:lnTo>
                    <a:lnTo>
                      <a:pt x="333" y="475"/>
                    </a:lnTo>
                    <a:lnTo>
                      <a:pt x="333" y="477"/>
                    </a:lnTo>
                    <a:lnTo>
                      <a:pt x="335" y="479"/>
                    </a:lnTo>
                    <a:lnTo>
                      <a:pt x="335" y="479"/>
                    </a:lnTo>
                    <a:lnTo>
                      <a:pt x="337" y="481"/>
                    </a:lnTo>
                    <a:lnTo>
                      <a:pt x="340" y="481"/>
                    </a:lnTo>
                    <a:lnTo>
                      <a:pt x="340" y="483"/>
                    </a:lnTo>
                    <a:lnTo>
                      <a:pt x="340" y="483"/>
                    </a:lnTo>
                    <a:lnTo>
                      <a:pt x="340" y="485"/>
                    </a:lnTo>
                    <a:lnTo>
                      <a:pt x="340" y="485"/>
                    </a:lnTo>
                    <a:lnTo>
                      <a:pt x="342" y="485"/>
                    </a:lnTo>
                    <a:lnTo>
                      <a:pt x="342" y="485"/>
                    </a:lnTo>
                    <a:lnTo>
                      <a:pt x="346" y="487"/>
                    </a:lnTo>
                    <a:lnTo>
                      <a:pt x="348" y="487"/>
                    </a:lnTo>
                    <a:lnTo>
                      <a:pt x="350" y="487"/>
                    </a:lnTo>
                    <a:lnTo>
                      <a:pt x="352" y="483"/>
                    </a:lnTo>
                    <a:lnTo>
                      <a:pt x="354" y="483"/>
                    </a:lnTo>
                    <a:lnTo>
                      <a:pt x="356" y="483"/>
                    </a:lnTo>
                    <a:lnTo>
                      <a:pt x="365" y="485"/>
                    </a:lnTo>
                    <a:lnTo>
                      <a:pt x="369" y="485"/>
                    </a:lnTo>
                    <a:lnTo>
                      <a:pt x="373" y="483"/>
                    </a:lnTo>
                    <a:lnTo>
                      <a:pt x="375" y="483"/>
                    </a:lnTo>
                    <a:lnTo>
                      <a:pt x="386" y="471"/>
                    </a:lnTo>
                    <a:lnTo>
                      <a:pt x="388" y="468"/>
                    </a:lnTo>
                    <a:lnTo>
                      <a:pt x="388" y="466"/>
                    </a:lnTo>
                    <a:lnTo>
                      <a:pt x="388" y="466"/>
                    </a:lnTo>
                    <a:lnTo>
                      <a:pt x="390" y="466"/>
                    </a:lnTo>
                    <a:lnTo>
                      <a:pt x="392" y="464"/>
                    </a:lnTo>
                    <a:lnTo>
                      <a:pt x="392" y="462"/>
                    </a:lnTo>
                    <a:lnTo>
                      <a:pt x="390" y="462"/>
                    </a:lnTo>
                    <a:lnTo>
                      <a:pt x="388" y="458"/>
                    </a:lnTo>
                    <a:lnTo>
                      <a:pt x="386" y="454"/>
                    </a:lnTo>
                    <a:lnTo>
                      <a:pt x="388" y="452"/>
                    </a:lnTo>
                    <a:lnTo>
                      <a:pt x="396" y="441"/>
                    </a:lnTo>
                    <a:lnTo>
                      <a:pt x="398" y="441"/>
                    </a:lnTo>
                    <a:lnTo>
                      <a:pt x="400" y="441"/>
                    </a:lnTo>
                    <a:lnTo>
                      <a:pt x="402" y="439"/>
                    </a:lnTo>
                    <a:lnTo>
                      <a:pt x="402" y="439"/>
                    </a:lnTo>
                    <a:lnTo>
                      <a:pt x="405" y="437"/>
                    </a:lnTo>
                    <a:lnTo>
                      <a:pt x="405" y="435"/>
                    </a:lnTo>
                    <a:lnTo>
                      <a:pt x="405" y="433"/>
                    </a:lnTo>
                    <a:lnTo>
                      <a:pt x="405" y="431"/>
                    </a:lnTo>
                    <a:lnTo>
                      <a:pt x="402" y="429"/>
                    </a:lnTo>
                    <a:lnTo>
                      <a:pt x="400" y="429"/>
                    </a:lnTo>
                    <a:lnTo>
                      <a:pt x="398" y="426"/>
                    </a:lnTo>
                    <a:lnTo>
                      <a:pt x="396" y="424"/>
                    </a:lnTo>
                    <a:lnTo>
                      <a:pt x="396" y="424"/>
                    </a:lnTo>
                    <a:lnTo>
                      <a:pt x="398" y="424"/>
                    </a:lnTo>
                    <a:lnTo>
                      <a:pt x="398" y="424"/>
                    </a:lnTo>
                    <a:lnTo>
                      <a:pt x="398" y="422"/>
                    </a:lnTo>
                    <a:lnTo>
                      <a:pt x="398" y="420"/>
                    </a:lnTo>
                    <a:lnTo>
                      <a:pt x="398" y="418"/>
                    </a:lnTo>
                    <a:lnTo>
                      <a:pt x="398" y="420"/>
                    </a:lnTo>
                    <a:lnTo>
                      <a:pt x="398" y="420"/>
                    </a:lnTo>
                    <a:lnTo>
                      <a:pt x="400" y="424"/>
                    </a:lnTo>
                    <a:lnTo>
                      <a:pt x="400" y="424"/>
                    </a:lnTo>
                    <a:lnTo>
                      <a:pt x="402" y="424"/>
                    </a:lnTo>
                    <a:lnTo>
                      <a:pt x="407" y="422"/>
                    </a:lnTo>
                    <a:lnTo>
                      <a:pt x="409" y="422"/>
                    </a:lnTo>
                    <a:lnTo>
                      <a:pt x="411" y="418"/>
                    </a:lnTo>
                    <a:lnTo>
                      <a:pt x="411" y="401"/>
                    </a:lnTo>
                    <a:lnTo>
                      <a:pt x="413" y="395"/>
                    </a:lnTo>
                    <a:lnTo>
                      <a:pt x="415" y="393"/>
                    </a:lnTo>
                    <a:lnTo>
                      <a:pt x="417" y="389"/>
                    </a:lnTo>
                    <a:lnTo>
                      <a:pt x="419" y="389"/>
                    </a:lnTo>
                    <a:lnTo>
                      <a:pt x="425" y="384"/>
                    </a:lnTo>
                    <a:lnTo>
                      <a:pt x="425" y="384"/>
                    </a:lnTo>
                    <a:lnTo>
                      <a:pt x="425" y="382"/>
                    </a:lnTo>
                    <a:lnTo>
                      <a:pt x="428" y="380"/>
                    </a:lnTo>
                    <a:lnTo>
                      <a:pt x="428" y="378"/>
                    </a:lnTo>
                    <a:lnTo>
                      <a:pt x="425" y="378"/>
                    </a:lnTo>
                    <a:lnTo>
                      <a:pt x="428" y="376"/>
                    </a:lnTo>
                    <a:lnTo>
                      <a:pt x="428" y="376"/>
                    </a:lnTo>
                    <a:lnTo>
                      <a:pt x="430" y="376"/>
                    </a:lnTo>
                    <a:lnTo>
                      <a:pt x="432" y="376"/>
                    </a:lnTo>
                    <a:lnTo>
                      <a:pt x="432" y="378"/>
                    </a:lnTo>
                    <a:lnTo>
                      <a:pt x="432" y="378"/>
                    </a:lnTo>
                    <a:lnTo>
                      <a:pt x="432" y="380"/>
                    </a:lnTo>
                    <a:lnTo>
                      <a:pt x="432" y="382"/>
                    </a:lnTo>
                    <a:lnTo>
                      <a:pt x="430" y="384"/>
                    </a:lnTo>
                    <a:lnTo>
                      <a:pt x="430" y="387"/>
                    </a:lnTo>
                    <a:lnTo>
                      <a:pt x="430" y="387"/>
                    </a:lnTo>
                    <a:lnTo>
                      <a:pt x="432" y="389"/>
                    </a:lnTo>
                    <a:lnTo>
                      <a:pt x="432" y="389"/>
                    </a:lnTo>
                    <a:lnTo>
                      <a:pt x="432" y="391"/>
                    </a:lnTo>
                    <a:lnTo>
                      <a:pt x="434" y="391"/>
                    </a:lnTo>
                    <a:lnTo>
                      <a:pt x="434" y="391"/>
                    </a:lnTo>
                    <a:lnTo>
                      <a:pt x="436" y="391"/>
                    </a:lnTo>
                    <a:lnTo>
                      <a:pt x="436" y="393"/>
                    </a:lnTo>
                    <a:lnTo>
                      <a:pt x="436" y="393"/>
                    </a:lnTo>
                    <a:lnTo>
                      <a:pt x="436" y="393"/>
                    </a:lnTo>
                    <a:lnTo>
                      <a:pt x="436" y="395"/>
                    </a:lnTo>
                    <a:lnTo>
                      <a:pt x="436" y="395"/>
                    </a:lnTo>
                    <a:lnTo>
                      <a:pt x="436" y="395"/>
                    </a:lnTo>
                    <a:lnTo>
                      <a:pt x="434" y="395"/>
                    </a:lnTo>
                    <a:lnTo>
                      <a:pt x="432" y="393"/>
                    </a:lnTo>
                    <a:lnTo>
                      <a:pt x="430" y="391"/>
                    </a:lnTo>
                    <a:lnTo>
                      <a:pt x="430" y="391"/>
                    </a:lnTo>
                    <a:lnTo>
                      <a:pt x="428" y="395"/>
                    </a:lnTo>
                    <a:lnTo>
                      <a:pt x="425" y="395"/>
                    </a:lnTo>
                    <a:lnTo>
                      <a:pt x="423" y="395"/>
                    </a:lnTo>
                    <a:lnTo>
                      <a:pt x="421" y="399"/>
                    </a:lnTo>
                    <a:lnTo>
                      <a:pt x="421" y="401"/>
                    </a:lnTo>
                    <a:lnTo>
                      <a:pt x="419" y="401"/>
                    </a:lnTo>
                    <a:lnTo>
                      <a:pt x="417" y="401"/>
                    </a:lnTo>
                    <a:lnTo>
                      <a:pt x="417" y="401"/>
                    </a:lnTo>
                    <a:lnTo>
                      <a:pt x="417" y="403"/>
                    </a:lnTo>
                    <a:lnTo>
                      <a:pt x="417" y="405"/>
                    </a:lnTo>
                    <a:lnTo>
                      <a:pt x="415" y="405"/>
                    </a:lnTo>
                    <a:lnTo>
                      <a:pt x="415" y="403"/>
                    </a:lnTo>
                    <a:lnTo>
                      <a:pt x="413" y="405"/>
                    </a:lnTo>
                    <a:lnTo>
                      <a:pt x="413" y="412"/>
                    </a:lnTo>
                    <a:lnTo>
                      <a:pt x="415" y="420"/>
                    </a:lnTo>
                    <a:lnTo>
                      <a:pt x="415" y="422"/>
                    </a:lnTo>
                    <a:lnTo>
                      <a:pt x="415" y="424"/>
                    </a:lnTo>
                    <a:lnTo>
                      <a:pt x="413" y="424"/>
                    </a:lnTo>
                    <a:lnTo>
                      <a:pt x="411" y="424"/>
                    </a:lnTo>
                    <a:lnTo>
                      <a:pt x="409" y="426"/>
                    </a:lnTo>
                    <a:lnTo>
                      <a:pt x="409" y="429"/>
                    </a:lnTo>
                    <a:lnTo>
                      <a:pt x="411" y="431"/>
                    </a:lnTo>
                    <a:lnTo>
                      <a:pt x="415" y="437"/>
                    </a:lnTo>
                    <a:lnTo>
                      <a:pt x="415" y="439"/>
                    </a:lnTo>
                    <a:lnTo>
                      <a:pt x="415" y="441"/>
                    </a:lnTo>
                    <a:lnTo>
                      <a:pt x="415" y="441"/>
                    </a:lnTo>
                    <a:lnTo>
                      <a:pt x="415" y="443"/>
                    </a:lnTo>
                    <a:lnTo>
                      <a:pt x="415" y="445"/>
                    </a:lnTo>
                    <a:lnTo>
                      <a:pt x="415" y="447"/>
                    </a:lnTo>
                    <a:lnTo>
                      <a:pt x="417" y="447"/>
                    </a:lnTo>
                    <a:lnTo>
                      <a:pt x="417" y="445"/>
                    </a:lnTo>
                    <a:lnTo>
                      <a:pt x="419" y="445"/>
                    </a:lnTo>
                    <a:lnTo>
                      <a:pt x="421" y="445"/>
                    </a:lnTo>
                    <a:lnTo>
                      <a:pt x="421" y="447"/>
                    </a:lnTo>
                    <a:lnTo>
                      <a:pt x="423" y="447"/>
                    </a:lnTo>
                    <a:lnTo>
                      <a:pt x="423" y="447"/>
                    </a:lnTo>
                    <a:lnTo>
                      <a:pt x="425" y="452"/>
                    </a:lnTo>
                    <a:lnTo>
                      <a:pt x="425" y="452"/>
                    </a:lnTo>
                    <a:lnTo>
                      <a:pt x="428" y="452"/>
                    </a:lnTo>
                    <a:lnTo>
                      <a:pt x="428" y="452"/>
                    </a:lnTo>
                    <a:lnTo>
                      <a:pt x="428" y="450"/>
                    </a:lnTo>
                    <a:lnTo>
                      <a:pt x="425" y="447"/>
                    </a:lnTo>
                    <a:lnTo>
                      <a:pt x="425" y="445"/>
                    </a:lnTo>
                    <a:lnTo>
                      <a:pt x="423" y="443"/>
                    </a:lnTo>
                    <a:lnTo>
                      <a:pt x="423" y="441"/>
                    </a:lnTo>
                    <a:lnTo>
                      <a:pt x="425" y="441"/>
                    </a:lnTo>
                    <a:lnTo>
                      <a:pt x="425" y="439"/>
                    </a:lnTo>
                    <a:lnTo>
                      <a:pt x="428" y="439"/>
                    </a:lnTo>
                    <a:lnTo>
                      <a:pt x="428" y="439"/>
                    </a:lnTo>
                    <a:lnTo>
                      <a:pt x="428" y="439"/>
                    </a:lnTo>
                    <a:lnTo>
                      <a:pt x="428" y="439"/>
                    </a:lnTo>
                    <a:lnTo>
                      <a:pt x="428" y="441"/>
                    </a:lnTo>
                    <a:lnTo>
                      <a:pt x="428" y="443"/>
                    </a:lnTo>
                    <a:lnTo>
                      <a:pt x="430" y="445"/>
                    </a:lnTo>
                    <a:lnTo>
                      <a:pt x="434" y="450"/>
                    </a:lnTo>
                    <a:lnTo>
                      <a:pt x="436" y="452"/>
                    </a:lnTo>
                    <a:lnTo>
                      <a:pt x="440" y="462"/>
                    </a:lnTo>
                    <a:lnTo>
                      <a:pt x="440" y="464"/>
                    </a:lnTo>
                    <a:lnTo>
                      <a:pt x="442" y="464"/>
                    </a:lnTo>
                    <a:lnTo>
                      <a:pt x="442" y="462"/>
                    </a:lnTo>
                    <a:lnTo>
                      <a:pt x="446" y="460"/>
                    </a:lnTo>
                    <a:lnTo>
                      <a:pt x="446" y="458"/>
                    </a:lnTo>
                    <a:lnTo>
                      <a:pt x="449" y="458"/>
                    </a:lnTo>
                    <a:lnTo>
                      <a:pt x="451" y="460"/>
                    </a:lnTo>
                    <a:lnTo>
                      <a:pt x="453" y="460"/>
                    </a:lnTo>
                    <a:lnTo>
                      <a:pt x="453" y="460"/>
                    </a:lnTo>
                    <a:lnTo>
                      <a:pt x="455" y="460"/>
                    </a:lnTo>
                    <a:lnTo>
                      <a:pt x="455" y="458"/>
                    </a:lnTo>
                    <a:lnTo>
                      <a:pt x="455" y="456"/>
                    </a:lnTo>
                    <a:lnTo>
                      <a:pt x="455" y="456"/>
                    </a:lnTo>
                    <a:lnTo>
                      <a:pt x="455" y="456"/>
                    </a:lnTo>
                    <a:lnTo>
                      <a:pt x="455" y="454"/>
                    </a:lnTo>
                    <a:lnTo>
                      <a:pt x="455" y="454"/>
                    </a:lnTo>
                    <a:lnTo>
                      <a:pt x="457" y="454"/>
                    </a:lnTo>
                    <a:lnTo>
                      <a:pt x="459" y="456"/>
                    </a:lnTo>
                    <a:lnTo>
                      <a:pt x="459" y="458"/>
                    </a:lnTo>
                    <a:lnTo>
                      <a:pt x="461" y="462"/>
                    </a:lnTo>
                    <a:lnTo>
                      <a:pt x="461" y="462"/>
                    </a:lnTo>
                    <a:lnTo>
                      <a:pt x="461" y="462"/>
                    </a:lnTo>
                    <a:lnTo>
                      <a:pt x="457" y="466"/>
                    </a:lnTo>
                    <a:lnTo>
                      <a:pt x="457" y="466"/>
                    </a:lnTo>
                    <a:lnTo>
                      <a:pt x="457" y="468"/>
                    </a:lnTo>
                    <a:lnTo>
                      <a:pt x="457" y="468"/>
                    </a:lnTo>
                    <a:lnTo>
                      <a:pt x="459" y="468"/>
                    </a:lnTo>
                    <a:lnTo>
                      <a:pt x="459" y="466"/>
                    </a:lnTo>
                    <a:lnTo>
                      <a:pt x="459" y="468"/>
                    </a:lnTo>
                    <a:lnTo>
                      <a:pt x="459" y="468"/>
                    </a:lnTo>
                    <a:lnTo>
                      <a:pt x="461" y="471"/>
                    </a:lnTo>
                    <a:lnTo>
                      <a:pt x="461" y="471"/>
                    </a:lnTo>
                    <a:lnTo>
                      <a:pt x="461" y="473"/>
                    </a:lnTo>
                    <a:lnTo>
                      <a:pt x="463" y="473"/>
                    </a:lnTo>
                    <a:lnTo>
                      <a:pt x="465" y="475"/>
                    </a:lnTo>
                    <a:lnTo>
                      <a:pt x="467" y="475"/>
                    </a:lnTo>
                    <a:lnTo>
                      <a:pt x="469" y="475"/>
                    </a:lnTo>
                    <a:lnTo>
                      <a:pt x="469" y="477"/>
                    </a:lnTo>
                    <a:lnTo>
                      <a:pt x="472" y="477"/>
                    </a:lnTo>
                    <a:lnTo>
                      <a:pt x="472" y="479"/>
                    </a:lnTo>
                    <a:lnTo>
                      <a:pt x="472" y="479"/>
                    </a:lnTo>
                    <a:lnTo>
                      <a:pt x="472" y="479"/>
                    </a:lnTo>
                    <a:lnTo>
                      <a:pt x="474" y="479"/>
                    </a:lnTo>
                    <a:lnTo>
                      <a:pt x="474" y="479"/>
                    </a:lnTo>
                    <a:lnTo>
                      <a:pt x="476" y="477"/>
                    </a:lnTo>
                    <a:lnTo>
                      <a:pt x="476" y="477"/>
                    </a:lnTo>
                    <a:lnTo>
                      <a:pt x="474" y="475"/>
                    </a:lnTo>
                    <a:lnTo>
                      <a:pt x="474" y="473"/>
                    </a:lnTo>
                    <a:lnTo>
                      <a:pt x="472" y="473"/>
                    </a:lnTo>
                    <a:lnTo>
                      <a:pt x="472" y="473"/>
                    </a:lnTo>
                    <a:lnTo>
                      <a:pt x="476" y="473"/>
                    </a:lnTo>
                    <a:lnTo>
                      <a:pt x="478" y="471"/>
                    </a:lnTo>
                    <a:lnTo>
                      <a:pt x="476" y="468"/>
                    </a:lnTo>
                    <a:lnTo>
                      <a:pt x="476" y="464"/>
                    </a:lnTo>
                    <a:lnTo>
                      <a:pt x="478" y="468"/>
                    </a:lnTo>
                    <a:lnTo>
                      <a:pt x="480" y="468"/>
                    </a:lnTo>
                    <a:lnTo>
                      <a:pt x="482" y="468"/>
                    </a:lnTo>
                    <a:lnTo>
                      <a:pt x="484" y="468"/>
                    </a:lnTo>
                    <a:lnTo>
                      <a:pt x="484" y="468"/>
                    </a:lnTo>
                    <a:lnTo>
                      <a:pt x="486" y="471"/>
                    </a:lnTo>
                    <a:lnTo>
                      <a:pt x="488" y="473"/>
                    </a:lnTo>
                    <a:lnTo>
                      <a:pt x="488" y="475"/>
                    </a:lnTo>
                    <a:lnTo>
                      <a:pt x="486" y="475"/>
                    </a:lnTo>
                    <a:lnTo>
                      <a:pt x="488" y="477"/>
                    </a:lnTo>
                    <a:lnTo>
                      <a:pt x="490" y="479"/>
                    </a:lnTo>
                    <a:lnTo>
                      <a:pt x="492" y="481"/>
                    </a:lnTo>
                    <a:lnTo>
                      <a:pt x="492" y="479"/>
                    </a:lnTo>
                    <a:lnTo>
                      <a:pt x="499" y="479"/>
                    </a:lnTo>
                    <a:lnTo>
                      <a:pt x="501" y="477"/>
                    </a:lnTo>
                    <a:lnTo>
                      <a:pt x="501" y="477"/>
                    </a:lnTo>
                    <a:lnTo>
                      <a:pt x="501" y="475"/>
                    </a:lnTo>
                    <a:lnTo>
                      <a:pt x="501" y="473"/>
                    </a:lnTo>
                    <a:lnTo>
                      <a:pt x="503" y="473"/>
                    </a:lnTo>
                    <a:lnTo>
                      <a:pt x="505" y="471"/>
                    </a:lnTo>
                    <a:lnTo>
                      <a:pt x="505" y="471"/>
                    </a:lnTo>
                    <a:lnTo>
                      <a:pt x="507" y="471"/>
                    </a:lnTo>
                    <a:lnTo>
                      <a:pt x="507" y="468"/>
                    </a:lnTo>
                    <a:lnTo>
                      <a:pt x="507" y="468"/>
                    </a:lnTo>
                    <a:lnTo>
                      <a:pt x="509" y="471"/>
                    </a:lnTo>
                    <a:lnTo>
                      <a:pt x="516" y="471"/>
                    </a:lnTo>
                    <a:lnTo>
                      <a:pt x="524" y="471"/>
                    </a:lnTo>
                    <a:lnTo>
                      <a:pt x="528" y="471"/>
                    </a:lnTo>
                    <a:lnTo>
                      <a:pt x="528" y="471"/>
                    </a:lnTo>
                    <a:lnTo>
                      <a:pt x="528" y="471"/>
                    </a:lnTo>
                    <a:lnTo>
                      <a:pt x="528" y="471"/>
                    </a:lnTo>
                    <a:lnTo>
                      <a:pt x="530" y="471"/>
                    </a:lnTo>
                    <a:lnTo>
                      <a:pt x="530" y="471"/>
                    </a:lnTo>
                    <a:lnTo>
                      <a:pt x="530" y="471"/>
                    </a:lnTo>
                    <a:lnTo>
                      <a:pt x="530" y="471"/>
                    </a:lnTo>
                    <a:lnTo>
                      <a:pt x="530" y="473"/>
                    </a:lnTo>
                    <a:lnTo>
                      <a:pt x="530" y="473"/>
                    </a:lnTo>
                    <a:lnTo>
                      <a:pt x="530" y="473"/>
                    </a:lnTo>
                    <a:lnTo>
                      <a:pt x="530" y="473"/>
                    </a:lnTo>
                    <a:lnTo>
                      <a:pt x="532" y="473"/>
                    </a:lnTo>
                    <a:lnTo>
                      <a:pt x="532" y="473"/>
                    </a:lnTo>
                    <a:lnTo>
                      <a:pt x="534" y="473"/>
                    </a:lnTo>
                    <a:lnTo>
                      <a:pt x="534" y="473"/>
                    </a:lnTo>
                    <a:lnTo>
                      <a:pt x="534" y="473"/>
                    </a:lnTo>
                    <a:lnTo>
                      <a:pt x="534" y="473"/>
                    </a:lnTo>
                    <a:lnTo>
                      <a:pt x="532" y="475"/>
                    </a:lnTo>
                    <a:lnTo>
                      <a:pt x="532" y="475"/>
                    </a:lnTo>
                    <a:lnTo>
                      <a:pt x="532" y="475"/>
                    </a:lnTo>
                    <a:lnTo>
                      <a:pt x="530" y="475"/>
                    </a:lnTo>
                    <a:lnTo>
                      <a:pt x="530" y="475"/>
                    </a:lnTo>
                    <a:lnTo>
                      <a:pt x="528" y="475"/>
                    </a:lnTo>
                    <a:lnTo>
                      <a:pt x="526" y="473"/>
                    </a:lnTo>
                    <a:lnTo>
                      <a:pt x="524" y="473"/>
                    </a:lnTo>
                    <a:lnTo>
                      <a:pt x="518" y="473"/>
                    </a:lnTo>
                    <a:lnTo>
                      <a:pt x="513" y="473"/>
                    </a:lnTo>
                    <a:lnTo>
                      <a:pt x="511" y="473"/>
                    </a:lnTo>
                    <a:lnTo>
                      <a:pt x="509" y="473"/>
                    </a:lnTo>
                    <a:lnTo>
                      <a:pt x="509" y="473"/>
                    </a:lnTo>
                    <a:lnTo>
                      <a:pt x="507" y="475"/>
                    </a:lnTo>
                    <a:lnTo>
                      <a:pt x="507" y="479"/>
                    </a:lnTo>
                    <a:lnTo>
                      <a:pt x="507" y="481"/>
                    </a:lnTo>
                    <a:lnTo>
                      <a:pt x="507" y="481"/>
                    </a:lnTo>
                    <a:lnTo>
                      <a:pt x="509" y="481"/>
                    </a:lnTo>
                    <a:lnTo>
                      <a:pt x="509" y="483"/>
                    </a:lnTo>
                    <a:lnTo>
                      <a:pt x="507" y="485"/>
                    </a:lnTo>
                    <a:lnTo>
                      <a:pt x="505" y="487"/>
                    </a:lnTo>
                    <a:lnTo>
                      <a:pt x="505" y="490"/>
                    </a:lnTo>
                    <a:lnTo>
                      <a:pt x="505" y="490"/>
                    </a:lnTo>
                    <a:lnTo>
                      <a:pt x="507" y="490"/>
                    </a:lnTo>
                    <a:lnTo>
                      <a:pt x="509" y="492"/>
                    </a:lnTo>
                    <a:lnTo>
                      <a:pt x="511" y="492"/>
                    </a:lnTo>
                    <a:lnTo>
                      <a:pt x="511" y="492"/>
                    </a:lnTo>
                    <a:lnTo>
                      <a:pt x="511" y="496"/>
                    </a:lnTo>
                    <a:lnTo>
                      <a:pt x="513" y="496"/>
                    </a:lnTo>
                    <a:lnTo>
                      <a:pt x="513" y="498"/>
                    </a:lnTo>
                    <a:lnTo>
                      <a:pt x="518" y="500"/>
                    </a:lnTo>
                    <a:lnTo>
                      <a:pt x="520" y="502"/>
                    </a:lnTo>
                    <a:lnTo>
                      <a:pt x="520" y="502"/>
                    </a:lnTo>
                    <a:lnTo>
                      <a:pt x="522" y="502"/>
                    </a:lnTo>
                    <a:lnTo>
                      <a:pt x="524" y="502"/>
                    </a:lnTo>
                    <a:lnTo>
                      <a:pt x="526" y="502"/>
                    </a:lnTo>
                    <a:lnTo>
                      <a:pt x="526" y="502"/>
                    </a:lnTo>
                    <a:lnTo>
                      <a:pt x="562" y="456"/>
                    </a:lnTo>
                    <a:lnTo>
                      <a:pt x="467" y="420"/>
                    </a:lnTo>
                    <a:close/>
                    <a:moveTo>
                      <a:pt x="413" y="315"/>
                    </a:moveTo>
                    <a:lnTo>
                      <a:pt x="417" y="313"/>
                    </a:lnTo>
                    <a:lnTo>
                      <a:pt x="419" y="313"/>
                    </a:lnTo>
                    <a:lnTo>
                      <a:pt x="421" y="311"/>
                    </a:lnTo>
                    <a:lnTo>
                      <a:pt x="419" y="311"/>
                    </a:lnTo>
                    <a:lnTo>
                      <a:pt x="419" y="311"/>
                    </a:lnTo>
                    <a:lnTo>
                      <a:pt x="417" y="311"/>
                    </a:lnTo>
                    <a:lnTo>
                      <a:pt x="413" y="313"/>
                    </a:lnTo>
                    <a:lnTo>
                      <a:pt x="413" y="315"/>
                    </a:lnTo>
                    <a:lnTo>
                      <a:pt x="413" y="315"/>
                    </a:lnTo>
                    <a:close/>
                    <a:moveTo>
                      <a:pt x="434" y="317"/>
                    </a:move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7"/>
                    </a:lnTo>
                    <a:lnTo>
                      <a:pt x="436" y="315"/>
                    </a:lnTo>
                    <a:lnTo>
                      <a:pt x="434" y="315"/>
                    </a:lnTo>
                    <a:lnTo>
                      <a:pt x="432" y="315"/>
                    </a:lnTo>
                    <a:lnTo>
                      <a:pt x="432" y="317"/>
                    </a:lnTo>
                    <a:lnTo>
                      <a:pt x="432" y="317"/>
                    </a:lnTo>
                    <a:lnTo>
                      <a:pt x="432" y="317"/>
                    </a:lnTo>
                    <a:lnTo>
                      <a:pt x="432" y="317"/>
                    </a:lnTo>
                    <a:lnTo>
                      <a:pt x="434" y="317"/>
                    </a:lnTo>
                    <a:close/>
                    <a:moveTo>
                      <a:pt x="415" y="311"/>
                    </a:moveTo>
                    <a:lnTo>
                      <a:pt x="419" y="309"/>
                    </a:lnTo>
                    <a:lnTo>
                      <a:pt x="419" y="309"/>
                    </a:lnTo>
                    <a:lnTo>
                      <a:pt x="421" y="307"/>
                    </a:lnTo>
                    <a:lnTo>
                      <a:pt x="421" y="307"/>
                    </a:lnTo>
                    <a:lnTo>
                      <a:pt x="419" y="307"/>
                    </a:lnTo>
                    <a:lnTo>
                      <a:pt x="419" y="307"/>
                    </a:lnTo>
                    <a:lnTo>
                      <a:pt x="417" y="307"/>
                    </a:lnTo>
                    <a:lnTo>
                      <a:pt x="417" y="307"/>
                    </a:lnTo>
                    <a:lnTo>
                      <a:pt x="417" y="309"/>
                    </a:lnTo>
                    <a:lnTo>
                      <a:pt x="415" y="309"/>
                    </a:lnTo>
                    <a:lnTo>
                      <a:pt x="413" y="311"/>
                    </a:lnTo>
                    <a:lnTo>
                      <a:pt x="413" y="311"/>
                    </a:lnTo>
                    <a:lnTo>
                      <a:pt x="413" y="311"/>
                    </a:lnTo>
                    <a:lnTo>
                      <a:pt x="413" y="313"/>
                    </a:lnTo>
                    <a:lnTo>
                      <a:pt x="415" y="311"/>
                    </a:lnTo>
                    <a:close/>
                    <a:moveTo>
                      <a:pt x="465" y="271"/>
                    </a:moveTo>
                    <a:lnTo>
                      <a:pt x="467" y="271"/>
                    </a:lnTo>
                    <a:lnTo>
                      <a:pt x="467" y="267"/>
                    </a:lnTo>
                    <a:lnTo>
                      <a:pt x="467" y="265"/>
                    </a:lnTo>
                    <a:lnTo>
                      <a:pt x="465" y="265"/>
                    </a:lnTo>
                    <a:lnTo>
                      <a:pt x="465" y="265"/>
                    </a:lnTo>
                    <a:lnTo>
                      <a:pt x="459" y="273"/>
                    </a:lnTo>
                    <a:lnTo>
                      <a:pt x="459" y="277"/>
                    </a:lnTo>
                    <a:lnTo>
                      <a:pt x="459" y="279"/>
                    </a:lnTo>
                    <a:lnTo>
                      <a:pt x="459" y="284"/>
                    </a:lnTo>
                    <a:lnTo>
                      <a:pt x="461" y="282"/>
                    </a:lnTo>
                    <a:lnTo>
                      <a:pt x="463" y="279"/>
                    </a:lnTo>
                    <a:lnTo>
                      <a:pt x="465" y="275"/>
                    </a:lnTo>
                    <a:lnTo>
                      <a:pt x="463" y="273"/>
                    </a:lnTo>
                    <a:lnTo>
                      <a:pt x="463" y="271"/>
                    </a:lnTo>
                    <a:lnTo>
                      <a:pt x="465" y="271"/>
                    </a:lnTo>
                    <a:close/>
                    <a:moveTo>
                      <a:pt x="461" y="477"/>
                    </a:moveTo>
                    <a:lnTo>
                      <a:pt x="461" y="477"/>
                    </a:lnTo>
                    <a:lnTo>
                      <a:pt x="459" y="477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5"/>
                    </a:lnTo>
                    <a:lnTo>
                      <a:pt x="455" y="471"/>
                    </a:lnTo>
                    <a:lnTo>
                      <a:pt x="453" y="471"/>
                    </a:lnTo>
                    <a:lnTo>
                      <a:pt x="453" y="468"/>
                    </a:lnTo>
                    <a:lnTo>
                      <a:pt x="449" y="468"/>
                    </a:lnTo>
                    <a:lnTo>
                      <a:pt x="449" y="471"/>
                    </a:lnTo>
                    <a:lnTo>
                      <a:pt x="449" y="471"/>
                    </a:lnTo>
                    <a:lnTo>
                      <a:pt x="451" y="471"/>
                    </a:lnTo>
                    <a:lnTo>
                      <a:pt x="453" y="475"/>
                    </a:lnTo>
                    <a:lnTo>
                      <a:pt x="453" y="475"/>
                    </a:lnTo>
                    <a:lnTo>
                      <a:pt x="455" y="477"/>
                    </a:lnTo>
                    <a:lnTo>
                      <a:pt x="455" y="477"/>
                    </a:lnTo>
                    <a:lnTo>
                      <a:pt x="457" y="477"/>
                    </a:lnTo>
                    <a:lnTo>
                      <a:pt x="457" y="477"/>
                    </a:lnTo>
                    <a:lnTo>
                      <a:pt x="459" y="477"/>
                    </a:lnTo>
                    <a:lnTo>
                      <a:pt x="459" y="477"/>
                    </a:lnTo>
                    <a:lnTo>
                      <a:pt x="461" y="479"/>
                    </a:lnTo>
                    <a:lnTo>
                      <a:pt x="461" y="479"/>
                    </a:lnTo>
                    <a:lnTo>
                      <a:pt x="461" y="479"/>
                    </a:lnTo>
                    <a:lnTo>
                      <a:pt x="461" y="479"/>
                    </a:lnTo>
                    <a:lnTo>
                      <a:pt x="463" y="479"/>
                    </a:lnTo>
                    <a:lnTo>
                      <a:pt x="463" y="479"/>
                    </a:lnTo>
                    <a:lnTo>
                      <a:pt x="463" y="479"/>
                    </a:lnTo>
                    <a:lnTo>
                      <a:pt x="463" y="479"/>
                    </a:lnTo>
                    <a:lnTo>
                      <a:pt x="461" y="477"/>
                    </a:lnTo>
                    <a:lnTo>
                      <a:pt x="461" y="477"/>
                    </a:lnTo>
                    <a:close/>
                    <a:moveTo>
                      <a:pt x="425" y="309"/>
                    </a:moveTo>
                    <a:lnTo>
                      <a:pt x="428" y="309"/>
                    </a:lnTo>
                    <a:lnTo>
                      <a:pt x="430" y="305"/>
                    </a:lnTo>
                    <a:lnTo>
                      <a:pt x="430" y="305"/>
                    </a:lnTo>
                    <a:lnTo>
                      <a:pt x="428" y="305"/>
                    </a:lnTo>
                    <a:lnTo>
                      <a:pt x="425" y="305"/>
                    </a:lnTo>
                    <a:lnTo>
                      <a:pt x="423" y="307"/>
                    </a:lnTo>
                    <a:lnTo>
                      <a:pt x="421" y="309"/>
                    </a:lnTo>
                    <a:lnTo>
                      <a:pt x="423" y="309"/>
                    </a:lnTo>
                    <a:lnTo>
                      <a:pt x="423" y="309"/>
                    </a:lnTo>
                    <a:lnTo>
                      <a:pt x="425" y="309"/>
                    </a:lnTo>
                    <a:close/>
                    <a:moveTo>
                      <a:pt x="141" y="183"/>
                    </a:moveTo>
                    <a:lnTo>
                      <a:pt x="143" y="183"/>
                    </a:lnTo>
                    <a:lnTo>
                      <a:pt x="147" y="181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49" y="181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49" y="179"/>
                    </a:lnTo>
                    <a:lnTo>
                      <a:pt x="149" y="179"/>
                    </a:lnTo>
                    <a:lnTo>
                      <a:pt x="149" y="176"/>
                    </a:lnTo>
                    <a:lnTo>
                      <a:pt x="149" y="176"/>
                    </a:lnTo>
                    <a:lnTo>
                      <a:pt x="149" y="176"/>
                    </a:lnTo>
                    <a:lnTo>
                      <a:pt x="151" y="176"/>
                    </a:lnTo>
                    <a:lnTo>
                      <a:pt x="151" y="176"/>
                    </a:lnTo>
                    <a:lnTo>
                      <a:pt x="151" y="176"/>
                    </a:lnTo>
                    <a:lnTo>
                      <a:pt x="153" y="174"/>
                    </a:lnTo>
                    <a:lnTo>
                      <a:pt x="153" y="174"/>
                    </a:lnTo>
                    <a:lnTo>
                      <a:pt x="153" y="174"/>
                    </a:lnTo>
                    <a:lnTo>
                      <a:pt x="151" y="174"/>
                    </a:lnTo>
                    <a:lnTo>
                      <a:pt x="149" y="174"/>
                    </a:lnTo>
                    <a:lnTo>
                      <a:pt x="149" y="174"/>
                    </a:lnTo>
                    <a:lnTo>
                      <a:pt x="149" y="174"/>
                    </a:lnTo>
                    <a:lnTo>
                      <a:pt x="147" y="174"/>
                    </a:lnTo>
                    <a:lnTo>
                      <a:pt x="147" y="174"/>
                    </a:lnTo>
                    <a:lnTo>
                      <a:pt x="145" y="174"/>
                    </a:lnTo>
                    <a:lnTo>
                      <a:pt x="143" y="174"/>
                    </a:lnTo>
                    <a:lnTo>
                      <a:pt x="143" y="174"/>
                    </a:lnTo>
                    <a:lnTo>
                      <a:pt x="143" y="172"/>
                    </a:lnTo>
                    <a:lnTo>
                      <a:pt x="141" y="174"/>
                    </a:lnTo>
                    <a:lnTo>
                      <a:pt x="143" y="176"/>
                    </a:lnTo>
                    <a:lnTo>
                      <a:pt x="143" y="176"/>
                    </a:lnTo>
                    <a:lnTo>
                      <a:pt x="143" y="176"/>
                    </a:lnTo>
                    <a:lnTo>
                      <a:pt x="143" y="179"/>
                    </a:lnTo>
                    <a:lnTo>
                      <a:pt x="143" y="179"/>
                    </a:lnTo>
                    <a:lnTo>
                      <a:pt x="141" y="176"/>
                    </a:lnTo>
                    <a:lnTo>
                      <a:pt x="141" y="176"/>
                    </a:lnTo>
                    <a:lnTo>
                      <a:pt x="138" y="179"/>
                    </a:lnTo>
                    <a:lnTo>
                      <a:pt x="134" y="179"/>
                    </a:lnTo>
                    <a:lnTo>
                      <a:pt x="134" y="179"/>
                    </a:lnTo>
                    <a:lnTo>
                      <a:pt x="132" y="179"/>
                    </a:lnTo>
                    <a:lnTo>
                      <a:pt x="130" y="179"/>
                    </a:lnTo>
                    <a:lnTo>
                      <a:pt x="130" y="179"/>
                    </a:lnTo>
                    <a:lnTo>
                      <a:pt x="128" y="179"/>
                    </a:lnTo>
                    <a:lnTo>
                      <a:pt x="128" y="179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6" y="179"/>
                    </a:lnTo>
                    <a:lnTo>
                      <a:pt x="128" y="179"/>
                    </a:lnTo>
                    <a:lnTo>
                      <a:pt x="126" y="176"/>
                    </a:lnTo>
                    <a:lnTo>
                      <a:pt x="124" y="179"/>
                    </a:lnTo>
                    <a:lnTo>
                      <a:pt x="122" y="181"/>
                    </a:lnTo>
                    <a:lnTo>
                      <a:pt x="122" y="179"/>
                    </a:lnTo>
                    <a:lnTo>
                      <a:pt x="122" y="179"/>
                    </a:lnTo>
                    <a:lnTo>
                      <a:pt x="120" y="179"/>
                    </a:lnTo>
                    <a:lnTo>
                      <a:pt x="120" y="176"/>
                    </a:lnTo>
                    <a:lnTo>
                      <a:pt x="118" y="181"/>
                    </a:lnTo>
                    <a:lnTo>
                      <a:pt x="115" y="181"/>
                    </a:lnTo>
                    <a:lnTo>
                      <a:pt x="113" y="179"/>
                    </a:lnTo>
                    <a:lnTo>
                      <a:pt x="113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11" y="176"/>
                    </a:lnTo>
                    <a:lnTo>
                      <a:pt x="111" y="179"/>
                    </a:lnTo>
                    <a:lnTo>
                      <a:pt x="109" y="179"/>
                    </a:lnTo>
                    <a:lnTo>
                      <a:pt x="109" y="179"/>
                    </a:lnTo>
                    <a:lnTo>
                      <a:pt x="109" y="176"/>
                    </a:lnTo>
                    <a:lnTo>
                      <a:pt x="109" y="179"/>
                    </a:lnTo>
                    <a:lnTo>
                      <a:pt x="109" y="183"/>
                    </a:lnTo>
                    <a:lnTo>
                      <a:pt x="107" y="183"/>
                    </a:lnTo>
                    <a:lnTo>
                      <a:pt x="107" y="185"/>
                    </a:lnTo>
                    <a:lnTo>
                      <a:pt x="107" y="187"/>
                    </a:lnTo>
                    <a:lnTo>
                      <a:pt x="105" y="187"/>
                    </a:lnTo>
                    <a:lnTo>
                      <a:pt x="103" y="189"/>
                    </a:lnTo>
                    <a:lnTo>
                      <a:pt x="107" y="187"/>
                    </a:lnTo>
                    <a:lnTo>
                      <a:pt x="109" y="187"/>
                    </a:lnTo>
                    <a:lnTo>
                      <a:pt x="109" y="189"/>
                    </a:lnTo>
                    <a:lnTo>
                      <a:pt x="111" y="189"/>
                    </a:lnTo>
                    <a:lnTo>
                      <a:pt x="111" y="187"/>
                    </a:lnTo>
                    <a:lnTo>
                      <a:pt x="111" y="187"/>
                    </a:lnTo>
                    <a:lnTo>
                      <a:pt x="113" y="187"/>
                    </a:lnTo>
                    <a:lnTo>
                      <a:pt x="115" y="187"/>
                    </a:lnTo>
                    <a:lnTo>
                      <a:pt x="115" y="187"/>
                    </a:lnTo>
                    <a:lnTo>
                      <a:pt x="113" y="187"/>
                    </a:lnTo>
                    <a:lnTo>
                      <a:pt x="113" y="189"/>
                    </a:lnTo>
                    <a:lnTo>
                      <a:pt x="118" y="187"/>
                    </a:lnTo>
                    <a:lnTo>
                      <a:pt x="124" y="187"/>
                    </a:lnTo>
                    <a:lnTo>
                      <a:pt x="138" y="185"/>
                    </a:lnTo>
                    <a:lnTo>
                      <a:pt x="141" y="183"/>
                    </a:lnTo>
                    <a:close/>
                    <a:moveTo>
                      <a:pt x="151" y="305"/>
                    </a:moveTo>
                    <a:lnTo>
                      <a:pt x="151" y="303"/>
                    </a:lnTo>
                    <a:lnTo>
                      <a:pt x="151" y="303"/>
                    </a:lnTo>
                    <a:lnTo>
                      <a:pt x="149" y="303"/>
                    </a:lnTo>
                    <a:lnTo>
                      <a:pt x="149" y="303"/>
                    </a:lnTo>
                    <a:lnTo>
                      <a:pt x="149" y="303"/>
                    </a:lnTo>
                    <a:lnTo>
                      <a:pt x="149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1" y="305"/>
                    </a:lnTo>
                    <a:lnTo>
                      <a:pt x="153" y="305"/>
                    </a:lnTo>
                    <a:lnTo>
                      <a:pt x="153" y="305"/>
                    </a:lnTo>
                    <a:lnTo>
                      <a:pt x="153" y="305"/>
                    </a:lnTo>
                    <a:lnTo>
                      <a:pt x="151" y="305"/>
                    </a:lnTo>
                    <a:close/>
                    <a:moveTo>
                      <a:pt x="122" y="290"/>
                    </a:moveTo>
                    <a:lnTo>
                      <a:pt x="122" y="290"/>
                    </a:lnTo>
                    <a:lnTo>
                      <a:pt x="122" y="290"/>
                    </a:lnTo>
                    <a:lnTo>
                      <a:pt x="120" y="290"/>
                    </a:lnTo>
                    <a:lnTo>
                      <a:pt x="120" y="290"/>
                    </a:lnTo>
                    <a:lnTo>
                      <a:pt x="120" y="290"/>
                    </a:lnTo>
                    <a:lnTo>
                      <a:pt x="118" y="290"/>
                    </a:lnTo>
                    <a:lnTo>
                      <a:pt x="118" y="288"/>
                    </a:lnTo>
                    <a:lnTo>
                      <a:pt x="118" y="288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18" y="290"/>
                    </a:lnTo>
                    <a:lnTo>
                      <a:pt x="120" y="290"/>
                    </a:lnTo>
                    <a:lnTo>
                      <a:pt x="120" y="290"/>
                    </a:lnTo>
                    <a:lnTo>
                      <a:pt x="122" y="290"/>
                    </a:lnTo>
                    <a:close/>
                    <a:moveTo>
                      <a:pt x="157" y="229"/>
                    </a:moveTo>
                    <a:lnTo>
                      <a:pt x="159" y="229"/>
                    </a:lnTo>
                    <a:lnTo>
                      <a:pt x="159" y="227"/>
                    </a:lnTo>
                    <a:lnTo>
                      <a:pt x="162" y="225"/>
                    </a:lnTo>
                    <a:lnTo>
                      <a:pt x="162" y="223"/>
                    </a:lnTo>
                    <a:lnTo>
                      <a:pt x="162" y="221"/>
                    </a:lnTo>
                    <a:lnTo>
                      <a:pt x="164" y="216"/>
                    </a:lnTo>
                    <a:lnTo>
                      <a:pt x="168" y="204"/>
                    </a:lnTo>
                    <a:lnTo>
                      <a:pt x="168" y="197"/>
                    </a:lnTo>
                    <a:lnTo>
                      <a:pt x="168" y="197"/>
                    </a:lnTo>
                    <a:lnTo>
                      <a:pt x="166" y="195"/>
                    </a:lnTo>
                    <a:lnTo>
                      <a:pt x="166" y="195"/>
                    </a:lnTo>
                    <a:lnTo>
                      <a:pt x="166" y="195"/>
                    </a:lnTo>
                    <a:lnTo>
                      <a:pt x="168" y="193"/>
                    </a:lnTo>
                    <a:lnTo>
                      <a:pt x="168" y="193"/>
                    </a:lnTo>
                    <a:lnTo>
                      <a:pt x="166" y="189"/>
                    </a:lnTo>
                    <a:lnTo>
                      <a:pt x="164" y="189"/>
                    </a:lnTo>
                    <a:lnTo>
                      <a:pt x="164" y="187"/>
                    </a:lnTo>
                    <a:lnTo>
                      <a:pt x="164" y="187"/>
                    </a:lnTo>
                    <a:lnTo>
                      <a:pt x="164" y="187"/>
                    </a:lnTo>
                    <a:lnTo>
                      <a:pt x="159" y="187"/>
                    </a:lnTo>
                    <a:lnTo>
                      <a:pt x="157" y="189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3" y="187"/>
                    </a:lnTo>
                    <a:lnTo>
                      <a:pt x="153" y="185"/>
                    </a:lnTo>
                    <a:lnTo>
                      <a:pt x="151" y="185"/>
                    </a:lnTo>
                    <a:lnTo>
                      <a:pt x="149" y="185"/>
                    </a:lnTo>
                    <a:lnTo>
                      <a:pt x="145" y="187"/>
                    </a:lnTo>
                    <a:lnTo>
                      <a:pt x="141" y="189"/>
                    </a:lnTo>
                    <a:lnTo>
                      <a:pt x="130" y="191"/>
                    </a:lnTo>
                    <a:lnTo>
                      <a:pt x="128" y="193"/>
                    </a:lnTo>
                    <a:lnTo>
                      <a:pt x="128" y="195"/>
                    </a:lnTo>
                    <a:lnTo>
                      <a:pt x="130" y="197"/>
                    </a:lnTo>
                    <a:lnTo>
                      <a:pt x="132" y="200"/>
                    </a:lnTo>
                    <a:lnTo>
                      <a:pt x="132" y="202"/>
                    </a:lnTo>
                    <a:lnTo>
                      <a:pt x="132" y="204"/>
                    </a:lnTo>
                    <a:lnTo>
                      <a:pt x="130" y="206"/>
                    </a:lnTo>
                    <a:lnTo>
                      <a:pt x="132" y="206"/>
                    </a:lnTo>
                    <a:lnTo>
                      <a:pt x="132" y="208"/>
                    </a:lnTo>
                    <a:lnTo>
                      <a:pt x="132" y="208"/>
                    </a:lnTo>
                    <a:lnTo>
                      <a:pt x="134" y="208"/>
                    </a:lnTo>
                    <a:lnTo>
                      <a:pt x="134" y="210"/>
                    </a:lnTo>
                    <a:lnTo>
                      <a:pt x="134" y="210"/>
                    </a:lnTo>
                    <a:lnTo>
                      <a:pt x="134" y="212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36" y="214"/>
                    </a:lnTo>
                    <a:lnTo>
                      <a:pt x="136" y="214"/>
                    </a:lnTo>
                    <a:lnTo>
                      <a:pt x="136" y="214"/>
                    </a:lnTo>
                    <a:lnTo>
                      <a:pt x="136" y="216"/>
                    </a:lnTo>
                    <a:lnTo>
                      <a:pt x="136" y="216"/>
                    </a:lnTo>
                    <a:lnTo>
                      <a:pt x="138" y="218"/>
                    </a:lnTo>
                    <a:lnTo>
                      <a:pt x="138" y="218"/>
                    </a:lnTo>
                    <a:lnTo>
                      <a:pt x="141" y="221"/>
                    </a:lnTo>
                    <a:lnTo>
                      <a:pt x="143" y="223"/>
                    </a:lnTo>
                    <a:lnTo>
                      <a:pt x="145" y="223"/>
                    </a:lnTo>
                    <a:lnTo>
                      <a:pt x="147" y="227"/>
                    </a:lnTo>
                    <a:lnTo>
                      <a:pt x="147" y="227"/>
                    </a:lnTo>
                    <a:lnTo>
                      <a:pt x="149" y="227"/>
                    </a:lnTo>
                    <a:lnTo>
                      <a:pt x="151" y="227"/>
                    </a:lnTo>
                    <a:lnTo>
                      <a:pt x="151" y="225"/>
                    </a:lnTo>
                    <a:lnTo>
                      <a:pt x="153" y="225"/>
                    </a:lnTo>
                    <a:lnTo>
                      <a:pt x="153" y="227"/>
                    </a:lnTo>
                    <a:lnTo>
                      <a:pt x="155" y="229"/>
                    </a:lnTo>
                    <a:lnTo>
                      <a:pt x="157" y="229"/>
                    </a:lnTo>
                    <a:close/>
                    <a:moveTo>
                      <a:pt x="122" y="313"/>
                    </a:move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0" y="313"/>
                    </a:lnTo>
                    <a:lnTo>
                      <a:pt x="122" y="313"/>
                    </a:lnTo>
                    <a:lnTo>
                      <a:pt x="122" y="313"/>
                    </a:lnTo>
                    <a:lnTo>
                      <a:pt x="124" y="313"/>
                    </a:lnTo>
                    <a:lnTo>
                      <a:pt x="124" y="313"/>
                    </a:lnTo>
                    <a:lnTo>
                      <a:pt x="122" y="313"/>
                    </a:lnTo>
                    <a:close/>
                    <a:moveTo>
                      <a:pt x="436" y="462"/>
                    </a:moveTo>
                    <a:lnTo>
                      <a:pt x="434" y="458"/>
                    </a:lnTo>
                    <a:lnTo>
                      <a:pt x="434" y="454"/>
                    </a:lnTo>
                    <a:lnTo>
                      <a:pt x="432" y="452"/>
                    </a:lnTo>
                    <a:lnTo>
                      <a:pt x="432" y="452"/>
                    </a:lnTo>
                    <a:lnTo>
                      <a:pt x="432" y="452"/>
                    </a:lnTo>
                    <a:lnTo>
                      <a:pt x="430" y="452"/>
                    </a:lnTo>
                    <a:lnTo>
                      <a:pt x="430" y="452"/>
                    </a:lnTo>
                    <a:lnTo>
                      <a:pt x="432" y="456"/>
                    </a:lnTo>
                    <a:lnTo>
                      <a:pt x="432" y="458"/>
                    </a:lnTo>
                    <a:lnTo>
                      <a:pt x="432" y="460"/>
                    </a:lnTo>
                    <a:lnTo>
                      <a:pt x="434" y="462"/>
                    </a:lnTo>
                    <a:lnTo>
                      <a:pt x="434" y="464"/>
                    </a:lnTo>
                    <a:lnTo>
                      <a:pt x="436" y="464"/>
                    </a:lnTo>
                    <a:lnTo>
                      <a:pt x="436" y="466"/>
                    </a:lnTo>
                    <a:lnTo>
                      <a:pt x="436" y="466"/>
                    </a:lnTo>
                    <a:lnTo>
                      <a:pt x="436" y="466"/>
                    </a:lnTo>
                    <a:lnTo>
                      <a:pt x="438" y="466"/>
                    </a:lnTo>
                    <a:lnTo>
                      <a:pt x="438" y="464"/>
                    </a:lnTo>
                    <a:lnTo>
                      <a:pt x="436" y="462"/>
                    </a:lnTo>
                    <a:lnTo>
                      <a:pt x="436" y="462"/>
                    </a:lnTo>
                    <a:close/>
                    <a:moveTo>
                      <a:pt x="402" y="500"/>
                    </a:moveTo>
                    <a:lnTo>
                      <a:pt x="400" y="498"/>
                    </a:lnTo>
                    <a:lnTo>
                      <a:pt x="398" y="498"/>
                    </a:lnTo>
                    <a:lnTo>
                      <a:pt x="396" y="498"/>
                    </a:lnTo>
                    <a:lnTo>
                      <a:pt x="392" y="498"/>
                    </a:lnTo>
                    <a:lnTo>
                      <a:pt x="392" y="496"/>
                    </a:lnTo>
                    <a:lnTo>
                      <a:pt x="392" y="496"/>
                    </a:lnTo>
                    <a:lnTo>
                      <a:pt x="390" y="496"/>
                    </a:lnTo>
                    <a:lnTo>
                      <a:pt x="390" y="494"/>
                    </a:lnTo>
                    <a:lnTo>
                      <a:pt x="388" y="494"/>
                    </a:lnTo>
                    <a:lnTo>
                      <a:pt x="388" y="494"/>
                    </a:lnTo>
                    <a:lnTo>
                      <a:pt x="388" y="494"/>
                    </a:lnTo>
                    <a:lnTo>
                      <a:pt x="388" y="494"/>
                    </a:lnTo>
                    <a:lnTo>
                      <a:pt x="381" y="487"/>
                    </a:lnTo>
                    <a:lnTo>
                      <a:pt x="379" y="487"/>
                    </a:lnTo>
                    <a:lnTo>
                      <a:pt x="379" y="490"/>
                    </a:lnTo>
                    <a:lnTo>
                      <a:pt x="379" y="492"/>
                    </a:lnTo>
                    <a:lnTo>
                      <a:pt x="379" y="492"/>
                    </a:lnTo>
                    <a:lnTo>
                      <a:pt x="379" y="494"/>
                    </a:lnTo>
                    <a:lnTo>
                      <a:pt x="381" y="494"/>
                    </a:lnTo>
                    <a:lnTo>
                      <a:pt x="384" y="494"/>
                    </a:lnTo>
                    <a:lnTo>
                      <a:pt x="384" y="496"/>
                    </a:lnTo>
                    <a:lnTo>
                      <a:pt x="384" y="496"/>
                    </a:lnTo>
                    <a:lnTo>
                      <a:pt x="386" y="498"/>
                    </a:lnTo>
                    <a:lnTo>
                      <a:pt x="386" y="498"/>
                    </a:lnTo>
                    <a:lnTo>
                      <a:pt x="390" y="498"/>
                    </a:lnTo>
                    <a:lnTo>
                      <a:pt x="390" y="498"/>
                    </a:lnTo>
                    <a:lnTo>
                      <a:pt x="392" y="500"/>
                    </a:lnTo>
                    <a:lnTo>
                      <a:pt x="392" y="500"/>
                    </a:lnTo>
                    <a:lnTo>
                      <a:pt x="394" y="500"/>
                    </a:lnTo>
                    <a:lnTo>
                      <a:pt x="394" y="500"/>
                    </a:lnTo>
                    <a:lnTo>
                      <a:pt x="396" y="500"/>
                    </a:lnTo>
                    <a:lnTo>
                      <a:pt x="398" y="500"/>
                    </a:lnTo>
                    <a:lnTo>
                      <a:pt x="400" y="500"/>
                    </a:lnTo>
                    <a:lnTo>
                      <a:pt x="400" y="502"/>
                    </a:lnTo>
                    <a:lnTo>
                      <a:pt x="405" y="504"/>
                    </a:lnTo>
                    <a:lnTo>
                      <a:pt x="407" y="506"/>
                    </a:lnTo>
                    <a:lnTo>
                      <a:pt x="409" y="506"/>
                    </a:lnTo>
                    <a:lnTo>
                      <a:pt x="407" y="504"/>
                    </a:lnTo>
                    <a:lnTo>
                      <a:pt x="402" y="500"/>
                    </a:lnTo>
                    <a:close/>
                    <a:moveTo>
                      <a:pt x="321" y="426"/>
                    </a:moveTo>
                    <a:lnTo>
                      <a:pt x="319" y="424"/>
                    </a:lnTo>
                    <a:lnTo>
                      <a:pt x="317" y="422"/>
                    </a:lnTo>
                    <a:lnTo>
                      <a:pt x="317" y="422"/>
                    </a:lnTo>
                    <a:lnTo>
                      <a:pt x="314" y="422"/>
                    </a:lnTo>
                    <a:lnTo>
                      <a:pt x="314" y="422"/>
                    </a:lnTo>
                    <a:lnTo>
                      <a:pt x="312" y="424"/>
                    </a:lnTo>
                    <a:lnTo>
                      <a:pt x="314" y="426"/>
                    </a:lnTo>
                    <a:lnTo>
                      <a:pt x="314" y="426"/>
                    </a:lnTo>
                    <a:lnTo>
                      <a:pt x="317" y="426"/>
                    </a:lnTo>
                    <a:lnTo>
                      <a:pt x="317" y="426"/>
                    </a:lnTo>
                    <a:lnTo>
                      <a:pt x="319" y="429"/>
                    </a:lnTo>
                    <a:lnTo>
                      <a:pt x="319" y="431"/>
                    </a:lnTo>
                    <a:lnTo>
                      <a:pt x="321" y="431"/>
                    </a:lnTo>
                    <a:lnTo>
                      <a:pt x="321" y="433"/>
                    </a:lnTo>
                    <a:lnTo>
                      <a:pt x="323" y="431"/>
                    </a:lnTo>
                    <a:lnTo>
                      <a:pt x="323" y="429"/>
                    </a:lnTo>
                    <a:lnTo>
                      <a:pt x="321" y="429"/>
                    </a:lnTo>
                    <a:lnTo>
                      <a:pt x="321" y="426"/>
                    </a:lnTo>
                    <a:close/>
                    <a:moveTo>
                      <a:pt x="220" y="349"/>
                    </a:moveTo>
                    <a:lnTo>
                      <a:pt x="216" y="349"/>
                    </a:lnTo>
                    <a:lnTo>
                      <a:pt x="216" y="351"/>
                    </a:lnTo>
                    <a:lnTo>
                      <a:pt x="214" y="351"/>
                    </a:lnTo>
                    <a:lnTo>
                      <a:pt x="216" y="351"/>
                    </a:lnTo>
                    <a:lnTo>
                      <a:pt x="216" y="351"/>
                    </a:lnTo>
                    <a:lnTo>
                      <a:pt x="218" y="351"/>
                    </a:lnTo>
                    <a:lnTo>
                      <a:pt x="220" y="349"/>
                    </a:lnTo>
                    <a:lnTo>
                      <a:pt x="222" y="347"/>
                    </a:lnTo>
                    <a:lnTo>
                      <a:pt x="220" y="347"/>
                    </a:lnTo>
                    <a:lnTo>
                      <a:pt x="220" y="349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="" xmlns:a16="http://schemas.microsoft.com/office/drawing/2014/main" id="{81EFB8F3-E902-407E-BAD2-7AF5B8205E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7" y="2430"/>
                <a:ext cx="322" cy="97"/>
              </a:xfrm>
              <a:custGeom>
                <a:avLst/>
                <a:gdLst>
                  <a:gd name="T0" fmla="*/ 157 w 322"/>
                  <a:gd name="T1" fmla="*/ 24 h 97"/>
                  <a:gd name="T2" fmla="*/ 176 w 322"/>
                  <a:gd name="T3" fmla="*/ 11 h 97"/>
                  <a:gd name="T4" fmla="*/ 157 w 322"/>
                  <a:gd name="T5" fmla="*/ 17 h 97"/>
                  <a:gd name="T6" fmla="*/ 301 w 322"/>
                  <a:gd name="T7" fmla="*/ 11 h 97"/>
                  <a:gd name="T8" fmla="*/ 151 w 322"/>
                  <a:gd name="T9" fmla="*/ 7 h 97"/>
                  <a:gd name="T10" fmla="*/ 144 w 322"/>
                  <a:gd name="T11" fmla="*/ 7 h 97"/>
                  <a:gd name="T12" fmla="*/ 107 w 322"/>
                  <a:gd name="T13" fmla="*/ 34 h 97"/>
                  <a:gd name="T14" fmla="*/ 316 w 322"/>
                  <a:gd name="T15" fmla="*/ 47 h 97"/>
                  <a:gd name="T16" fmla="*/ 308 w 322"/>
                  <a:gd name="T17" fmla="*/ 55 h 97"/>
                  <a:gd name="T18" fmla="*/ 299 w 322"/>
                  <a:gd name="T19" fmla="*/ 21 h 97"/>
                  <a:gd name="T20" fmla="*/ 274 w 322"/>
                  <a:gd name="T21" fmla="*/ 34 h 97"/>
                  <a:gd name="T22" fmla="*/ 270 w 322"/>
                  <a:gd name="T23" fmla="*/ 30 h 97"/>
                  <a:gd name="T24" fmla="*/ 253 w 322"/>
                  <a:gd name="T25" fmla="*/ 17 h 97"/>
                  <a:gd name="T26" fmla="*/ 239 w 322"/>
                  <a:gd name="T27" fmla="*/ 26 h 97"/>
                  <a:gd name="T28" fmla="*/ 222 w 322"/>
                  <a:gd name="T29" fmla="*/ 15 h 97"/>
                  <a:gd name="T30" fmla="*/ 203 w 322"/>
                  <a:gd name="T31" fmla="*/ 3 h 97"/>
                  <a:gd name="T32" fmla="*/ 180 w 322"/>
                  <a:gd name="T33" fmla="*/ 7 h 97"/>
                  <a:gd name="T34" fmla="*/ 195 w 322"/>
                  <a:gd name="T35" fmla="*/ 30 h 97"/>
                  <a:gd name="T36" fmla="*/ 218 w 322"/>
                  <a:gd name="T37" fmla="*/ 38 h 97"/>
                  <a:gd name="T38" fmla="*/ 232 w 322"/>
                  <a:gd name="T39" fmla="*/ 49 h 97"/>
                  <a:gd name="T40" fmla="*/ 213 w 322"/>
                  <a:gd name="T41" fmla="*/ 55 h 97"/>
                  <a:gd name="T42" fmla="*/ 197 w 322"/>
                  <a:gd name="T43" fmla="*/ 61 h 97"/>
                  <a:gd name="T44" fmla="*/ 182 w 322"/>
                  <a:gd name="T45" fmla="*/ 53 h 97"/>
                  <a:gd name="T46" fmla="*/ 184 w 322"/>
                  <a:gd name="T47" fmla="*/ 51 h 97"/>
                  <a:gd name="T48" fmla="*/ 171 w 322"/>
                  <a:gd name="T49" fmla="*/ 45 h 97"/>
                  <a:gd name="T50" fmla="*/ 161 w 322"/>
                  <a:gd name="T51" fmla="*/ 32 h 97"/>
                  <a:gd name="T52" fmla="*/ 138 w 322"/>
                  <a:gd name="T53" fmla="*/ 32 h 97"/>
                  <a:gd name="T54" fmla="*/ 109 w 322"/>
                  <a:gd name="T55" fmla="*/ 40 h 97"/>
                  <a:gd name="T56" fmla="*/ 90 w 322"/>
                  <a:gd name="T57" fmla="*/ 63 h 97"/>
                  <a:gd name="T58" fmla="*/ 88 w 322"/>
                  <a:gd name="T59" fmla="*/ 74 h 97"/>
                  <a:gd name="T60" fmla="*/ 94 w 322"/>
                  <a:gd name="T61" fmla="*/ 91 h 97"/>
                  <a:gd name="T62" fmla="*/ 128 w 322"/>
                  <a:gd name="T63" fmla="*/ 91 h 97"/>
                  <a:gd name="T64" fmla="*/ 178 w 322"/>
                  <a:gd name="T65" fmla="*/ 80 h 97"/>
                  <a:gd name="T66" fmla="*/ 188 w 322"/>
                  <a:gd name="T67" fmla="*/ 78 h 97"/>
                  <a:gd name="T68" fmla="*/ 207 w 322"/>
                  <a:gd name="T69" fmla="*/ 74 h 97"/>
                  <a:gd name="T70" fmla="*/ 232 w 322"/>
                  <a:gd name="T71" fmla="*/ 66 h 97"/>
                  <a:gd name="T72" fmla="*/ 245 w 322"/>
                  <a:gd name="T73" fmla="*/ 49 h 97"/>
                  <a:gd name="T74" fmla="*/ 245 w 322"/>
                  <a:gd name="T75" fmla="*/ 74 h 97"/>
                  <a:gd name="T76" fmla="*/ 285 w 322"/>
                  <a:gd name="T77" fmla="*/ 72 h 97"/>
                  <a:gd name="T78" fmla="*/ 291 w 322"/>
                  <a:gd name="T79" fmla="*/ 68 h 97"/>
                  <a:gd name="T80" fmla="*/ 287 w 322"/>
                  <a:gd name="T81" fmla="*/ 61 h 97"/>
                  <a:gd name="T82" fmla="*/ 308 w 322"/>
                  <a:gd name="T83" fmla="*/ 63 h 97"/>
                  <a:gd name="T84" fmla="*/ 316 w 322"/>
                  <a:gd name="T85" fmla="*/ 59 h 97"/>
                  <a:gd name="T86" fmla="*/ 318 w 322"/>
                  <a:gd name="T87" fmla="*/ 51 h 97"/>
                  <a:gd name="T88" fmla="*/ 63 w 322"/>
                  <a:gd name="T89" fmla="*/ 15 h 97"/>
                  <a:gd name="T90" fmla="*/ 27 w 322"/>
                  <a:gd name="T91" fmla="*/ 32 h 97"/>
                  <a:gd name="T92" fmla="*/ 25 w 322"/>
                  <a:gd name="T93" fmla="*/ 63 h 97"/>
                  <a:gd name="T94" fmla="*/ 16 w 322"/>
                  <a:gd name="T95" fmla="*/ 63 h 97"/>
                  <a:gd name="T96" fmla="*/ 2 w 322"/>
                  <a:gd name="T97" fmla="*/ 63 h 97"/>
                  <a:gd name="T98" fmla="*/ 16 w 322"/>
                  <a:gd name="T99" fmla="*/ 78 h 97"/>
                  <a:gd name="T100" fmla="*/ 25 w 322"/>
                  <a:gd name="T101" fmla="*/ 74 h 97"/>
                  <a:gd name="T102" fmla="*/ 35 w 322"/>
                  <a:gd name="T103" fmla="*/ 80 h 97"/>
                  <a:gd name="T104" fmla="*/ 50 w 322"/>
                  <a:gd name="T105" fmla="*/ 80 h 97"/>
                  <a:gd name="T106" fmla="*/ 54 w 322"/>
                  <a:gd name="T107" fmla="*/ 74 h 97"/>
                  <a:gd name="T108" fmla="*/ 73 w 322"/>
                  <a:gd name="T109" fmla="*/ 74 h 97"/>
                  <a:gd name="T110" fmla="*/ 69 w 322"/>
                  <a:gd name="T111" fmla="*/ 63 h 97"/>
                  <a:gd name="T112" fmla="*/ 322 w 322"/>
                  <a:gd name="T113" fmla="*/ 55 h 97"/>
                  <a:gd name="T114" fmla="*/ 320 w 322"/>
                  <a:gd name="T115" fmla="*/ 57 h 97"/>
                  <a:gd name="T116" fmla="*/ 111 w 322"/>
                  <a:gd name="T117" fmla="*/ 3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2" h="97">
                    <a:moveTo>
                      <a:pt x="182" y="5"/>
                    </a:moveTo>
                    <a:lnTo>
                      <a:pt x="184" y="3"/>
                    </a:lnTo>
                    <a:lnTo>
                      <a:pt x="182" y="3"/>
                    </a:lnTo>
                    <a:lnTo>
                      <a:pt x="180" y="3"/>
                    </a:lnTo>
                    <a:lnTo>
                      <a:pt x="182" y="3"/>
                    </a:lnTo>
                    <a:lnTo>
                      <a:pt x="182" y="5"/>
                    </a:lnTo>
                    <a:close/>
                    <a:moveTo>
                      <a:pt x="157" y="17"/>
                    </a:moveTo>
                    <a:lnTo>
                      <a:pt x="157" y="17"/>
                    </a:lnTo>
                    <a:lnTo>
                      <a:pt x="159" y="17"/>
                    </a:lnTo>
                    <a:lnTo>
                      <a:pt x="159" y="19"/>
                    </a:lnTo>
                    <a:lnTo>
                      <a:pt x="159" y="21"/>
                    </a:lnTo>
                    <a:lnTo>
                      <a:pt x="157" y="24"/>
                    </a:lnTo>
                    <a:lnTo>
                      <a:pt x="157" y="26"/>
                    </a:lnTo>
                    <a:lnTo>
                      <a:pt x="157" y="26"/>
                    </a:lnTo>
                    <a:lnTo>
                      <a:pt x="157" y="28"/>
                    </a:lnTo>
                    <a:lnTo>
                      <a:pt x="161" y="30"/>
                    </a:lnTo>
                    <a:lnTo>
                      <a:pt x="161" y="30"/>
                    </a:lnTo>
                    <a:lnTo>
                      <a:pt x="163" y="28"/>
                    </a:lnTo>
                    <a:lnTo>
                      <a:pt x="165" y="28"/>
                    </a:lnTo>
                    <a:lnTo>
                      <a:pt x="169" y="17"/>
                    </a:lnTo>
                    <a:lnTo>
                      <a:pt x="171" y="13"/>
                    </a:lnTo>
                    <a:lnTo>
                      <a:pt x="174" y="11"/>
                    </a:lnTo>
                    <a:lnTo>
                      <a:pt x="176" y="11"/>
                    </a:lnTo>
                    <a:lnTo>
                      <a:pt x="176" y="11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76" y="7"/>
                    </a:lnTo>
                    <a:lnTo>
                      <a:pt x="174" y="7"/>
                    </a:lnTo>
                    <a:lnTo>
                      <a:pt x="174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57" y="9"/>
                    </a:lnTo>
                    <a:lnTo>
                      <a:pt x="157" y="11"/>
                    </a:lnTo>
                    <a:lnTo>
                      <a:pt x="157" y="11"/>
                    </a:lnTo>
                    <a:lnTo>
                      <a:pt x="157" y="13"/>
                    </a:lnTo>
                    <a:lnTo>
                      <a:pt x="157" y="17"/>
                    </a:lnTo>
                    <a:lnTo>
                      <a:pt x="157" y="17"/>
                    </a:lnTo>
                    <a:close/>
                    <a:moveTo>
                      <a:pt x="303" y="17"/>
                    </a:moveTo>
                    <a:lnTo>
                      <a:pt x="308" y="17"/>
                    </a:lnTo>
                    <a:lnTo>
                      <a:pt x="310" y="17"/>
                    </a:lnTo>
                    <a:lnTo>
                      <a:pt x="310" y="15"/>
                    </a:lnTo>
                    <a:lnTo>
                      <a:pt x="312" y="13"/>
                    </a:lnTo>
                    <a:lnTo>
                      <a:pt x="312" y="11"/>
                    </a:lnTo>
                    <a:lnTo>
                      <a:pt x="312" y="9"/>
                    </a:lnTo>
                    <a:lnTo>
                      <a:pt x="310" y="7"/>
                    </a:lnTo>
                    <a:lnTo>
                      <a:pt x="308" y="5"/>
                    </a:lnTo>
                    <a:lnTo>
                      <a:pt x="303" y="7"/>
                    </a:lnTo>
                    <a:lnTo>
                      <a:pt x="301" y="11"/>
                    </a:lnTo>
                    <a:lnTo>
                      <a:pt x="301" y="15"/>
                    </a:lnTo>
                    <a:lnTo>
                      <a:pt x="303" y="17"/>
                    </a:lnTo>
                    <a:close/>
                    <a:moveTo>
                      <a:pt x="144" y="9"/>
                    </a:moveTo>
                    <a:lnTo>
                      <a:pt x="146" y="9"/>
                    </a:lnTo>
                    <a:lnTo>
                      <a:pt x="146" y="9"/>
                    </a:lnTo>
                    <a:lnTo>
                      <a:pt x="146" y="9"/>
                    </a:lnTo>
                    <a:lnTo>
                      <a:pt x="146" y="7"/>
                    </a:lnTo>
                    <a:lnTo>
                      <a:pt x="146" y="9"/>
                    </a:lnTo>
                    <a:lnTo>
                      <a:pt x="148" y="7"/>
                    </a:lnTo>
                    <a:lnTo>
                      <a:pt x="148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7"/>
                    </a:lnTo>
                    <a:lnTo>
                      <a:pt x="151" y="5"/>
                    </a:lnTo>
                    <a:lnTo>
                      <a:pt x="148" y="5"/>
                    </a:lnTo>
                    <a:lnTo>
                      <a:pt x="146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4" y="7"/>
                    </a:lnTo>
                    <a:lnTo>
                      <a:pt x="144" y="9"/>
                    </a:lnTo>
                    <a:lnTo>
                      <a:pt x="144" y="7"/>
                    </a:lnTo>
                    <a:lnTo>
                      <a:pt x="144" y="9"/>
                    </a:lnTo>
                    <a:close/>
                    <a:moveTo>
                      <a:pt x="98" y="36"/>
                    </a:moveTo>
                    <a:lnTo>
                      <a:pt x="98" y="36"/>
                    </a:lnTo>
                    <a:lnTo>
                      <a:pt x="100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7" y="34"/>
                    </a:lnTo>
                    <a:lnTo>
                      <a:pt x="107" y="34"/>
                    </a:lnTo>
                    <a:lnTo>
                      <a:pt x="107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2" y="34"/>
                    </a:lnTo>
                    <a:lnTo>
                      <a:pt x="102" y="34"/>
                    </a:lnTo>
                    <a:lnTo>
                      <a:pt x="100" y="34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6" y="36"/>
                    </a:lnTo>
                    <a:lnTo>
                      <a:pt x="98" y="36"/>
                    </a:lnTo>
                    <a:close/>
                    <a:moveTo>
                      <a:pt x="316" y="47"/>
                    </a:moveTo>
                    <a:lnTo>
                      <a:pt x="316" y="47"/>
                    </a:lnTo>
                    <a:lnTo>
                      <a:pt x="314" y="47"/>
                    </a:lnTo>
                    <a:lnTo>
                      <a:pt x="314" y="47"/>
                    </a:lnTo>
                    <a:lnTo>
                      <a:pt x="314" y="49"/>
                    </a:lnTo>
                    <a:lnTo>
                      <a:pt x="314" y="49"/>
                    </a:lnTo>
                    <a:lnTo>
                      <a:pt x="312" y="49"/>
                    </a:lnTo>
                    <a:lnTo>
                      <a:pt x="312" y="51"/>
                    </a:lnTo>
                    <a:lnTo>
                      <a:pt x="312" y="51"/>
                    </a:lnTo>
                    <a:lnTo>
                      <a:pt x="314" y="53"/>
                    </a:lnTo>
                    <a:lnTo>
                      <a:pt x="312" y="53"/>
                    </a:lnTo>
                    <a:lnTo>
                      <a:pt x="310" y="53"/>
                    </a:lnTo>
                    <a:lnTo>
                      <a:pt x="308" y="55"/>
                    </a:lnTo>
                    <a:lnTo>
                      <a:pt x="308" y="55"/>
                    </a:lnTo>
                    <a:lnTo>
                      <a:pt x="306" y="53"/>
                    </a:lnTo>
                    <a:lnTo>
                      <a:pt x="303" y="53"/>
                    </a:lnTo>
                    <a:lnTo>
                      <a:pt x="303" y="51"/>
                    </a:lnTo>
                    <a:lnTo>
                      <a:pt x="303" y="49"/>
                    </a:lnTo>
                    <a:lnTo>
                      <a:pt x="303" y="45"/>
                    </a:lnTo>
                    <a:lnTo>
                      <a:pt x="303" y="40"/>
                    </a:lnTo>
                    <a:lnTo>
                      <a:pt x="303" y="38"/>
                    </a:lnTo>
                    <a:lnTo>
                      <a:pt x="301" y="32"/>
                    </a:lnTo>
                    <a:lnTo>
                      <a:pt x="301" y="28"/>
                    </a:lnTo>
                    <a:lnTo>
                      <a:pt x="299" y="26"/>
                    </a:lnTo>
                    <a:lnTo>
                      <a:pt x="299" y="24"/>
                    </a:lnTo>
                    <a:lnTo>
                      <a:pt x="299" y="21"/>
                    </a:lnTo>
                    <a:lnTo>
                      <a:pt x="297" y="21"/>
                    </a:lnTo>
                    <a:lnTo>
                      <a:pt x="295" y="21"/>
                    </a:lnTo>
                    <a:lnTo>
                      <a:pt x="291" y="19"/>
                    </a:lnTo>
                    <a:lnTo>
                      <a:pt x="287" y="19"/>
                    </a:lnTo>
                    <a:lnTo>
                      <a:pt x="283" y="21"/>
                    </a:lnTo>
                    <a:lnTo>
                      <a:pt x="278" y="21"/>
                    </a:lnTo>
                    <a:lnTo>
                      <a:pt x="276" y="24"/>
                    </a:lnTo>
                    <a:lnTo>
                      <a:pt x="274" y="26"/>
                    </a:lnTo>
                    <a:lnTo>
                      <a:pt x="272" y="28"/>
                    </a:lnTo>
                    <a:lnTo>
                      <a:pt x="272" y="32"/>
                    </a:lnTo>
                    <a:lnTo>
                      <a:pt x="274" y="34"/>
                    </a:lnTo>
                    <a:lnTo>
                      <a:pt x="274" y="34"/>
                    </a:lnTo>
                    <a:lnTo>
                      <a:pt x="274" y="36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2"/>
                    </a:lnTo>
                    <a:lnTo>
                      <a:pt x="270" y="42"/>
                    </a:lnTo>
                    <a:lnTo>
                      <a:pt x="268" y="45"/>
                    </a:lnTo>
                    <a:lnTo>
                      <a:pt x="268" y="45"/>
                    </a:lnTo>
                    <a:lnTo>
                      <a:pt x="268" y="42"/>
                    </a:lnTo>
                    <a:lnTo>
                      <a:pt x="270" y="36"/>
                    </a:lnTo>
                    <a:lnTo>
                      <a:pt x="270" y="32"/>
                    </a:lnTo>
                    <a:lnTo>
                      <a:pt x="270" y="30"/>
                    </a:lnTo>
                    <a:lnTo>
                      <a:pt x="270" y="28"/>
                    </a:lnTo>
                    <a:lnTo>
                      <a:pt x="268" y="21"/>
                    </a:lnTo>
                    <a:lnTo>
                      <a:pt x="266" y="19"/>
                    </a:lnTo>
                    <a:lnTo>
                      <a:pt x="266" y="19"/>
                    </a:lnTo>
                    <a:lnTo>
                      <a:pt x="262" y="19"/>
                    </a:lnTo>
                    <a:lnTo>
                      <a:pt x="262" y="19"/>
                    </a:lnTo>
                    <a:lnTo>
                      <a:pt x="262" y="19"/>
                    </a:lnTo>
                    <a:lnTo>
                      <a:pt x="262" y="19"/>
                    </a:lnTo>
                    <a:lnTo>
                      <a:pt x="259" y="17"/>
                    </a:lnTo>
                    <a:lnTo>
                      <a:pt x="257" y="17"/>
                    </a:lnTo>
                    <a:lnTo>
                      <a:pt x="255" y="17"/>
                    </a:lnTo>
                    <a:lnTo>
                      <a:pt x="253" y="17"/>
                    </a:lnTo>
                    <a:lnTo>
                      <a:pt x="253" y="15"/>
                    </a:lnTo>
                    <a:lnTo>
                      <a:pt x="251" y="15"/>
                    </a:lnTo>
                    <a:lnTo>
                      <a:pt x="249" y="17"/>
                    </a:lnTo>
                    <a:lnTo>
                      <a:pt x="247" y="17"/>
                    </a:lnTo>
                    <a:lnTo>
                      <a:pt x="247" y="19"/>
                    </a:lnTo>
                    <a:lnTo>
                      <a:pt x="245" y="19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243" y="24"/>
                    </a:lnTo>
                    <a:lnTo>
                      <a:pt x="241" y="26"/>
                    </a:lnTo>
                    <a:lnTo>
                      <a:pt x="239" y="26"/>
                    </a:lnTo>
                    <a:lnTo>
                      <a:pt x="236" y="28"/>
                    </a:lnTo>
                    <a:lnTo>
                      <a:pt x="234" y="28"/>
                    </a:lnTo>
                    <a:lnTo>
                      <a:pt x="234" y="28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30" y="26"/>
                    </a:lnTo>
                    <a:lnTo>
                      <a:pt x="228" y="24"/>
                    </a:lnTo>
                    <a:lnTo>
                      <a:pt x="226" y="19"/>
                    </a:lnTo>
                    <a:lnTo>
                      <a:pt x="224" y="15"/>
                    </a:lnTo>
                    <a:lnTo>
                      <a:pt x="222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2" y="9"/>
                    </a:lnTo>
                    <a:lnTo>
                      <a:pt x="220" y="5"/>
                    </a:lnTo>
                    <a:lnTo>
                      <a:pt x="215" y="3"/>
                    </a:lnTo>
                    <a:lnTo>
                      <a:pt x="211" y="3"/>
                    </a:lnTo>
                    <a:lnTo>
                      <a:pt x="207" y="3"/>
                    </a:lnTo>
                    <a:lnTo>
                      <a:pt x="205" y="3"/>
                    </a:lnTo>
                    <a:lnTo>
                      <a:pt x="205" y="3"/>
                    </a:lnTo>
                    <a:lnTo>
                      <a:pt x="205" y="3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0"/>
                    </a:lnTo>
                    <a:lnTo>
                      <a:pt x="197" y="0"/>
                    </a:lnTo>
                    <a:lnTo>
                      <a:pt x="195" y="0"/>
                    </a:lnTo>
                    <a:lnTo>
                      <a:pt x="188" y="5"/>
                    </a:lnTo>
                    <a:lnTo>
                      <a:pt x="186" y="5"/>
                    </a:lnTo>
                    <a:lnTo>
                      <a:pt x="186" y="5"/>
                    </a:lnTo>
                    <a:lnTo>
                      <a:pt x="184" y="7"/>
                    </a:lnTo>
                    <a:lnTo>
                      <a:pt x="182" y="7"/>
                    </a:lnTo>
                    <a:lnTo>
                      <a:pt x="182" y="7"/>
                    </a:lnTo>
                    <a:lnTo>
                      <a:pt x="180" y="7"/>
                    </a:lnTo>
                    <a:lnTo>
                      <a:pt x="180" y="7"/>
                    </a:lnTo>
                    <a:lnTo>
                      <a:pt x="180" y="9"/>
                    </a:lnTo>
                    <a:lnTo>
                      <a:pt x="178" y="11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80" y="15"/>
                    </a:lnTo>
                    <a:lnTo>
                      <a:pt x="180" y="17"/>
                    </a:lnTo>
                    <a:lnTo>
                      <a:pt x="182" y="17"/>
                    </a:lnTo>
                    <a:lnTo>
                      <a:pt x="184" y="19"/>
                    </a:lnTo>
                    <a:lnTo>
                      <a:pt x="186" y="21"/>
                    </a:lnTo>
                    <a:lnTo>
                      <a:pt x="188" y="26"/>
                    </a:lnTo>
                    <a:lnTo>
                      <a:pt x="188" y="26"/>
                    </a:lnTo>
                    <a:lnTo>
                      <a:pt x="195" y="30"/>
                    </a:lnTo>
                    <a:lnTo>
                      <a:pt x="199" y="34"/>
                    </a:lnTo>
                    <a:lnTo>
                      <a:pt x="201" y="36"/>
                    </a:lnTo>
                    <a:lnTo>
                      <a:pt x="203" y="36"/>
                    </a:lnTo>
                    <a:lnTo>
                      <a:pt x="205" y="38"/>
                    </a:lnTo>
                    <a:lnTo>
                      <a:pt x="205" y="38"/>
                    </a:lnTo>
                    <a:lnTo>
                      <a:pt x="209" y="36"/>
                    </a:lnTo>
                    <a:lnTo>
                      <a:pt x="211" y="36"/>
                    </a:lnTo>
                    <a:lnTo>
                      <a:pt x="213" y="36"/>
                    </a:lnTo>
                    <a:lnTo>
                      <a:pt x="215" y="38"/>
                    </a:lnTo>
                    <a:lnTo>
                      <a:pt x="215" y="40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220" y="40"/>
                    </a:lnTo>
                    <a:lnTo>
                      <a:pt x="224" y="45"/>
                    </a:lnTo>
                    <a:lnTo>
                      <a:pt x="226" y="47"/>
                    </a:lnTo>
                    <a:lnTo>
                      <a:pt x="226" y="47"/>
                    </a:lnTo>
                    <a:lnTo>
                      <a:pt x="226" y="47"/>
                    </a:lnTo>
                    <a:lnTo>
                      <a:pt x="226" y="45"/>
                    </a:lnTo>
                    <a:lnTo>
                      <a:pt x="228" y="45"/>
                    </a:lnTo>
                    <a:lnTo>
                      <a:pt x="228" y="45"/>
                    </a:lnTo>
                    <a:lnTo>
                      <a:pt x="228" y="47"/>
                    </a:lnTo>
                    <a:lnTo>
                      <a:pt x="230" y="47"/>
                    </a:lnTo>
                    <a:lnTo>
                      <a:pt x="230" y="47"/>
                    </a:lnTo>
                    <a:lnTo>
                      <a:pt x="232" y="49"/>
                    </a:lnTo>
                    <a:lnTo>
                      <a:pt x="232" y="51"/>
                    </a:lnTo>
                    <a:lnTo>
                      <a:pt x="232" y="53"/>
                    </a:lnTo>
                    <a:lnTo>
                      <a:pt x="232" y="53"/>
                    </a:lnTo>
                    <a:lnTo>
                      <a:pt x="230" y="55"/>
                    </a:lnTo>
                    <a:lnTo>
                      <a:pt x="228" y="55"/>
                    </a:lnTo>
                    <a:lnTo>
                      <a:pt x="224" y="55"/>
                    </a:lnTo>
                    <a:lnTo>
                      <a:pt x="222" y="55"/>
                    </a:lnTo>
                    <a:lnTo>
                      <a:pt x="222" y="55"/>
                    </a:lnTo>
                    <a:lnTo>
                      <a:pt x="220" y="53"/>
                    </a:lnTo>
                    <a:lnTo>
                      <a:pt x="218" y="53"/>
                    </a:lnTo>
                    <a:lnTo>
                      <a:pt x="213" y="55"/>
                    </a:lnTo>
                    <a:lnTo>
                      <a:pt x="213" y="55"/>
                    </a:lnTo>
                    <a:lnTo>
                      <a:pt x="211" y="55"/>
                    </a:lnTo>
                    <a:lnTo>
                      <a:pt x="211" y="55"/>
                    </a:lnTo>
                    <a:lnTo>
                      <a:pt x="211" y="55"/>
                    </a:lnTo>
                    <a:lnTo>
                      <a:pt x="211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09" y="57"/>
                    </a:lnTo>
                    <a:lnTo>
                      <a:pt x="205" y="61"/>
                    </a:lnTo>
                    <a:lnTo>
                      <a:pt x="203" y="63"/>
                    </a:lnTo>
                    <a:lnTo>
                      <a:pt x="201" y="63"/>
                    </a:lnTo>
                    <a:lnTo>
                      <a:pt x="199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59"/>
                    </a:lnTo>
                    <a:lnTo>
                      <a:pt x="195" y="59"/>
                    </a:lnTo>
                    <a:lnTo>
                      <a:pt x="195" y="59"/>
                    </a:lnTo>
                    <a:lnTo>
                      <a:pt x="188" y="61"/>
                    </a:lnTo>
                    <a:lnTo>
                      <a:pt x="186" y="61"/>
                    </a:lnTo>
                    <a:lnTo>
                      <a:pt x="186" y="59"/>
                    </a:lnTo>
                    <a:lnTo>
                      <a:pt x="184" y="59"/>
                    </a:lnTo>
                    <a:lnTo>
                      <a:pt x="184" y="55"/>
                    </a:lnTo>
                    <a:lnTo>
                      <a:pt x="182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6" y="53"/>
                    </a:lnTo>
                    <a:lnTo>
                      <a:pt x="186" y="53"/>
                    </a:lnTo>
                    <a:lnTo>
                      <a:pt x="186" y="53"/>
                    </a:lnTo>
                    <a:lnTo>
                      <a:pt x="184" y="53"/>
                    </a:lnTo>
                    <a:lnTo>
                      <a:pt x="184" y="53"/>
                    </a:lnTo>
                    <a:lnTo>
                      <a:pt x="184" y="51"/>
                    </a:lnTo>
                    <a:lnTo>
                      <a:pt x="184" y="51"/>
                    </a:lnTo>
                    <a:lnTo>
                      <a:pt x="184" y="51"/>
                    </a:lnTo>
                    <a:lnTo>
                      <a:pt x="184" y="51"/>
                    </a:lnTo>
                    <a:lnTo>
                      <a:pt x="184" y="49"/>
                    </a:lnTo>
                    <a:lnTo>
                      <a:pt x="182" y="49"/>
                    </a:lnTo>
                    <a:lnTo>
                      <a:pt x="182" y="49"/>
                    </a:lnTo>
                    <a:lnTo>
                      <a:pt x="180" y="49"/>
                    </a:lnTo>
                    <a:lnTo>
                      <a:pt x="180" y="47"/>
                    </a:lnTo>
                    <a:lnTo>
                      <a:pt x="182" y="47"/>
                    </a:lnTo>
                    <a:lnTo>
                      <a:pt x="180" y="47"/>
                    </a:lnTo>
                    <a:lnTo>
                      <a:pt x="180" y="47"/>
                    </a:lnTo>
                    <a:lnTo>
                      <a:pt x="178" y="47"/>
                    </a:lnTo>
                    <a:lnTo>
                      <a:pt x="178" y="47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2"/>
                    </a:lnTo>
                    <a:lnTo>
                      <a:pt x="169" y="36"/>
                    </a:lnTo>
                    <a:lnTo>
                      <a:pt x="169" y="34"/>
                    </a:lnTo>
                    <a:lnTo>
                      <a:pt x="169" y="34"/>
                    </a:lnTo>
                    <a:lnTo>
                      <a:pt x="167" y="34"/>
                    </a:lnTo>
                    <a:lnTo>
                      <a:pt x="167" y="40"/>
                    </a:lnTo>
                    <a:lnTo>
                      <a:pt x="167" y="42"/>
                    </a:lnTo>
                    <a:lnTo>
                      <a:pt x="165" y="38"/>
                    </a:lnTo>
                    <a:lnTo>
                      <a:pt x="165" y="32"/>
                    </a:lnTo>
                    <a:lnTo>
                      <a:pt x="163" y="32"/>
                    </a:lnTo>
                    <a:lnTo>
                      <a:pt x="163" y="32"/>
                    </a:lnTo>
                    <a:lnTo>
                      <a:pt x="161" y="32"/>
                    </a:lnTo>
                    <a:lnTo>
                      <a:pt x="155" y="32"/>
                    </a:lnTo>
                    <a:lnTo>
                      <a:pt x="155" y="32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34"/>
                    </a:lnTo>
                    <a:lnTo>
                      <a:pt x="153" y="34"/>
                    </a:lnTo>
                    <a:lnTo>
                      <a:pt x="153" y="36"/>
                    </a:lnTo>
                    <a:lnTo>
                      <a:pt x="151" y="36"/>
                    </a:lnTo>
                    <a:lnTo>
                      <a:pt x="153" y="38"/>
                    </a:lnTo>
                    <a:lnTo>
                      <a:pt x="144" y="34"/>
                    </a:lnTo>
                    <a:lnTo>
                      <a:pt x="140" y="32"/>
                    </a:lnTo>
                    <a:lnTo>
                      <a:pt x="138" y="32"/>
                    </a:lnTo>
                    <a:lnTo>
                      <a:pt x="136" y="30"/>
                    </a:lnTo>
                    <a:lnTo>
                      <a:pt x="136" y="30"/>
                    </a:lnTo>
                    <a:lnTo>
                      <a:pt x="132" y="30"/>
                    </a:lnTo>
                    <a:lnTo>
                      <a:pt x="132" y="30"/>
                    </a:lnTo>
                    <a:lnTo>
                      <a:pt x="130" y="26"/>
                    </a:lnTo>
                    <a:lnTo>
                      <a:pt x="128" y="28"/>
                    </a:lnTo>
                    <a:lnTo>
                      <a:pt x="123" y="28"/>
                    </a:lnTo>
                    <a:lnTo>
                      <a:pt x="121" y="30"/>
                    </a:lnTo>
                    <a:lnTo>
                      <a:pt x="123" y="32"/>
                    </a:lnTo>
                    <a:lnTo>
                      <a:pt x="119" y="32"/>
                    </a:lnTo>
                    <a:lnTo>
                      <a:pt x="115" y="36"/>
                    </a:lnTo>
                    <a:lnTo>
                      <a:pt x="109" y="40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6" y="45"/>
                    </a:lnTo>
                    <a:lnTo>
                      <a:pt x="96" y="47"/>
                    </a:lnTo>
                    <a:lnTo>
                      <a:pt x="92" y="49"/>
                    </a:lnTo>
                    <a:lnTo>
                      <a:pt x="88" y="55"/>
                    </a:lnTo>
                    <a:lnTo>
                      <a:pt x="90" y="57"/>
                    </a:lnTo>
                    <a:lnTo>
                      <a:pt x="90" y="59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94" y="68"/>
                    </a:lnTo>
                    <a:lnTo>
                      <a:pt x="94" y="70"/>
                    </a:lnTo>
                    <a:lnTo>
                      <a:pt x="90" y="72"/>
                    </a:lnTo>
                    <a:lnTo>
                      <a:pt x="88" y="74"/>
                    </a:lnTo>
                    <a:lnTo>
                      <a:pt x="86" y="76"/>
                    </a:lnTo>
                    <a:lnTo>
                      <a:pt x="86" y="76"/>
                    </a:lnTo>
                    <a:lnTo>
                      <a:pt x="86" y="78"/>
                    </a:lnTo>
                    <a:lnTo>
                      <a:pt x="88" y="80"/>
                    </a:lnTo>
                    <a:lnTo>
                      <a:pt x="86" y="82"/>
                    </a:lnTo>
                    <a:lnTo>
                      <a:pt x="86" y="85"/>
                    </a:lnTo>
                    <a:lnTo>
                      <a:pt x="88" y="87"/>
                    </a:lnTo>
                    <a:lnTo>
                      <a:pt x="88" y="89"/>
                    </a:lnTo>
                    <a:lnTo>
                      <a:pt x="88" y="89"/>
                    </a:lnTo>
                    <a:lnTo>
                      <a:pt x="90" y="89"/>
                    </a:lnTo>
                    <a:lnTo>
                      <a:pt x="92" y="91"/>
                    </a:lnTo>
                    <a:lnTo>
                      <a:pt x="94" y="91"/>
                    </a:lnTo>
                    <a:lnTo>
                      <a:pt x="96" y="93"/>
                    </a:lnTo>
                    <a:lnTo>
                      <a:pt x="102" y="93"/>
                    </a:lnTo>
                    <a:lnTo>
                      <a:pt x="104" y="93"/>
                    </a:lnTo>
                    <a:lnTo>
                      <a:pt x="107" y="93"/>
                    </a:lnTo>
                    <a:lnTo>
                      <a:pt x="109" y="95"/>
                    </a:lnTo>
                    <a:lnTo>
                      <a:pt x="111" y="95"/>
                    </a:lnTo>
                    <a:lnTo>
                      <a:pt x="113" y="97"/>
                    </a:lnTo>
                    <a:lnTo>
                      <a:pt x="117" y="97"/>
                    </a:lnTo>
                    <a:lnTo>
                      <a:pt x="123" y="97"/>
                    </a:lnTo>
                    <a:lnTo>
                      <a:pt x="123" y="95"/>
                    </a:lnTo>
                    <a:lnTo>
                      <a:pt x="125" y="93"/>
                    </a:lnTo>
                    <a:lnTo>
                      <a:pt x="128" y="91"/>
                    </a:lnTo>
                    <a:lnTo>
                      <a:pt x="130" y="91"/>
                    </a:lnTo>
                    <a:lnTo>
                      <a:pt x="132" y="91"/>
                    </a:lnTo>
                    <a:lnTo>
                      <a:pt x="136" y="91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8" y="93"/>
                    </a:lnTo>
                    <a:lnTo>
                      <a:pt x="155" y="91"/>
                    </a:lnTo>
                    <a:lnTo>
                      <a:pt x="159" y="89"/>
                    </a:lnTo>
                    <a:lnTo>
                      <a:pt x="163" y="89"/>
                    </a:lnTo>
                    <a:lnTo>
                      <a:pt x="174" y="82"/>
                    </a:lnTo>
                    <a:lnTo>
                      <a:pt x="178" y="80"/>
                    </a:lnTo>
                    <a:lnTo>
                      <a:pt x="178" y="80"/>
                    </a:lnTo>
                    <a:lnTo>
                      <a:pt x="180" y="80"/>
                    </a:lnTo>
                    <a:lnTo>
                      <a:pt x="180" y="78"/>
                    </a:lnTo>
                    <a:lnTo>
                      <a:pt x="182" y="80"/>
                    </a:lnTo>
                    <a:lnTo>
                      <a:pt x="182" y="80"/>
                    </a:lnTo>
                    <a:lnTo>
                      <a:pt x="184" y="80"/>
                    </a:lnTo>
                    <a:lnTo>
                      <a:pt x="184" y="80"/>
                    </a:lnTo>
                    <a:lnTo>
                      <a:pt x="186" y="80"/>
                    </a:lnTo>
                    <a:lnTo>
                      <a:pt x="186" y="80"/>
                    </a:lnTo>
                    <a:lnTo>
                      <a:pt x="186" y="80"/>
                    </a:lnTo>
                    <a:lnTo>
                      <a:pt x="188" y="80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90" y="78"/>
                    </a:lnTo>
                    <a:lnTo>
                      <a:pt x="190" y="78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5" y="80"/>
                    </a:lnTo>
                    <a:lnTo>
                      <a:pt x="195" y="82"/>
                    </a:lnTo>
                    <a:lnTo>
                      <a:pt x="205" y="76"/>
                    </a:lnTo>
                    <a:lnTo>
                      <a:pt x="207" y="76"/>
                    </a:lnTo>
                    <a:lnTo>
                      <a:pt x="207" y="74"/>
                    </a:lnTo>
                    <a:lnTo>
                      <a:pt x="207" y="74"/>
                    </a:lnTo>
                    <a:lnTo>
                      <a:pt x="207" y="74"/>
                    </a:lnTo>
                    <a:lnTo>
                      <a:pt x="209" y="74"/>
                    </a:lnTo>
                    <a:lnTo>
                      <a:pt x="209" y="74"/>
                    </a:lnTo>
                    <a:lnTo>
                      <a:pt x="209" y="74"/>
                    </a:lnTo>
                    <a:lnTo>
                      <a:pt x="211" y="74"/>
                    </a:lnTo>
                    <a:lnTo>
                      <a:pt x="213" y="72"/>
                    </a:lnTo>
                    <a:lnTo>
                      <a:pt x="215" y="74"/>
                    </a:lnTo>
                    <a:lnTo>
                      <a:pt x="218" y="74"/>
                    </a:lnTo>
                    <a:lnTo>
                      <a:pt x="218" y="76"/>
                    </a:lnTo>
                    <a:lnTo>
                      <a:pt x="220" y="7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34" y="66"/>
                    </a:lnTo>
                    <a:lnTo>
                      <a:pt x="234" y="61"/>
                    </a:lnTo>
                    <a:lnTo>
                      <a:pt x="236" y="59"/>
                    </a:lnTo>
                    <a:lnTo>
                      <a:pt x="239" y="57"/>
                    </a:lnTo>
                    <a:lnTo>
                      <a:pt x="241" y="57"/>
                    </a:lnTo>
                    <a:lnTo>
                      <a:pt x="243" y="57"/>
                    </a:lnTo>
                    <a:lnTo>
                      <a:pt x="243" y="55"/>
                    </a:lnTo>
                    <a:lnTo>
                      <a:pt x="243" y="51"/>
                    </a:lnTo>
                    <a:lnTo>
                      <a:pt x="243" y="49"/>
                    </a:lnTo>
                    <a:lnTo>
                      <a:pt x="245" y="49"/>
                    </a:lnTo>
                    <a:lnTo>
                      <a:pt x="245" y="49"/>
                    </a:lnTo>
                    <a:lnTo>
                      <a:pt x="245" y="51"/>
                    </a:lnTo>
                    <a:lnTo>
                      <a:pt x="245" y="53"/>
                    </a:lnTo>
                    <a:lnTo>
                      <a:pt x="247" y="53"/>
                    </a:lnTo>
                    <a:lnTo>
                      <a:pt x="247" y="55"/>
                    </a:lnTo>
                    <a:lnTo>
                      <a:pt x="247" y="57"/>
                    </a:lnTo>
                    <a:lnTo>
                      <a:pt x="247" y="57"/>
                    </a:lnTo>
                    <a:lnTo>
                      <a:pt x="247" y="59"/>
                    </a:lnTo>
                    <a:lnTo>
                      <a:pt x="245" y="61"/>
                    </a:lnTo>
                    <a:lnTo>
                      <a:pt x="243" y="63"/>
                    </a:lnTo>
                    <a:lnTo>
                      <a:pt x="243" y="66"/>
                    </a:lnTo>
                    <a:lnTo>
                      <a:pt x="243" y="68"/>
                    </a:lnTo>
                    <a:lnTo>
                      <a:pt x="245" y="74"/>
                    </a:lnTo>
                    <a:lnTo>
                      <a:pt x="249" y="74"/>
                    </a:lnTo>
                    <a:lnTo>
                      <a:pt x="268" y="70"/>
                    </a:lnTo>
                    <a:lnTo>
                      <a:pt x="272" y="68"/>
                    </a:lnTo>
                    <a:lnTo>
                      <a:pt x="276" y="70"/>
                    </a:lnTo>
                    <a:lnTo>
                      <a:pt x="278" y="70"/>
                    </a:lnTo>
                    <a:lnTo>
                      <a:pt x="283" y="72"/>
                    </a:lnTo>
                    <a:lnTo>
                      <a:pt x="283" y="74"/>
                    </a:lnTo>
                    <a:lnTo>
                      <a:pt x="285" y="74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5" y="72"/>
                    </a:lnTo>
                    <a:lnTo>
                      <a:pt x="287" y="72"/>
                    </a:lnTo>
                    <a:lnTo>
                      <a:pt x="289" y="74"/>
                    </a:lnTo>
                    <a:lnTo>
                      <a:pt x="291" y="74"/>
                    </a:lnTo>
                    <a:lnTo>
                      <a:pt x="291" y="74"/>
                    </a:lnTo>
                    <a:lnTo>
                      <a:pt x="293" y="74"/>
                    </a:lnTo>
                    <a:lnTo>
                      <a:pt x="295" y="72"/>
                    </a:lnTo>
                    <a:lnTo>
                      <a:pt x="295" y="72"/>
                    </a:lnTo>
                    <a:lnTo>
                      <a:pt x="295" y="72"/>
                    </a:lnTo>
                    <a:lnTo>
                      <a:pt x="293" y="70"/>
                    </a:lnTo>
                    <a:lnTo>
                      <a:pt x="293" y="70"/>
                    </a:lnTo>
                    <a:lnTo>
                      <a:pt x="293" y="68"/>
                    </a:lnTo>
                    <a:lnTo>
                      <a:pt x="291" y="68"/>
                    </a:lnTo>
                    <a:lnTo>
                      <a:pt x="283" y="66"/>
                    </a:lnTo>
                    <a:lnTo>
                      <a:pt x="276" y="66"/>
                    </a:lnTo>
                    <a:lnTo>
                      <a:pt x="274" y="66"/>
                    </a:lnTo>
                    <a:lnTo>
                      <a:pt x="274" y="66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4" y="61"/>
                    </a:lnTo>
                    <a:lnTo>
                      <a:pt x="276" y="61"/>
                    </a:lnTo>
                    <a:lnTo>
                      <a:pt x="278" y="59"/>
                    </a:lnTo>
                    <a:lnTo>
                      <a:pt x="280" y="61"/>
                    </a:lnTo>
                    <a:lnTo>
                      <a:pt x="283" y="59"/>
                    </a:lnTo>
                    <a:lnTo>
                      <a:pt x="287" y="61"/>
                    </a:lnTo>
                    <a:lnTo>
                      <a:pt x="289" y="61"/>
                    </a:lnTo>
                    <a:lnTo>
                      <a:pt x="289" y="59"/>
                    </a:lnTo>
                    <a:lnTo>
                      <a:pt x="289" y="59"/>
                    </a:lnTo>
                    <a:lnTo>
                      <a:pt x="291" y="57"/>
                    </a:lnTo>
                    <a:lnTo>
                      <a:pt x="291" y="59"/>
                    </a:lnTo>
                    <a:lnTo>
                      <a:pt x="293" y="59"/>
                    </a:lnTo>
                    <a:lnTo>
                      <a:pt x="295" y="61"/>
                    </a:lnTo>
                    <a:lnTo>
                      <a:pt x="297" y="63"/>
                    </a:lnTo>
                    <a:lnTo>
                      <a:pt x="299" y="63"/>
                    </a:lnTo>
                    <a:lnTo>
                      <a:pt x="306" y="63"/>
                    </a:lnTo>
                    <a:lnTo>
                      <a:pt x="306" y="63"/>
                    </a:lnTo>
                    <a:lnTo>
                      <a:pt x="308" y="63"/>
                    </a:lnTo>
                    <a:lnTo>
                      <a:pt x="308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2" y="61"/>
                    </a:lnTo>
                    <a:lnTo>
                      <a:pt x="312" y="63"/>
                    </a:lnTo>
                    <a:lnTo>
                      <a:pt x="314" y="63"/>
                    </a:lnTo>
                    <a:lnTo>
                      <a:pt x="316" y="61"/>
                    </a:lnTo>
                    <a:lnTo>
                      <a:pt x="316" y="61"/>
                    </a:lnTo>
                    <a:lnTo>
                      <a:pt x="316" y="59"/>
                    </a:lnTo>
                    <a:lnTo>
                      <a:pt x="316" y="59"/>
                    </a:lnTo>
                    <a:lnTo>
                      <a:pt x="316" y="59"/>
                    </a:lnTo>
                    <a:lnTo>
                      <a:pt x="318" y="59"/>
                    </a:lnTo>
                    <a:lnTo>
                      <a:pt x="316" y="57"/>
                    </a:lnTo>
                    <a:lnTo>
                      <a:pt x="316" y="57"/>
                    </a:lnTo>
                    <a:lnTo>
                      <a:pt x="316" y="55"/>
                    </a:lnTo>
                    <a:lnTo>
                      <a:pt x="316" y="53"/>
                    </a:lnTo>
                    <a:lnTo>
                      <a:pt x="316" y="53"/>
                    </a:lnTo>
                    <a:lnTo>
                      <a:pt x="318" y="53"/>
                    </a:lnTo>
                    <a:lnTo>
                      <a:pt x="318" y="53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8" y="51"/>
                    </a:lnTo>
                    <a:lnTo>
                      <a:pt x="318" y="49"/>
                    </a:lnTo>
                    <a:lnTo>
                      <a:pt x="316" y="47"/>
                    </a:lnTo>
                    <a:close/>
                    <a:moveTo>
                      <a:pt x="88" y="30"/>
                    </a:moveTo>
                    <a:lnTo>
                      <a:pt x="86" y="26"/>
                    </a:lnTo>
                    <a:lnTo>
                      <a:pt x="84" y="24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7" y="15"/>
                    </a:lnTo>
                    <a:lnTo>
                      <a:pt x="63" y="15"/>
                    </a:lnTo>
                    <a:lnTo>
                      <a:pt x="56" y="13"/>
                    </a:lnTo>
                    <a:lnTo>
                      <a:pt x="54" y="11"/>
                    </a:lnTo>
                    <a:lnTo>
                      <a:pt x="52" y="11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19" y="34"/>
                    </a:lnTo>
                    <a:lnTo>
                      <a:pt x="21" y="40"/>
                    </a:lnTo>
                    <a:lnTo>
                      <a:pt x="23" y="42"/>
                    </a:lnTo>
                    <a:lnTo>
                      <a:pt x="23" y="47"/>
                    </a:lnTo>
                    <a:lnTo>
                      <a:pt x="23" y="53"/>
                    </a:lnTo>
                    <a:lnTo>
                      <a:pt x="23" y="57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3" y="66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8" y="63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10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21" y="78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4"/>
                    </a:lnTo>
                    <a:lnTo>
                      <a:pt x="21" y="74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3" y="76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7" y="76"/>
                    </a:lnTo>
                    <a:lnTo>
                      <a:pt x="27" y="76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5" y="80"/>
                    </a:lnTo>
                    <a:lnTo>
                      <a:pt x="35" y="80"/>
                    </a:lnTo>
                    <a:lnTo>
                      <a:pt x="37" y="80"/>
                    </a:lnTo>
                    <a:lnTo>
                      <a:pt x="37" y="78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40" y="80"/>
                    </a:lnTo>
                    <a:lnTo>
                      <a:pt x="42" y="80"/>
                    </a:lnTo>
                    <a:lnTo>
                      <a:pt x="42" y="80"/>
                    </a:lnTo>
                    <a:lnTo>
                      <a:pt x="46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4" y="80"/>
                    </a:lnTo>
                    <a:lnTo>
                      <a:pt x="54" y="76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4"/>
                    </a:lnTo>
                    <a:lnTo>
                      <a:pt x="58" y="76"/>
                    </a:lnTo>
                    <a:lnTo>
                      <a:pt x="58" y="78"/>
                    </a:lnTo>
                    <a:lnTo>
                      <a:pt x="58" y="80"/>
                    </a:lnTo>
                    <a:lnTo>
                      <a:pt x="63" y="80"/>
                    </a:lnTo>
                    <a:lnTo>
                      <a:pt x="65" y="78"/>
                    </a:lnTo>
                    <a:lnTo>
                      <a:pt x="67" y="78"/>
                    </a:lnTo>
                    <a:lnTo>
                      <a:pt x="71" y="78"/>
                    </a:lnTo>
                    <a:lnTo>
                      <a:pt x="73" y="74"/>
                    </a:lnTo>
                    <a:lnTo>
                      <a:pt x="71" y="74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7" y="72"/>
                    </a:lnTo>
                    <a:lnTo>
                      <a:pt x="67" y="72"/>
                    </a:lnTo>
                    <a:lnTo>
                      <a:pt x="67" y="74"/>
                    </a:lnTo>
                    <a:lnTo>
                      <a:pt x="65" y="74"/>
                    </a:lnTo>
                    <a:lnTo>
                      <a:pt x="65" y="74"/>
                    </a:lnTo>
                    <a:lnTo>
                      <a:pt x="65" y="72"/>
                    </a:lnTo>
                    <a:lnTo>
                      <a:pt x="65" y="70"/>
                    </a:lnTo>
                    <a:lnTo>
                      <a:pt x="65" y="66"/>
                    </a:lnTo>
                    <a:lnTo>
                      <a:pt x="69" y="63"/>
                    </a:lnTo>
                    <a:lnTo>
                      <a:pt x="71" y="59"/>
                    </a:lnTo>
                    <a:lnTo>
                      <a:pt x="73" y="55"/>
                    </a:lnTo>
                    <a:lnTo>
                      <a:pt x="75" y="53"/>
                    </a:lnTo>
                    <a:lnTo>
                      <a:pt x="75" y="51"/>
                    </a:lnTo>
                    <a:lnTo>
                      <a:pt x="79" y="47"/>
                    </a:lnTo>
                    <a:lnTo>
                      <a:pt x="81" y="45"/>
                    </a:lnTo>
                    <a:lnTo>
                      <a:pt x="81" y="38"/>
                    </a:lnTo>
                    <a:lnTo>
                      <a:pt x="81" y="36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8" y="30"/>
                    </a:lnTo>
                    <a:close/>
                    <a:moveTo>
                      <a:pt x="322" y="55"/>
                    </a:moveTo>
                    <a:lnTo>
                      <a:pt x="322" y="55"/>
                    </a:lnTo>
                    <a:lnTo>
                      <a:pt x="322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5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0" y="57"/>
                    </a:lnTo>
                    <a:lnTo>
                      <a:pt x="322" y="57"/>
                    </a:lnTo>
                    <a:lnTo>
                      <a:pt x="322" y="57"/>
                    </a:lnTo>
                    <a:lnTo>
                      <a:pt x="322" y="57"/>
                    </a:lnTo>
                    <a:lnTo>
                      <a:pt x="322" y="55"/>
                    </a:lnTo>
                    <a:close/>
                    <a:moveTo>
                      <a:pt x="111" y="32"/>
                    </a:move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0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4"/>
                    </a:lnTo>
                    <a:lnTo>
                      <a:pt x="111" y="3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="" xmlns:a16="http://schemas.microsoft.com/office/drawing/2014/main" id="{08DA68BC-7634-49FE-9AFB-F7DF07A690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2" y="1472"/>
                <a:ext cx="522" cy="486"/>
              </a:xfrm>
              <a:custGeom>
                <a:avLst/>
                <a:gdLst>
                  <a:gd name="T0" fmla="*/ 15 w 522"/>
                  <a:gd name="T1" fmla="*/ 349 h 486"/>
                  <a:gd name="T2" fmla="*/ 42 w 522"/>
                  <a:gd name="T3" fmla="*/ 318 h 486"/>
                  <a:gd name="T4" fmla="*/ 46 w 522"/>
                  <a:gd name="T5" fmla="*/ 316 h 486"/>
                  <a:gd name="T6" fmla="*/ 17 w 522"/>
                  <a:gd name="T7" fmla="*/ 150 h 486"/>
                  <a:gd name="T8" fmla="*/ 4 w 522"/>
                  <a:gd name="T9" fmla="*/ 356 h 486"/>
                  <a:gd name="T10" fmla="*/ 141 w 522"/>
                  <a:gd name="T11" fmla="*/ 469 h 486"/>
                  <a:gd name="T12" fmla="*/ 522 w 522"/>
                  <a:gd name="T13" fmla="*/ 61 h 486"/>
                  <a:gd name="T14" fmla="*/ 459 w 522"/>
                  <a:gd name="T15" fmla="*/ 74 h 486"/>
                  <a:gd name="T16" fmla="*/ 405 w 522"/>
                  <a:gd name="T17" fmla="*/ 61 h 486"/>
                  <a:gd name="T18" fmla="*/ 392 w 522"/>
                  <a:gd name="T19" fmla="*/ 51 h 486"/>
                  <a:gd name="T20" fmla="*/ 331 w 522"/>
                  <a:gd name="T21" fmla="*/ 66 h 486"/>
                  <a:gd name="T22" fmla="*/ 270 w 522"/>
                  <a:gd name="T23" fmla="*/ 103 h 486"/>
                  <a:gd name="T24" fmla="*/ 206 w 522"/>
                  <a:gd name="T25" fmla="*/ 103 h 486"/>
                  <a:gd name="T26" fmla="*/ 189 w 522"/>
                  <a:gd name="T27" fmla="*/ 114 h 486"/>
                  <a:gd name="T28" fmla="*/ 153 w 522"/>
                  <a:gd name="T29" fmla="*/ 103 h 486"/>
                  <a:gd name="T30" fmla="*/ 120 w 522"/>
                  <a:gd name="T31" fmla="*/ 68 h 486"/>
                  <a:gd name="T32" fmla="*/ 92 w 522"/>
                  <a:gd name="T33" fmla="*/ 38 h 486"/>
                  <a:gd name="T34" fmla="*/ 88 w 522"/>
                  <a:gd name="T35" fmla="*/ 11 h 486"/>
                  <a:gd name="T36" fmla="*/ 59 w 522"/>
                  <a:gd name="T37" fmla="*/ 28 h 486"/>
                  <a:gd name="T38" fmla="*/ 38 w 522"/>
                  <a:gd name="T39" fmla="*/ 53 h 486"/>
                  <a:gd name="T40" fmla="*/ 46 w 522"/>
                  <a:gd name="T41" fmla="*/ 76 h 486"/>
                  <a:gd name="T42" fmla="*/ 27 w 522"/>
                  <a:gd name="T43" fmla="*/ 84 h 486"/>
                  <a:gd name="T44" fmla="*/ 21 w 522"/>
                  <a:gd name="T45" fmla="*/ 127 h 486"/>
                  <a:gd name="T46" fmla="*/ 23 w 522"/>
                  <a:gd name="T47" fmla="*/ 164 h 486"/>
                  <a:gd name="T48" fmla="*/ 46 w 522"/>
                  <a:gd name="T49" fmla="*/ 198 h 486"/>
                  <a:gd name="T50" fmla="*/ 36 w 522"/>
                  <a:gd name="T51" fmla="*/ 219 h 486"/>
                  <a:gd name="T52" fmla="*/ 44 w 522"/>
                  <a:gd name="T53" fmla="*/ 244 h 486"/>
                  <a:gd name="T54" fmla="*/ 57 w 522"/>
                  <a:gd name="T55" fmla="*/ 253 h 486"/>
                  <a:gd name="T56" fmla="*/ 67 w 522"/>
                  <a:gd name="T57" fmla="*/ 259 h 486"/>
                  <a:gd name="T58" fmla="*/ 67 w 522"/>
                  <a:gd name="T59" fmla="*/ 261 h 486"/>
                  <a:gd name="T60" fmla="*/ 71 w 522"/>
                  <a:gd name="T61" fmla="*/ 278 h 486"/>
                  <a:gd name="T62" fmla="*/ 99 w 522"/>
                  <a:gd name="T63" fmla="*/ 286 h 486"/>
                  <a:gd name="T64" fmla="*/ 105 w 522"/>
                  <a:gd name="T65" fmla="*/ 295 h 486"/>
                  <a:gd name="T66" fmla="*/ 124 w 522"/>
                  <a:gd name="T67" fmla="*/ 316 h 486"/>
                  <a:gd name="T68" fmla="*/ 118 w 522"/>
                  <a:gd name="T69" fmla="*/ 366 h 486"/>
                  <a:gd name="T70" fmla="*/ 136 w 522"/>
                  <a:gd name="T71" fmla="*/ 400 h 486"/>
                  <a:gd name="T72" fmla="*/ 145 w 522"/>
                  <a:gd name="T73" fmla="*/ 437 h 486"/>
                  <a:gd name="T74" fmla="*/ 149 w 522"/>
                  <a:gd name="T75" fmla="*/ 475 h 486"/>
                  <a:gd name="T76" fmla="*/ 189 w 522"/>
                  <a:gd name="T77" fmla="*/ 486 h 486"/>
                  <a:gd name="T78" fmla="*/ 224 w 522"/>
                  <a:gd name="T79" fmla="*/ 458 h 486"/>
                  <a:gd name="T80" fmla="*/ 233 w 522"/>
                  <a:gd name="T81" fmla="*/ 425 h 486"/>
                  <a:gd name="T82" fmla="*/ 222 w 522"/>
                  <a:gd name="T83" fmla="*/ 356 h 486"/>
                  <a:gd name="T84" fmla="*/ 216 w 522"/>
                  <a:gd name="T85" fmla="*/ 343 h 486"/>
                  <a:gd name="T86" fmla="*/ 247 w 522"/>
                  <a:gd name="T87" fmla="*/ 328 h 486"/>
                  <a:gd name="T88" fmla="*/ 277 w 522"/>
                  <a:gd name="T89" fmla="*/ 297 h 486"/>
                  <a:gd name="T90" fmla="*/ 346 w 522"/>
                  <a:gd name="T91" fmla="*/ 267 h 486"/>
                  <a:gd name="T92" fmla="*/ 405 w 522"/>
                  <a:gd name="T93" fmla="*/ 248 h 486"/>
                  <a:gd name="T94" fmla="*/ 425 w 522"/>
                  <a:gd name="T95" fmla="*/ 242 h 486"/>
                  <a:gd name="T96" fmla="*/ 434 w 522"/>
                  <a:gd name="T97" fmla="*/ 232 h 486"/>
                  <a:gd name="T98" fmla="*/ 448 w 522"/>
                  <a:gd name="T99" fmla="*/ 215 h 486"/>
                  <a:gd name="T100" fmla="*/ 444 w 522"/>
                  <a:gd name="T101" fmla="*/ 181 h 486"/>
                  <a:gd name="T102" fmla="*/ 465 w 522"/>
                  <a:gd name="T103" fmla="*/ 169 h 486"/>
                  <a:gd name="T104" fmla="*/ 484 w 522"/>
                  <a:gd name="T105" fmla="*/ 141 h 486"/>
                  <a:gd name="T106" fmla="*/ 497 w 522"/>
                  <a:gd name="T107" fmla="*/ 112 h 486"/>
                  <a:gd name="T108" fmla="*/ 499 w 522"/>
                  <a:gd name="T109" fmla="*/ 99 h 486"/>
                  <a:gd name="T110" fmla="*/ 103 w 522"/>
                  <a:gd name="T111" fmla="*/ 301 h 486"/>
                  <a:gd name="T112" fmla="*/ 78 w 522"/>
                  <a:gd name="T113" fmla="*/ 288 h 486"/>
                  <a:gd name="T114" fmla="*/ 97 w 522"/>
                  <a:gd name="T115" fmla="*/ 309 h 486"/>
                  <a:gd name="T116" fmla="*/ 132 w 522"/>
                  <a:gd name="T117" fmla="*/ 450 h 486"/>
                  <a:gd name="T118" fmla="*/ 53 w 522"/>
                  <a:gd name="T119" fmla="*/ 309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22" h="486">
                    <a:moveTo>
                      <a:pt x="27" y="343"/>
                    </a:moveTo>
                    <a:lnTo>
                      <a:pt x="25" y="341"/>
                    </a:lnTo>
                    <a:lnTo>
                      <a:pt x="23" y="341"/>
                    </a:lnTo>
                    <a:lnTo>
                      <a:pt x="21" y="341"/>
                    </a:lnTo>
                    <a:lnTo>
                      <a:pt x="21" y="341"/>
                    </a:lnTo>
                    <a:lnTo>
                      <a:pt x="21" y="341"/>
                    </a:lnTo>
                    <a:lnTo>
                      <a:pt x="19" y="341"/>
                    </a:lnTo>
                    <a:lnTo>
                      <a:pt x="15" y="343"/>
                    </a:lnTo>
                    <a:lnTo>
                      <a:pt x="13" y="343"/>
                    </a:lnTo>
                    <a:lnTo>
                      <a:pt x="13" y="345"/>
                    </a:lnTo>
                    <a:lnTo>
                      <a:pt x="13" y="345"/>
                    </a:lnTo>
                    <a:lnTo>
                      <a:pt x="15" y="345"/>
                    </a:lnTo>
                    <a:lnTo>
                      <a:pt x="15" y="345"/>
                    </a:lnTo>
                    <a:lnTo>
                      <a:pt x="15" y="347"/>
                    </a:lnTo>
                    <a:lnTo>
                      <a:pt x="15" y="347"/>
                    </a:lnTo>
                    <a:lnTo>
                      <a:pt x="15" y="349"/>
                    </a:lnTo>
                    <a:lnTo>
                      <a:pt x="15" y="349"/>
                    </a:lnTo>
                    <a:lnTo>
                      <a:pt x="15" y="349"/>
                    </a:lnTo>
                    <a:lnTo>
                      <a:pt x="15" y="351"/>
                    </a:lnTo>
                    <a:lnTo>
                      <a:pt x="15" y="351"/>
                    </a:lnTo>
                    <a:lnTo>
                      <a:pt x="15" y="353"/>
                    </a:lnTo>
                    <a:lnTo>
                      <a:pt x="19" y="353"/>
                    </a:lnTo>
                    <a:lnTo>
                      <a:pt x="19" y="353"/>
                    </a:lnTo>
                    <a:lnTo>
                      <a:pt x="25" y="351"/>
                    </a:lnTo>
                    <a:lnTo>
                      <a:pt x="27" y="349"/>
                    </a:lnTo>
                    <a:lnTo>
                      <a:pt x="27" y="349"/>
                    </a:lnTo>
                    <a:lnTo>
                      <a:pt x="27" y="347"/>
                    </a:lnTo>
                    <a:lnTo>
                      <a:pt x="27" y="345"/>
                    </a:lnTo>
                    <a:lnTo>
                      <a:pt x="27" y="345"/>
                    </a:lnTo>
                    <a:lnTo>
                      <a:pt x="27" y="343"/>
                    </a:lnTo>
                    <a:close/>
                    <a:moveTo>
                      <a:pt x="46" y="316"/>
                    </a:moveTo>
                    <a:lnTo>
                      <a:pt x="44" y="316"/>
                    </a:lnTo>
                    <a:lnTo>
                      <a:pt x="44" y="316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0" y="318"/>
                    </a:lnTo>
                    <a:lnTo>
                      <a:pt x="42" y="320"/>
                    </a:lnTo>
                    <a:lnTo>
                      <a:pt x="42" y="320"/>
                    </a:lnTo>
                    <a:lnTo>
                      <a:pt x="42" y="318"/>
                    </a:lnTo>
                    <a:lnTo>
                      <a:pt x="42" y="318"/>
                    </a:lnTo>
                    <a:lnTo>
                      <a:pt x="44" y="318"/>
                    </a:lnTo>
                    <a:lnTo>
                      <a:pt x="44" y="318"/>
                    </a:lnTo>
                    <a:lnTo>
                      <a:pt x="44" y="320"/>
                    </a:lnTo>
                    <a:lnTo>
                      <a:pt x="44" y="320"/>
                    </a:lnTo>
                    <a:lnTo>
                      <a:pt x="44" y="320"/>
                    </a:lnTo>
                    <a:lnTo>
                      <a:pt x="48" y="318"/>
                    </a:lnTo>
                    <a:lnTo>
                      <a:pt x="48" y="316"/>
                    </a:lnTo>
                    <a:lnTo>
                      <a:pt x="48" y="316"/>
                    </a:lnTo>
                    <a:lnTo>
                      <a:pt x="46" y="316"/>
                    </a:lnTo>
                    <a:close/>
                    <a:moveTo>
                      <a:pt x="17" y="150"/>
                    </a:moveTo>
                    <a:lnTo>
                      <a:pt x="17" y="150"/>
                    </a:lnTo>
                    <a:lnTo>
                      <a:pt x="17" y="152"/>
                    </a:lnTo>
                    <a:lnTo>
                      <a:pt x="19" y="152"/>
                    </a:lnTo>
                    <a:lnTo>
                      <a:pt x="19" y="152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9" y="150"/>
                    </a:lnTo>
                    <a:lnTo>
                      <a:pt x="19" y="148"/>
                    </a:lnTo>
                    <a:lnTo>
                      <a:pt x="19" y="148"/>
                    </a:lnTo>
                    <a:lnTo>
                      <a:pt x="17" y="148"/>
                    </a:lnTo>
                    <a:lnTo>
                      <a:pt x="17" y="148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0"/>
                    </a:lnTo>
                    <a:close/>
                    <a:moveTo>
                      <a:pt x="4" y="124"/>
                    </a:moveTo>
                    <a:lnTo>
                      <a:pt x="4" y="124"/>
                    </a:lnTo>
                    <a:lnTo>
                      <a:pt x="4" y="127"/>
                    </a:lnTo>
                    <a:lnTo>
                      <a:pt x="4" y="127"/>
                    </a:lnTo>
                    <a:lnTo>
                      <a:pt x="7" y="129"/>
                    </a:lnTo>
                    <a:lnTo>
                      <a:pt x="7" y="127"/>
                    </a:lnTo>
                    <a:lnTo>
                      <a:pt x="4" y="124"/>
                    </a:lnTo>
                    <a:lnTo>
                      <a:pt x="4" y="124"/>
                    </a:lnTo>
                    <a:lnTo>
                      <a:pt x="4" y="124"/>
                    </a:lnTo>
                    <a:lnTo>
                      <a:pt x="4" y="122"/>
                    </a:lnTo>
                    <a:lnTo>
                      <a:pt x="4" y="120"/>
                    </a:lnTo>
                    <a:lnTo>
                      <a:pt x="2" y="122"/>
                    </a:lnTo>
                    <a:lnTo>
                      <a:pt x="4" y="122"/>
                    </a:lnTo>
                    <a:lnTo>
                      <a:pt x="4" y="124"/>
                    </a:lnTo>
                    <a:close/>
                    <a:moveTo>
                      <a:pt x="4" y="356"/>
                    </a:moveTo>
                    <a:lnTo>
                      <a:pt x="2" y="356"/>
                    </a:lnTo>
                    <a:lnTo>
                      <a:pt x="0" y="358"/>
                    </a:lnTo>
                    <a:lnTo>
                      <a:pt x="7" y="358"/>
                    </a:lnTo>
                    <a:lnTo>
                      <a:pt x="9" y="358"/>
                    </a:lnTo>
                    <a:lnTo>
                      <a:pt x="11" y="356"/>
                    </a:lnTo>
                    <a:lnTo>
                      <a:pt x="9" y="356"/>
                    </a:lnTo>
                    <a:lnTo>
                      <a:pt x="4" y="356"/>
                    </a:lnTo>
                    <a:close/>
                    <a:moveTo>
                      <a:pt x="143" y="467"/>
                    </a:moveTo>
                    <a:lnTo>
                      <a:pt x="143" y="465"/>
                    </a:lnTo>
                    <a:lnTo>
                      <a:pt x="143" y="465"/>
                    </a:lnTo>
                    <a:lnTo>
                      <a:pt x="141" y="465"/>
                    </a:lnTo>
                    <a:lnTo>
                      <a:pt x="141" y="467"/>
                    </a:lnTo>
                    <a:lnTo>
                      <a:pt x="138" y="469"/>
                    </a:lnTo>
                    <a:lnTo>
                      <a:pt x="138" y="469"/>
                    </a:lnTo>
                    <a:lnTo>
                      <a:pt x="138" y="469"/>
                    </a:lnTo>
                    <a:lnTo>
                      <a:pt x="141" y="469"/>
                    </a:lnTo>
                    <a:lnTo>
                      <a:pt x="141" y="469"/>
                    </a:lnTo>
                    <a:lnTo>
                      <a:pt x="141" y="471"/>
                    </a:lnTo>
                    <a:lnTo>
                      <a:pt x="143" y="471"/>
                    </a:lnTo>
                    <a:lnTo>
                      <a:pt x="143" y="471"/>
                    </a:lnTo>
                    <a:lnTo>
                      <a:pt x="143" y="471"/>
                    </a:lnTo>
                    <a:lnTo>
                      <a:pt x="145" y="469"/>
                    </a:lnTo>
                    <a:lnTo>
                      <a:pt x="145" y="469"/>
                    </a:lnTo>
                    <a:lnTo>
                      <a:pt x="145" y="467"/>
                    </a:lnTo>
                    <a:lnTo>
                      <a:pt x="145" y="467"/>
                    </a:lnTo>
                    <a:lnTo>
                      <a:pt x="143" y="467"/>
                    </a:lnTo>
                    <a:close/>
                    <a:moveTo>
                      <a:pt x="522" y="76"/>
                    </a:moveTo>
                    <a:lnTo>
                      <a:pt x="522" y="74"/>
                    </a:lnTo>
                    <a:lnTo>
                      <a:pt x="522" y="74"/>
                    </a:lnTo>
                    <a:lnTo>
                      <a:pt x="522" y="72"/>
                    </a:lnTo>
                    <a:lnTo>
                      <a:pt x="522" y="70"/>
                    </a:lnTo>
                    <a:lnTo>
                      <a:pt x="522" y="63"/>
                    </a:lnTo>
                    <a:lnTo>
                      <a:pt x="522" y="61"/>
                    </a:lnTo>
                    <a:lnTo>
                      <a:pt x="522" y="61"/>
                    </a:lnTo>
                    <a:lnTo>
                      <a:pt x="520" y="63"/>
                    </a:lnTo>
                    <a:lnTo>
                      <a:pt x="520" y="63"/>
                    </a:lnTo>
                    <a:lnTo>
                      <a:pt x="518" y="63"/>
                    </a:lnTo>
                    <a:lnTo>
                      <a:pt x="518" y="61"/>
                    </a:lnTo>
                    <a:lnTo>
                      <a:pt x="516" y="61"/>
                    </a:lnTo>
                    <a:lnTo>
                      <a:pt x="516" y="59"/>
                    </a:lnTo>
                    <a:lnTo>
                      <a:pt x="511" y="59"/>
                    </a:lnTo>
                    <a:lnTo>
                      <a:pt x="507" y="59"/>
                    </a:lnTo>
                    <a:lnTo>
                      <a:pt x="495" y="61"/>
                    </a:lnTo>
                    <a:lnTo>
                      <a:pt x="492" y="61"/>
                    </a:lnTo>
                    <a:lnTo>
                      <a:pt x="490" y="63"/>
                    </a:lnTo>
                    <a:lnTo>
                      <a:pt x="484" y="70"/>
                    </a:lnTo>
                    <a:lnTo>
                      <a:pt x="469" y="80"/>
                    </a:lnTo>
                    <a:lnTo>
                      <a:pt x="467" y="80"/>
                    </a:lnTo>
                    <a:lnTo>
                      <a:pt x="465" y="80"/>
                    </a:lnTo>
                    <a:lnTo>
                      <a:pt x="461" y="74"/>
                    </a:lnTo>
                    <a:lnTo>
                      <a:pt x="459" y="74"/>
                    </a:lnTo>
                    <a:lnTo>
                      <a:pt x="457" y="74"/>
                    </a:lnTo>
                    <a:lnTo>
                      <a:pt x="455" y="74"/>
                    </a:lnTo>
                    <a:lnTo>
                      <a:pt x="451" y="76"/>
                    </a:lnTo>
                    <a:lnTo>
                      <a:pt x="446" y="74"/>
                    </a:lnTo>
                    <a:lnTo>
                      <a:pt x="440" y="70"/>
                    </a:lnTo>
                    <a:lnTo>
                      <a:pt x="434" y="68"/>
                    </a:lnTo>
                    <a:lnTo>
                      <a:pt x="430" y="68"/>
                    </a:lnTo>
                    <a:lnTo>
                      <a:pt x="425" y="66"/>
                    </a:lnTo>
                    <a:lnTo>
                      <a:pt x="423" y="66"/>
                    </a:lnTo>
                    <a:lnTo>
                      <a:pt x="421" y="63"/>
                    </a:lnTo>
                    <a:lnTo>
                      <a:pt x="417" y="61"/>
                    </a:lnTo>
                    <a:lnTo>
                      <a:pt x="413" y="61"/>
                    </a:lnTo>
                    <a:lnTo>
                      <a:pt x="411" y="61"/>
                    </a:lnTo>
                    <a:lnTo>
                      <a:pt x="407" y="63"/>
                    </a:lnTo>
                    <a:lnTo>
                      <a:pt x="405" y="63"/>
                    </a:lnTo>
                    <a:lnTo>
                      <a:pt x="405" y="63"/>
                    </a:lnTo>
                    <a:lnTo>
                      <a:pt x="405" y="61"/>
                    </a:lnTo>
                    <a:lnTo>
                      <a:pt x="409" y="59"/>
                    </a:lnTo>
                    <a:lnTo>
                      <a:pt x="409" y="57"/>
                    </a:lnTo>
                    <a:lnTo>
                      <a:pt x="411" y="57"/>
                    </a:lnTo>
                    <a:lnTo>
                      <a:pt x="411" y="55"/>
                    </a:lnTo>
                    <a:lnTo>
                      <a:pt x="411" y="53"/>
                    </a:lnTo>
                    <a:lnTo>
                      <a:pt x="411" y="51"/>
                    </a:lnTo>
                    <a:lnTo>
                      <a:pt x="409" y="51"/>
                    </a:lnTo>
                    <a:lnTo>
                      <a:pt x="407" y="49"/>
                    </a:lnTo>
                    <a:lnTo>
                      <a:pt x="405" y="49"/>
                    </a:lnTo>
                    <a:lnTo>
                      <a:pt x="400" y="49"/>
                    </a:lnTo>
                    <a:lnTo>
                      <a:pt x="398" y="49"/>
                    </a:lnTo>
                    <a:lnTo>
                      <a:pt x="396" y="49"/>
                    </a:lnTo>
                    <a:lnTo>
                      <a:pt x="396" y="49"/>
                    </a:lnTo>
                    <a:lnTo>
                      <a:pt x="394" y="49"/>
                    </a:lnTo>
                    <a:lnTo>
                      <a:pt x="392" y="49"/>
                    </a:lnTo>
                    <a:lnTo>
                      <a:pt x="392" y="51"/>
                    </a:lnTo>
                    <a:lnTo>
                      <a:pt x="392" y="51"/>
                    </a:lnTo>
                    <a:lnTo>
                      <a:pt x="390" y="51"/>
                    </a:lnTo>
                    <a:lnTo>
                      <a:pt x="390" y="51"/>
                    </a:lnTo>
                    <a:lnTo>
                      <a:pt x="388" y="51"/>
                    </a:lnTo>
                    <a:lnTo>
                      <a:pt x="358" y="49"/>
                    </a:lnTo>
                    <a:lnTo>
                      <a:pt x="356" y="49"/>
                    </a:lnTo>
                    <a:lnTo>
                      <a:pt x="354" y="51"/>
                    </a:lnTo>
                    <a:lnTo>
                      <a:pt x="354" y="53"/>
                    </a:lnTo>
                    <a:lnTo>
                      <a:pt x="352" y="53"/>
                    </a:lnTo>
                    <a:lnTo>
                      <a:pt x="350" y="53"/>
                    </a:lnTo>
                    <a:lnTo>
                      <a:pt x="344" y="55"/>
                    </a:lnTo>
                    <a:lnTo>
                      <a:pt x="342" y="55"/>
                    </a:lnTo>
                    <a:lnTo>
                      <a:pt x="331" y="61"/>
                    </a:lnTo>
                    <a:lnTo>
                      <a:pt x="329" y="61"/>
                    </a:lnTo>
                    <a:lnTo>
                      <a:pt x="329" y="63"/>
                    </a:lnTo>
                    <a:lnTo>
                      <a:pt x="329" y="66"/>
                    </a:lnTo>
                    <a:lnTo>
                      <a:pt x="331" y="66"/>
                    </a:lnTo>
                    <a:lnTo>
                      <a:pt x="331" y="66"/>
                    </a:lnTo>
                    <a:lnTo>
                      <a:pt x="331" y="68"/>
                    </a:lnTo>
                    <a:lnTo>
                      <a:pt x="331" y="68"/>
                    </a:lnTo>
                    <a:lnTo>
                      <a:pt x="329" y="74"/>
                    </a:lnTo>
                    <a:lnTo>
                      <a:pt x="325" y="89"/>
                    </a:lnTo>
                    <a:lnTo>
                      <a:pt x="323" y="89"/>
                    </a:lnTo>
                    <a:lnTo>
                      <a:pt x="323" y="89"/>
                    </a:lnTo>
                    <a:lnTo>
                      <a:pt x="319" y="91"/>
                    </a:lnTo>
                    <a:lnTo>
                      <a:pt x="312" y="91"/>
                    </a:lnTo>
                    <a:lnTo>
                      <a:pt x="306" y="91"/>
                    </a:lnTo>
                    <a:lnTo>
                      <a:pt x="298" y="101"/>
                    </a:lnTo>
                    <a:lnTo>
                      <a:pt x="291" y="103"/>
                    </a:lnTo>
                    <a:lnTo>
                      <a:pt x="289" y="103"/>
                    </a:lnTo>
                    <a:lnTo>
                      <a:pt x="285" y="101"/>
                    </a:lnTo>
                    <a:lnTo>
                      <a:pt x="281" y="99"/>
                    </a:lnTo>
                    <a:lnTo>
                      <a:pt x="281" y="99"/>
                    </a:lnTo>
                    <a:lnTo>
                      <a:pt x="279" y="99"/>
                    </a:lnTo>
                    <a:lnTo>
                      <a:pt x="270" y="103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6" y="103"/>
                    </a:lnTo>
                    <a:lnTo>
                      <a:pt x="266" y="103"/>
                    </a:lnTo>
                    <a:lnTo>
                      <a:pt x="266" y="101"/>
                    </a:lnTo>
                    <a:lnTo>
                      <a:pt x="264" y="101"/>
                    </a:lnTo>
                    <a:lnTo>
                      <a:pt x="262" y="101"/>
                    </a:lnTo>
                    <a:lnTo>
                      <a:pt x="260" y="101"/>
                    </a:lnTo>
                    <a:lnTo>
                      <a:pt x="258" y="101"/>
                    </a:lnTo>
                    <a:lnTo>
                      <a:pt x="256" y="101"/>
                    </a:lnTo>
                    <a:lnTo>
                      <a:pt x="254" y="101"/>
                    </a:lnTo>
                    <a:lnTo>
                      <a:pt x="241" y="95"/>
                    </a:lnTo>
                    <a:lnTo>
                      <a:pt x="239" y="95"/>
                    </a:lnTo>
                    <a:lnTo>
                      <a:pt x="218" y="101"/>
                    </a:lnTo>
                    <a:lnTo>
                      <a:pt x="212" y="101"/>
                    </a:lnTo>
                    <a:lnTo>
                      <a:pt x="210" y="101"/>
                    </a:lnTo>
                    <a:lnTo>
                      <a:pt x="206" y="103"/>
                    </a:lnTo>
                    <a:lnTo>
                      <a:pt x="201" y="108"/>
                    </a:lnTo>
                    <a:lnTo>
                      <a:pt x="199" y="110"/>
                    </a:lnTo>
                    <a:lnTo>
                      <a:pt x="199" y="110"/>
                    </a:lnTo>
                    <a:lnTo>
                      <a:pt x="199" y="112"/>
                    </a:lnTo>
                    <a:lnTo>
                      <a:pt x="199" y="112"/>
                    </a:lnTo>
                    <a:lnTo>
                      <a:pt x="199" y="112"/>
                    </a:lnTo>
                    <a:lnTo>
                      <a:pt x="197" y="110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7" y="112"/>
                    </a:lnTo>
                    <a:lnTo>
                      <a:pt x="195" y="112"/>
                    </a:lnTo>
                    <a:lnTo>
                      <a:pt x="193" y="112"/>
                    </a:lnTo>
                    <a:lnTo>
                      <a:pt x="193" y="112"/>
                    </a:lnTo>
                    <a:lnTo>
                      <a:pt x="193" y="112"/>
                    </a:lnTo>
                    <a:lnTo>
                      <a:pt x="191" y="112"/>
                    </a:lnTo>
                    <a:lnTo>
                      <a:pt x="189" y="114"/>
                    </a:lnTo>
                    <a:lnTo>
                      <a:pt x="189" y="114"/>
                    </a:lnTo>
                    <a:lnTo>
                      <a:pt x="187" y="114"/>
                    </a:lnTo>
                    <a:lnTo>
                      <a:pt x="187" y="114"/>
                    </a:lnTo>
                    <a:lnTo>
                      <a:pt x="185" y="114"/>
                    </a:lnTo>
                    <a:lnTo>
                      <a:pt x="185" y="112"/>
                    </a:lnTo>
                    <a:lnTo>
                      <a:pt x="185" y="112"/>
                    </a:lnTo>
                    <a:lnTo>
                      <a:pt x="182" y="112"/>
                    </a:lnTo>
                    <a:lnTo>
                      <a:pt x="182" y="114"/>
                    </a:lnTo>
                    <a:lnTo>
                      <a:pt x="182" y="114"/>
                    </a:lnTo>
                    <a:lnTo>
                      <a:pt x="178" y="116"/>
                    </a:lnTo>
                    <a:lnTo>
                      <a:pt x="174" y="116"/>
                    </a:lnTo>
                    <a:lnTo>
                      <a:pt x="170" y="114"/>
                    </a:lnTo>
                    <a:lnTo>
                      <a:pt x="166" y="112"/>
                    </a:lnTo>
                    <a:lnTo>
                      <a:pt x="162" y="105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55" y="103"/>
                    </a:lnTo>
                    <a:lnTo>
                      <a:pt x="153" y="103"/>
                    </a:lnTo>
                    <a:lnTo>
                      <a:pt x="151" y="103"/>
                    </a:lnTo>
                    <a:lnTo>
                      <a:pt x="151" y="103"/>
                    </a:lnTo>
                    <a:lnTo>
                      <a:pt x="151" y="101"/>
                    </a:lnTo>
                    <a:lnTo>
                      <a:pt x="151" y="99"/>
                    </a:lnTo>
                    <a:lnTo>
                      <a:pt x="145" y="93"/>
                    </a:lnTo>
                    <a:lnTo>
                      <a:pt x="143" y="89"/>
                    </a:lnTo>
                    <a:lnTo>
                      <a:pt x="143" y="87"/>
                    </a:lnTo>
                    <a:lnTo>
                      <a:pt x="141" y="84"/>
                    </a:lnTo>
                    <a:lnTo>
                      <a:pt x="134" y="84"/>
                    </a:lnTo>
                    <a:lnTo>
                      <a:pt x="132" y="84"/>
                    </a:lnTo>
                    <a:lnTo>
                      <a:pt x="130" y="82"/>
                    </a:lnTo>
                    <a:lnTo>
                      <a:pt x="128" y="78"/>
                    </a:lnTo>
                    <a:lnTo>
                      <a:pt x="128" y="78"/>
                    </a:lnTo>
                    <a:lnTo>
                      <a:pt x="124" y="76"/>
                    </a:lnTo>
                    <a:lnTo>
                      <a:pt x="122" y="74"/>
                    </a:lnTo>
                    <a:lnTo>
                      <a:pt x="122" y="72"/>
                    </a:lnTo>
                    <a:lnTo>
                      <a:pt x="120" y="68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5" y="66"/>
                    </a:lnTo>
                    <a:lnTo>
                      <a:pt x="113" y="66"/>
                    </a:lnTo>
                    <a:lnTo>
                      <a:pt x="111" y="66"/>
                    </a:lnTo>
                    <a:lnTo>
                      <a:pt x="109" y="63"/>
                    </a:lnTo>
                    <a:lnTo>
                      <a:pt x="107" y="59"/>
                    </a:lnTo>
                    <a:lnTo>
                      <a:pt x="107" y="59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105" y="57"/>
                    </a:lnTo>
                    <a:lnTo>
                      <a:pt x="103" y="55"/>
                    </a:lnTo>
                    <a:lnTo>
                      <a:pt x="94" y="49"/>
                    </a:lnTo>
                    <a:lnTo>
                      <a:pt x="94" y="47"/>
                    </a:lnTo>
                    <a:lnTo>
                      <a:pt x="92" y="45"/>
                    </a:lnTo>
                    <a:lnTo>
                      <a:pt x="92" y="42"/>
                    </a:lnTo>
                    <a:lnTo>
                      <a:pt x="92" y="38"/>
                    </a:lnTo>
                    <a:lnTo>
                      <a:pt x="92" y="32"/>
                    </a:lnTo>
                    <a:lnTo>
                      <a:pt x="92" y="30"/>
                    </a:lnTo>
                    <a:lnTo>
                      <a:pt x="90" y="28"/>
                    </a:lnTo>
                    <a:lnTo>
                      <a:pt x="86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4" y="26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2" y="24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90" y="7"/>
                    </a:lnTo>
                    <a:lnTo>
                      <a:pt x="92" y="0"/>
                    </a:lnTo>
                    <a:lnTo>
                      <a:pt x="92" y="3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4" y="9"/>
                    </a:lnTo>
                    <a:lnTo>
                      <a:pt x="71" y="13"/>
                    </a:lnTo>
                    <a:lnTo>
                      <a:pt x="65" y="13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21"/>
                    </a:lnTo>
                    <a:lnTo>
                      <a:pt x="63" y="24"/>
                    </a:lnTo>
                    <a:lnTo>
                      <a:pt x="63" y="24"/>
                    </a:lnTo>
                    <a:lnTo>
                      <a:pt x="61" y="26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9" y="30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30"/>
                    </a:lnTo>
                    <a:lnTo>
                      <a:pt x="61" y="32"/>
                    </a:lnTo>
                    <a:lnTo>
                      <a:pt x="57" y="38"/>
                    </a:lnTo>
                    <a:lnTo>
                      <a:pt x="55" y="40"/>
                    </a:lnTo>
                    <a:lnTo>
                      <a:pt x="40" y="51"/>
                    </a:lnTo>
                    <a:lnTo>
                      <a:pt x="38" y="53"/>
                    </a:lnTo>
                    <a:lnTo>
                      <a:pt x="38" y="55"/>
                    </a:lnTo>
                    <a:lnTo>
                      <a:pt x="38" y="66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2" y="76"/>
                    </a:lnTo>
                    <a:lnTo>
                      <a:pt x="32" y="80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8" y="80"/>
                    </a:lnTo>
                    <a:lnTo>
                      <a:pt x="40" y="8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4" y="78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6" y="76"/>
                    </a:lnTo>
                    <a:lnTo>
                      <a:pt x="46" y="76"/>
                    </a:lnTo>
                    <a:lnTo>
                      <a:pt x="46" y="74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3" y="68"/>
                    </a:lnTo>
                    <a:lnTo>
                      <a:pt x="53" y="66"/>
                    </a:lnTo>
                    <a:lnTo>
                      <a:pt x="55" y="66"/>
                    </a:lnTo>
                    <a:lnTo>
                      <a:pt x="57" y="66"/>
                    </a:lnTo>
                    <a:lnTo>
                      <a:pt x="57" y="66"/>
                    </a:lnTo>
                    <a:lnTo>
                      <a:pt x="55" y="68"/>
                    </a:lnTo>
                    <a:lnTo>
                      <a:pt x="53" y="70"/>
                    </a:lnTo>
                    <a:lnTo>
                      <a:pt x="53" y="72"/>
                    </a:lnTo>
                    <a:lnTo>
                      <a:pt x="46" y="78"/>
                    </a:lnTo>
                    <a:lnTo>
                      <a:pt x="44" y="78"/>
                    </a:lnTo>
                    <a:lnTo>
                      <a:pt x="42" y="80"/>
                    </a:lnTo>
                    <a:lnTo>
                      <a:pt x="34" y="84"/>
                    </a:lnTo>
                    <a:lnTo>
                      <a:pt x="32" y="84"/>
                    </a:lnTo>
                    <a:lnTo>
                      <a:pt x="27" y="84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5" y="89"/>
                    </a:lnTo>
                    <a:lnTo>
                      <a:pt x="30" y="103"/>
                    </a:lnTo>
                    <a:lnTo>
                      <a:pt x="30" y="108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5" y="114"/>
                    </a:lnTo>
                    <a:lnTo>
                      <a:pt x="25" y="114"/>
                    </a:lnTo>
                    <a:lnTo>
                      <a:pt x="23" y="114"/>
                    </a:lnTo>
                    <a:lnTo>
                      <a:pt x="21" y="116"/>
                    </a:lnTo>
                    <a:lnTo>
                      <a:pt x="19" y="116"/>
                    </a:lnTo>
                    <a:lnTo>
                      <a:pt x="19" y="118"/>
                    </a:lnTo>
                    <a:lnTo>
                      <a:pt x="17" y="118"/>
                    </a:lnTo>
                    <a:lnTo>
                      <a:pt x="17" y="120"/>
                    </a:lnTo>
                    <a:lnTo>
                      <a:pt x="21" y="124"/>
                    </a:lnTo>
                    <a:lnTo>
                      <a:pt x="21" y="127"/>
                    </a:lnTo>
                    <a:lnTo>
                      <a:pt x="21" y="129"/>
                    </a:lnTo>
                    <a:lnTo>
                      <a:pt x="19" y="129"/>
                    </a:lnTo>
                    <a:lnTo>
                      <a:pt x="19" y="129"/>
                    </a:lnTo>
                    <a:lnTo>
                      <a:pt x="23" y="135"/>
                    </a:lnTo>
                    <a:lnTo>
                      <a:pt x="25" y="137"/>
                    </a:lnTo>
                    <a:lnTo>
                      <a:pt x="25" y="139"/>
                    </a:lnTo>
                    <a:lnTo>
                      <a:pt x="25" y="143"/>
                    </a:lnTo>
                    <a:lnTo>
                      <a:pt x="25" y="143"/>
                    </a:lnTo>
                    <a:lnTo>
                      <a:pt x="23" y="145"/>
                    </a:lnTo>
                    <a:lnTo>
                      <a:pt x="23" y="148"/>
                    </a:lnTo>
                    <a:lnTo>
                      <a:pt x="23" y="150"/>
                    </a:lnTo>
                    <a:lnTo>
                      <a:pt x="25" y="154"/>
                    </a:lnTo>
                    <a:lnTo>
                      <a:pt x="25" y="154"/>
                    </a:lnTo>
                    <a:lnTo>
                      <a:pt x="25" y="156"/>
                    </a:lnTo>
                    <a:lnTo>
                      <a:pt x="25" y="158"/>
                    </a:lnTo>
                    <a:lnTo>
                      <a:pt x="25" y="160"/>
                    </a:lnTo>
                    <a:lnTo>
                      <a:pt x="23" y="164"/>
                    </a:lnTo>
                    <a:lnTo>
                      <a:pt x="25" y="166"/>
                    </a:lnTo>
                    <a:lnTo>
                      <a:pt x="27" y="169"/>
                    </a:lnTo>
                    <a:lnTo>
                      <a:pt x="34" y="169"/>
                    </a:lnTo>
                    <a:lnTo>
                      <a:pt x="34" y="169"/>
                    </a:lnTo>
                    <a:lnTo>
                      <a:pt x="36" y="169"/>
                    </a:lnTo>
                    <a:lnTo>
                      <a:pt x="42" y="173"/>
                    </a:lnTo>
                    <a:lnTo>
                      <a:pt x="46" y="185"/>
                    </a:lnTo>
                    <a:lnTo>
                      <a:pt x="48" y="187"/>
                    </a:lnTo>
                    <a:lnTo>
                      <a:pt x="55" y="192"/>
                    </a:lnTo>
                    <a:lnTo>
                      <a:pt x="59" y="194"/>
                    </a:lnTo>
                    <a:lnTo>
                      <a:pt x="59" y="196"/>
                    </a:lnTo>
                    <a:lnTo>
                      <a:pt x="50" y="194"/>
                    </a:lnTo>
                    <a:lnTo>
                      <a:pt x="48" y="194"/>
                    </a:lnTo>
                    <a:lnTo>
                      <a:pt x="46" y="194"/>
                    </a:lnTo>
                    <a:lnTo>
                      <a:pt x="46" y="194"/>
                    </a:lnTo>
                    <a:lnTo>
                      <a:pt x="46" y="198"/>
                    </a:lnTo>
                    <a:lnTo>
                      <a:pt x="46" y="198"/>
                    </a:lnTo>
                    <a:lnTo>
                      <a:pt x="48" y="202"/>
                    </a:lnTo>
                    <a:lnTo>
                      <a:pt x="48" y="204"/>
                    </a:lnTo>
                    <a:lnTo>
                      <a:pt x="50" y="208"/>
                    </a:lnTo>
                    <a:lnTo>
                      <a:pt x="48" y="213"/>
                    </a:lnTo>
                    <a:lnTo>
                      <a:pt x="50" y="215"/>
                    </a:lnTo>
                    <a:lnTo>
                      <a:pt x="50" y="215"/>
                    </a:lnTo>
                    <a:lnTo>
                      <a:pt x="53" y="217"/>
                    </a:lnTo>
                    <a:lnTo>
                      <a:pt x="53" y="219"/>
                    </a:lnTo>
                    <a:lnTo>
                      <a:pt x="53" y="219"/>
                    </a:lnTo>
                    <a:lnTo>
                      <a:pt x="50" y="217"/>
                    </a:lnTo>
                    <a:lnTo>
                      <a:pt x="48" y="217"/>
                    </a:lnTo>
                    <a:lnTo>
                      <a:pt x="46" y="217"/>
                    </a:lnTo>
                    <a:lnTo>
                      <a:pt x="42" y="215"/>
                    </a:lnTo>
                    <a:lnTo>
                      <a:pt x="40" y="217"/>
                    </a:lnTo>
                    <a:lnTo>
                      <a:pt x="38" y="217"/>
                    </a:lnTo>
                    <a:lnTo>
                      <a:pt x="38" y="217"/>
                    </a:lnTo>
                    <a:lnTo>
                      <a:pt x="36" y="219"/>
                    </a:lnTo>
                    <a:lnTo>
                      <a:pt x="36" y="219"/>
                    </a:lnTo>
                    <a:lnTo>
                      <a:pt x="36" y="221"/>
                    </a:lnTo>
                    <a:lnTo>
                      <a:pt x="38" y="221"/>
                    </a:lnTo>
                    <a:lnTo>
                      <a:pt x="38" y="221"/>
                    </a:lnTo>
                    <a:lnTo>
                      <a:pt x="38" y="221"/>
                    </a:lnTo>
                    <a:lnTo>
                      <a:pt x="40" y="221"/>
                    </a:lnTo>
                    <a:lnTo>
                      <a:pt x="42" y="221"/>
                    </a:lnTo>
                    <a:lnTo>
                      <a:pt x="42" y="221"/>
                    </a:lnTo>
                    <a:lnTo>
                      <a:pt x="40" y="223"/>
                    </a:lnTo>
                    <a:lnTo>
                      <a:pt x="42" y="225"/>
                    </a:lnTo>
                    <a:lnTo>
                      <a:pt x="44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40" y="232"/>
                    </a:lnTo>
                    <a:lnTo>
                      <a:pt x="42" y="236"/>
                    </a:lnTo>
                    <a:lnTo>
                      <a:pt x="42" y="244"/>
                    </a:lnTo>
                    <a:lnTo>
                      <a:pt x="44" y="244"/>
                    </a:lnTo>
                    <a:lnTo>
                      <a:pt x="44" y="246"/>
                    </a:lnTo>
                    <a:lnTo>
                      <a:pt x="46" y="248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50" y="248"/>
                    </a:lnTo>
                    <a:lnTo>
                      <a:pt x="50" y="248"/>
                    </a:lnTo>
                    <a:lnTo>
                      <a:pt x="50" y="248"/>
                    </a:lnTo>
                    <a:lnTo>
                      <a:pt x="53" y="248"/>
                    </a:lnTo>
                    <a:lnTo>
                      <a:pt x="53" y="248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5" y="250"/>
                    </a:lnTo>
                    <a:lnTo>
                      <a:pt x="55" y="250"/>
                    </a:lnTo>
                    <a:lnTo>
                      <a:pt x="55" y="253"/>
                    </a:lnTo>
                    <a:lnTo>
                      <a:pt x="57" y="253"/>
                    </a:lnTo>
                    <a:lnTo>
                      <a:pt x="57" y="253"/>
                    </a:lnTo>
                    <a:lnTo>
                      <a:pt x="63" y="250"/>
                    </a:lnTo>
                    <a:lnTo>
                      <a:pt x="67" y="253"/>
                    </a:lnTo>
                    <a:lnTo>
                      <a:pt x="69" y="253"/>
                    </a:lnTo>
                    <a:lnTo>
                      <a:pt x="71" y="255"/>
                    </a:lnTo>
                    <a:lnTo>
                      <a:pt x="71" y="255"/>
                    </a:lnTo>
                    <a:lnTo>
                      <a:pt x="69" y="255"/>
                    </a:lnTo>
                    <a:lnTo>
                      <a:pt x="67" y="255"/>
                    </a:lnTo>
                    <a:lnTo>
                      <a:pt x="65" y="255"/>
                    </a:lnTo>
                    <a:lnTo>
                      <a:pt x="65" y="255"/>
                    </a:lnTo>
                    <a:lnTo>
                      <a:pt x="65" y="255"/>
                    </a:lnTo>
                    <a:lnTo>
                      <a:pt x="65" y="257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5" y="257"/>
                    </a:lnTo>
                    <a:lnTo>
                      <a:pt x="67" y="259"/>
                    </a:lnTo>
                    <a:lnTo>
                      <a:pt x="69" y="259"/>
                    </a:lnTo>
                    <a:lnTo>
                      <a:pt x="71" y="259"/>
                    </a:lnTo>
                    <a:lnTo>
                      <a:pt x="74" y="261"/>
                    </a:lnTo>
                    <a:lnTo>
                      <a:pt x="74" y="261"/>
                    </a:lnTo>
                    <a:lnTo>
                      <a:pt x="76" y="263"/>
                    </a:lnTo>
                    <a:lnTo>
                      <a:pt x="76" y="263"/>
                    </a:lnTo>
                    <a:lnTo>
                      <a:pt x="78" y="263"/>
                    </a:lnTo>
                    <a:lnTo>
                      <a:pt x="80" y="263"/>
                    </a:lnTo>
                    <a:lnTo>
                      <a:pt x="80" y="265"/>
                    </a:lnTo>
                    <a:lnTo>
                      <a:pt x="80" y="265"/>
                    </a:lnTo>
                    <a:lnTo>
                      <a:pt x="76" y="265"/>
                    </a:lnTo>
                    <a:lnTo>
                      <a:pt x="76" y="265"/>
                    </a:lnTo>
                    <a:lnTo>
                      <a:pt x="76" y="265"/>
                    </a:lnTo>
                    <a:lnTo>
                      <a:pt x="74" y="265"/>
                    </a:lnTo>
                    <a:lnTo>
                      <a:pt x="71" y="265"/>
                    </a:lnTo>
                    <a:lnTo>
                      <a:pt x="69" y="263"/>
                    </a:lnTo>
                    <a:lnTo>
                      <a:pt x="67" y="261"/>
                    </a:lnTo>
                    <a:lnTo>
                      <a:pt x="61" y="261"/>
                    </a:lnTo>
                    <a:lnTo>
                      <a:pt x="59" y="261"/>
                    </a:lnTo>
                    <a:lnTo>
                      <a:pt x="57" y="259"/>
                    </a:lnTo>
                    <a:lnTo>
                      <a:pt x="57" y="259"/>
                    </a:lnTo>
                    <a:lnTo>
                      <a:pt x="55" y="261"/>
                    </a:lnTo>
                    <a:lnTo>
                      <a:pt x="55" y="261"/>
                    </a:lnTo>
                    <a:lnTo>
                      <a:pt x="57" y="278"/>
                    </a:lnTo>
                    <a:lnTo>
                      <a:pt x="59" y="278"/>
                    </a:lnTo>
                    <a:lnTo>
                      <a:pt x="61" y="280"/>
                    </a:lnTo>
                    <a:lnTo>
                      <a:pt x="63" y="280"/>
                    </a:lnTo>
                    <a:lnTo>
                      <a:pt x="63" y="280"/>
                    </a:lnTo>
                    <a:lnTo>
                      <a:pt x="67" y="282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1" y="282"/>
                    </a:lnTo>
                    <a:lnTo>
                      <a:pt x="71" y="280"/>
                    </a:lnTo>
                    <a:lnTo>
                      <a:pt x="71" y="278"/>
                    </a:lnTo>
                    <a:lnTo>
                      <a:pt x="71" y="278"/>
                    </a:lnTo>
                    <a:lnTo>
                      <a:pt x="71" y="278"/>
                    </a:lnTo>
                    <a:lnTo>
                      <a:pt x="71" y="276"/>
                    </a:lnTo>
                    <a:lnTo>
                      <a:pt x="71" y="276"/>
                    </a:lnTo>
                    <a:lnTo>
                      <a:pt x="74" y="276"/>
                    </a:lnTo>
                    <a:lnTo>
                      <a:pt x="78" y="276"/>
                    </a:lnTo>
                    <a:lnTo>
                      <a:pt x="82" y="278"/>
                    </a:lnTo>
                    <a:lnTo>
                      <a:pt x="84" y="280"/>
                    </a:lnTo>
                    <a:lnTo>
                      <a:pt x="86" y="280"/>
                    </a:lnTo>
                    <a:lnTo>
                      <a:pt x="88" y="286"/>
                    </a:lnTo>
                    <a:lnTo>
                      <a:pt x="88" y="286"/>
                    </a:lnTo>
                    <a:lnTo>
                      <a:pt x="90" y="286"/>
                    </a:lnTo>
                    <a:lnTo>
                      <a:pt x="90" y="286"/>
                    </a:lnTo>
                    <a:lnTo>
                      <a:pt x="90" y="286"/>
                    </a:lnTo>
                    <a:lnTo>
                      <a:pt x="92" y="288"/>
                    </a:lnTo>
                    <a:lnTo>
                      <a:pt x="94" y="288"/>
                    </a:lnTo>
                    <a:lnTo>
                      <a:pt x="99" y="286"/>
                    </a:lnTo>
                    <a:lnTo>
                      <a:pt x="99" y="286"/>
                    </a:lnTo>
                    <a:lnTo>
                      <a:pt x="99" y="284"/>
                    </a:lnTo>
                    <a:lnTo>
                      <a:pt x="99" y="282"/>
                    </a:lnTo>
                    <a:lnTo>
                      <a:pt x="101" y="280"/>
                    </a:lnTo>
                    <a:lnTo>
                      <a:pt x="101" y="280"/>
                    </a:lnTo>
                    <a:lnTo>
                      <a:pt x="103" y="278"/>
                    </a:lnTo>
                    <a:lnTo>
                      <a:pt x="103" y="278"/>
                    </a:lnTo>
                    <a:lnTo>
                      <a:pt x="103" y="280"/>
                    </a:lnTo>
                    <a:lnTo>
                      <a:pt x="103" y="282"/>
                    </a:lnTo>
                    <a:lnTo>
                      <a:pt x="101" y="282"/>
                    </a:lnTo>
                    <a:lnTo>
                      <a:pt x="101" y="282"/>
                    </a:lnTo>
                    <a:lnTo>
                      <a:pt x="101" y="284"/>
                    </a:lnTo>
                    <a:lnTo>
                      <a:pt x="101" y="286"/>
                    </a:lnTo>
                    <a:lnTo>
                      <a:pt x="101" y="288"/>
                    </a:lnTo>
                    <a:lnTo>
                      <a:pt x="103" y="290"/>
                    </a:lnTo>
                    <a:lnTo>
                      <a:pt x="105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7"/>
                    </a:lnTo>
                    <a:lnTo>
                      <a:pt x="111" y="299"/>
                    </a:lnTo>
                    <a:lnTo>
                      <a:pt x="113" y="299"/>
                    </a:lnTo>
                    <a:lnTo>
                      <a:pt x="113" y="299"/>
                    </a:lnTo>
                    <a:lnTo>
                      <a:pt x="115" y="299"/>
                    </a:lnTo>
                    <a:lnTo>
                      <a:pt x="115" y="301"/>
                    </a:lnTo>
                    <a:lnTo>
                      <a:pt x="118" y="301"/>
                    </a:lnTo>
                    <a:lnTo>
                      <a:pt x="120" y="301"/>
                    </a:lnTo>
                    <a:lnTo>
                      <a:pt x="120" y="303"/>
                    </a:lnTo>
                    <a:lnTo>
                      <a:pt x="120" y="307"/>
                    </a:lnTo>
                    <a:lnTo>
                      <a:pt x="118" y="309"/>
                    </a:lnTo>
                    <a:lnTo>
                      <a:pt x="120" y="311"/>
                    </a:lnTo>
                    <a:lnTo>
                      <a:pt x="122" y="311"/>
                    </a:lnTo>
                    <a:lnTo>
                      <a:pt x="122" y="313"/>
                    </a:lnTo>
                    <a:lnTo>
                      <a:pt x="122" y="316"/>
                    </a:lnTo>
                    <a:lnTo>
                      <a:pt x="124" y="316"/>
                    </a:lnTo>
                    <a:lnTo>
                      <a:pt x="126" y="316"/>
                    </a:lnTo>
                    <a:lnTo>
                      <a:pt x="128" y="318"/>
                    </a:lnTo>
                    <a:lnTo>
                      <a:pt x="130" y="320"/>
                    </a:lnTo>
                    <a:lnTo>
                      <a:pt x="132" y="324"/>
                    </a:lnTo>
                    <a:lnTo>
                      <a:pt x="132" y="326"/>
                    </a:lnTo>
                    <a:lnTo>
                      <a:pt x="132" y="330"/>
                    </a:lnTo>
                    <a:lnTo>
                      <a:pt x="130" y="343"/>
                    </a:lnTo>
                    <a:lnTo>
                      <a:pt x="130" y="349"/>
                    </a:lnTo>
                    <a:lnTo>
                      <a:pt x="128" y="351"/>
                    </a:lnTo>
                    <a:lnTo>
                      <a:pt x="126" y="358"/>
                    </a:lnTo>
                    <a:lnTo>
                      <a:pt x="126" y="360"/>
                    </a:lnTo>
                    <a:lnTo>
                      <a:pt x="124" y="360"/>
                    </a:lnTo>
                    <a:lnTo>
                      <a:pt x="124" y="360"/>
                    </a:lnTo>
                    <a:lnTo>
                      <a:pt x="118" y="362"/>
                    </a:lnTo>
                    <a:lnTo>
                      <a:pt x="118" y="364"/>
                    </a:lnTo>
                    <a:lnTo>
                      <a:pt x="118" y="364"/>
                    </a:lnTo>
                    <a:lnTo>
                      <a:pt x="118" y="366"/>
                    </a:lnTo>
                    <a:lnTo>
                      <a:pt x="118" y="366"/>
                    </a:lnTo>
                    <a:lnTo>
                      <a:pt x="120" y="366"/>
                    </a:lnTo>
                    <a:lnTo>
                      <a:pt x="118" y="368"/>
                    </a:lnTo>
                    <a:lnTo>
                      <a:pt x="118" y="368"/>
                    </a:lnTo>
                    <a:lnTo>
                      <a:pt x="118" y="368"/>
                    </a:lnTo>
                    <a:lnTo>
                      <a:pt x="122" y="372"/>
                    </a:lnTo>
                    <a:lnTo>
                      <a:pt x="124" y="372"/>
                    </a:lnTo>
                    <a:lnTo>
                      <a:pt x="124" y="374"/>
                    </a:lnTo>
                    <a:lnTo>
                      <a:pt x="130" y="377"/>
                    </a:lnTo>
                    <a:lnTo>
                      <a:pt x="132" y="377"/>
                    </a:lnTo>
                    <a:lnTo>
                      <a:pt x="132" y="377"/>
                    </a:lnTo>
                    <a:lnTo>
                      <a:pt x="134" y="381"/>
                    </a:lnTo>
                    <a:lnTo>
                      <a:pt x="134" y="381"/>
                    </a:lnTo>
                    <a:lnTo>
                      <a:pt x="138" y="387"/>
                    </a:lnTo>
                    <a:lnTo>
                      <a:pt x="138" y="391"/>
                    </a:lnTo>
                    <a:lnTo>
                      <a:pt x="136" y="395"/>
                    </a:lnTo>
                    <a:lnTo>
                      <a:pt x="136" y="400"/>
                    </a:lnTo>
                    <a:lnTo>
                      <a:pt x="134" y="404"/>
                    </a:lnTo>
                    <a:lnTo>
                      <a:pt x="134" y="404"/>
                    </a:lnTo>
                    <a:lnTo>
                      <a:pt x="134" y="406"/>
                    </a:lnTo>
                    <a:lnTo>
                      <a:pt x="136" y="408"/>
                    </a:lnTo>
                    <a:lnTo>
                      <a:pt x="136" y="408"/>
                    </a:lnTo>
                    <a:lnTo>
                      <a:pt x="138" y="410"/>
                    </a:lnTo>
                    <a:lnTo>
                      <a:pt x="138" y="412"/>
                    </a:lnTo>
                    <a:lnTo>
                      <a:pt x="141" y="421"/>
                    </a:lnTo>
                    <a:lnTo>
                      <a:pt x="141" y="425"/>
                    </a:lnTo>
                    <a:lnTo>
                      <a:pt x="141" y="425"/>
                    </a:lnTo>
                    <a:lnTo>
                      <a:pt x="145" y="433"/>
                    </a:lnTo>
                    <a:lnTo>
                      <a:pt x="147" y="435"/>
                    </a:lnTo>
                    <a:lnTo>
                      <a:pt x="149" y="435"/>
                    </a:lnTo>
                    <a:lnTo>
                      <a:pt x="153" y="433"/>
                    </a:lnTo>
                    <a:lnTo>
                      <a:pt x="151" y="437"/>
                    </a:lnTo>
                    <a:lnTo>
                      <a:pt x="147" y="437"/>
                    </a:lnTo>
                    <a:lnTo>
                      <a:pt x="145" y="437"/>
                    </a:lnTo>
                    <a:lnTo>
                      <a:pt x="143" y="440"/>
                    </a:lnTo>
                    <a:lnTo>
                      <a:pt x="143" y="440"/>
                    </a:lnTo>
                    <a:lnTo>
                      <a:pt x="141" y="442"/>
                    </a:lnTo>
                    <a:lnTo>
                      <a:pt x="141" y="444"/>
                    </a:lnTo>
                    <a:lnTo>
                      <a:pt x="143" y="444"/>
                    </a:lnTo>
                    <a:lnTo>
                      <a:pt x="145" y="444"/>
                    </a:lnTo>
                    <a:lnTo>
                      <a:pt x="145" y="446"/>
                    </a:lnTo>
                    <a:lnTo>
                      <a:pt x="147" y="448"/>
                    </a:lnTo>
                    <a:lnTo>
                      <a:pt x="147" y="450"/>
                    </a:lnTo>
                    <a:lnTo>
                      <a:pt x="147" y="454"/>
                    </a:lnTo>
                    <a:lnTo>
                      <a:pt x="149" y="458"/>
                    </a:lnTo>
                    <a:lnTo>
                      <a:pt x="149" y="461"/>
                    </a:lnTo>
                    <a:lnTo>
                      <a:pt x="149" y="465"/>
                    </a:lnTo>
                    <a:lnTo>
                      <a:pt x="147" y="467"/>
                    </a:lnTo>
                    <a:lnTo>
                      <a:pt x="145" y="469"/>
                    </a:lnTo>
                    <a:lnTo>
                      <a:pt x="147" y="471"/>
                    </a:lnTo>
                    <a:lnTo>
                      <a:pt x="149" y="475"/>
                    </a:lnTo>
                    <a:lnTo>
                      <a:pt x="151" y="479"/>
                    </a:lnTo>
                    <a:lnTo>
                      <a:pt x="155" y="477"/>
                    </a:lnTo>
                    <a:lnTo>
                      <a:pt x="164" y="471"/>
                    </a:lnTo>
                    <a:lnTo>
                      <a:pt x="174" y="467"/>
                    </a:lnTo>
                    <a:lnTo>
                      <a:pt x="178" y="467"/>
                    </a:lnTo>
                    <a:lnTo>
                      <a:pt x="180" y="467"/>
                    </a:lnTo>
                    <a:lnTo>
                      <a:pt x="185" y="471"/>
                    </a:lnTo>
                    <a:lnTo>
                      <a:pt x="185" y="473"/>
                    </a:lnTo>
                    <a:lnTo>
                      <a:pt x="187" y="475"/>
                    </a:lnTo>
                    <a:lnTo>
                      <a:pt x="187" y="477"/>
                    </a:lnTo>
                    <a:lnTo>
                      <a:pt x="187" y="479"/>
                    </a:lnTo>
                    <a:lnTo>
                      <a:pt x="187" y="482"/>
                    </a:lnTo>
                    <a:lnTo>
                      <a:pt x="187" y="482"/>
                    </a:lnTo>
                    <a:lnTo>
                      <a:pt x="185" y="482"/>
                    </a:lnTo>
                    <a:lnTo>
                      <a:pt x="185" y="482"/>
                    </a:lnTo>
                    <a:lnTo>
                      <a:pt x="185" y="484"/>
                    </a:lnTo>
                    <a:lnTo>
                      <a:pt x="189" y="486"/>
                    </a:lnTo>
                    <a:lnTo>
                      <a:pt x="191" y="484"/>
                    </a:lnTo>
                    <a:lnTo>
                      <a:pt x="199" y="475"/>
                    </a:lnTo>
                    <a:lnTo>
                      <a:pt x="201" y="473"/>
                    </a:lnTo>
                    <a:lnTo>
                      <a:pt x="203" y="473"/>
                    </a:lnTo>
                    <a:lnTo>
                      <a:pt x="203" y="473"/>
                    </a:lnTo>
                    <a:lnTo>
                      <a:pt x="210" y="471"/>
                    </a:lnTo>
                    <a:lnTo>
                      <a:pt x="210" y="471"/>
                    </a:lnTo>
                    <a:lnTo>
                      <a:pt x="214" y="467"/>
                    </a:lnTo>
                    <a:lnTo>
                      <a:pt x="216" y="467"/>
                    </a:lnTo>
                    <a:lnTo>
                      <a:pt x="216" y="467"/>
                    </a:lnTo>
                    <a:lnTo>
                      <a:pt x="216" y="467"/>
                    </a:lnTo>
                    <a:lnTo>
                      <a:pt x="218" y="467"/>
                    </a:lnTo>
                    <a:lnTo>
                      <a:pt x="220" y="467"/>
                    </a:lnTo>
                    <a:lnTo>
                      <a:pt x="220" y="465"/>
                    </a:lnTo>
                    <a:lnTo>
                      <a:pt x="222" y="465"/>
                    </a:lnTo>
                    <a:lnTo>
                      <a:pt x="222" y="463"/>
                    </a:lnTo>
                    <a:lnTo>
                      <a:pt x="224" y="458"/>
                    </a:lnTo>
                    <a:lnTo>
                      <a:pt x="224" y="456"/>
                    </a:lnTo>
                    <a:lnTo>
                      <a:pt x="226" y="456"/>
                    </a:lnTo>
                    <a:lnTo>
                      <a:pt x="233" y="454"/>
                    </a:lnTo>
                    <a:lnTo>
                      <a:pt x="233" y="454"/>
                    </a:lnTo>
                    <a:lnTo>
                      <a:pt x="235" y="452"/>
                    </a:lnTo>
                    <a:lnTo>
                      <a:pt x="235" y="452"/>
                    </a:lnTo>
                    <a:lnTo>
                      <a:pt x="235" y="450"/>
                    </a:lnTo>
                    <a:lnTo>
                      <a:pt x="235" y="448"/>
                    </a:lnTo>
                    <a:lnTo>
                      <a:pt x="235" y="448"/>
                    </a:lnTo>
                    <a:lnTo>
                      <a:pt x="235" y="446"/>
                    </a:lnTo>
                    <a:lnTo>
                      <a:pt x="233" y="444"/>
                    </a:lnTo>
                    <a:lnTo>
                      <a:pt x="233" y="444"/>
                    </a:lnTo>
                    <a:lnTo>
                      <a:pt x="233" y="442"/>
                    </a:lnTo>
                    <a:lnTo>
                      <a:pt x="233" y="440"/>
                    </a:lnTo>
                    <a:lnTo>
                      <a:pt x="233" y="431"/>
                    </a:lnTo>
                    <a:lnTo>
                      <a:pt x="233" y="429"/>
                    </a:lnTo>
                    <a:lnTo>
                      <a:pt x="233" y="425"/>
                    </a:lnTo>
                    <a:lnTo>
                      <a:pt x="233" y="423"/>
                    </a:lnTo>
                    <a:lnTo>
                      <a:pt x="222" y="395"/>
                    </a:lnTo>
                    <a:lnTo>
                      <a:pt x="220" y="393"/>
                    </a:lnTo>
                    <a:lnTo>
                      <a:pt x="220" y="391"/>
                    </a:lnTo>
                    <a:lnTo>
                      <a:pt x="220" y="385"/>
                    </a:lnTo>
                    <a:lnTo>
                      <a:pt x="220" y="383"/>
                    </a:lnTo>
                    <a:lnTo>
                      <a:pt x="222" y="372"/>
                    </a:lnTo>
                    <a:lnTo>
                      <a:pt x="222" y="368"/>
                    </a:lnTo>
                    <a:lnTo>
                      <a:pt x="222" y="366"/>
                    </a:lnTo>
                    <a:lnTo>
                      <a:pt x="222" y="366"/>
                    </a:lnTo>
                    <a:lnTo>
                      <a:pt x="224" y="362"/>
                    </a:lnTo>
                    <a:lnTo>
                      <a:pt x="224" y="360"/>
                    </a:lnTo>
                    <a:lnTo>
                      <a:pt x="222" y="360"/>
                    </a:lnTo>
                    <a:lnTo>
                      <a:pt x="222" y="360"/>
                    </a:lnTo>
                    <a:lnTo>
                      <a:pt x="222" y="358"/>
                    </a:lnTo>
                    <a:lnTo>
                      <a:pt x="222" y="358"/>
                    </a:lnTo>
                    <a:lnTo>
                      <a:pt x="222" y="356"/>
                    </a:lnTo>
                    <a:lnTo>
                      <a:pt x="222" y="353"/>
                    </a:lnTo>
                    <a:lnTo>
                      <a:pt x="222" y="353"/>
                    </a:lnTo>
                    <a:lnTo>
                      <a:pt x="220" y="351"/>
                    </a:lnTo>
                    <a:lnTo>
                      <a:pt x="220" y="351"/>
                    </a:lnTo>
                    <a:lnTo>
                      <a:pt x="220" y="351"/>
                    </a:lnTo>
                    <a:lnTo>
                      <a:pt x="220" y="351"/>
                    </a:lnTo>
                    <a:lnTo>
                      <a:pt x="218" y="353"/>
                    </a:lnTo>
                    <a:lnTo>
                      <a:pt x="216" y="353"/>
                    </a:lnTo>
                    <a:lnTo>
                      <a:pt x="216" y="353"/>
                    </a:lnTo>
                    <a:lnTo>
                      <a:pt x="214" y="351"/>
                    </a:lnTo>
                    <a:lnTo>
                      <a:pt x="214" y="351"/>
                    </a:lnTo>
                    <a:lnTo>
                      <a:pt x="212" y="349"/>
                    </a:lnTo>
                    <a:lnTo>
                      <a:pt x="212" y="349"/>
                    </a:lnTo>
                    <a:lnTo>
                      <a:pt x="212" y="347"/>
                    </a:lnTo>
                    <a:lnTo>
                      <a:pt x="214" y="347"/>
                    </a:lnTo>
                    <a:lnTo>
                      <a:pt x="214" y="347"/>
                    </a:lnTo>
                    <a:lnTo>
                      <a:pt x="216" y="343"/>
                    </a:lnTo>
                    <a:lnTo>
                      <a:pt x="218" y="343"/>
                    </a:lnTo>
                    <a:lnTo>
                      <a:pt x="222" y="341"/>
                    </a:lnTo>
                    <a:lnTo>
                      <a:pt x="224" y="339"/>
                    </a:lnTo>
                    <a:lnTo>
                      <a:pt x="224" y="339"/>
                    </a:lnTo>
                    <a:lnTo>
                      <a:pt x="226" y="339"/>
                    </a:lnTo>
                    <a:lnTo>
                      <a:pt x="226" y="341"/>
                    </a:lnTo>
                    <a:lnTo>
                      <a:pt x="229" y="341"/>
                    </a:lnTo>
                    <a:lnTo>
                      <a:pt x="229" y="341"/>
                    </a:lnTo>
                    <a:lnTo>
                      <a:pt x="231" y="341"/>
                    </a:lnTo>
                    <a:lnTo>
                      <a:pt x="231" y="341"/>
                    </a:lnTo>
                    <a:lnTo>
                      <a:pt x="233" y="341"/>
                    </a:lnTo>
                    <a:lnTo>
                      <a:pt x="237" y="337"/>
                    </a:lnTo>
                    <a:lnTo>
                      <a:pt x="237" y="337"/>
                    </a:lnTo>
                    <a:lnTo>
                      <a:pt x="241" y="332"/>
                    </a:lnTo>
                    <a:lnTo>
                      <a:pt x="243" y="330"/>
                    </a:lnTo>
                    <a:lnTo>
                      <a:pt x="245" y="328"/>
                    </a:lnTo>
                    <a:lnTo>
                      <a:pt x="247" y="328"/>
                    </a:lnTo>
                    <a:lnTo>
                      <a:pt x="252" y="326"/>
                    </a:lnTo>
                    <a:lnTo>
                      <a:pt x="254" y="322"/>
                    </a:lnTo>
                    <a:lnTo>
                      <a:pt x="254" y="320"/>
                    </a:lnTo>
                    <a:lnTo>
                      <a:pt x="256" y="320"/>
                    </a:lnTo>
                    <a:lnTo>
                      <a:pt x="258" y="318"/>
                    </a:lnTo>
                    <a:lnTo>
                      <a:pt x="260" y="316"/>
                    </a:lnTo>
                    <a:lnTo>
                      <a:pt x="264" y="313"/>
                    </a:lnTo>
                    <a:lnTo>
                      <a:pt x="266" y="311"/>
                    </a:lnTo>
                    <a:lnTo>
                      <a:pt x="270" y="309"/>
                    </a:lnTo>
                    <a:lnTo>
                      <a:pt x="275" y="307"/>
                    </a:lnTo>
                    <a:lnTo>
                      <a:pt x="277" y="307"/>
                    </a:lnTo>
                    <a:lnTo>
                      <a:pt x="277" y="305"/>
                    </a:lnTo>
                    <a:lnTo>
                      <a:pt x="277" y="303"/>
                    </a:lnTo>
                    <a:lnTo>
                      <a:pt x="275" y="301"/>
                    </a:lnTo>
                    <a:lnTo>
                      <a:pt x="275" y="301"/>
                    </a:lnTo>
                    <a:lnTo>
                      <a:pt x="277" y="299"/>
                    </a:lnTo>
                    <a:lnTo>
                      <a:pt x="277" y="297"/>
                    </a:lnTo>
                    <a:lnTo>
                      <a:pt x="279" y="295"/>
                    </a:lnTo>
                    <a:lnTo>
                      <a:pt x="281" y="292"/>
                    </a:lnTo>
                    <a:lnTo>
                      <a:pt x="291" y="286"/>
                    </a:lnTo>
                    <a:lnTo>
                      <a:pt x="296" y="284"/>
                    </a:lnTo>
                    <a:lnTo>
                      <a:pt x="298" y="282"/>
                    </a:lnTo>
                    <a:lnTo>
                      <a:pt x="302" y="280"/>
                    </a:lnTo>
                    <a:lnTo>
                      <a:pt x="312" y="274"/>
                    </a:lnTo>
                    <a:lnTo>
                      <a:pt x="321" y="271"/>
                    </a:lnTo>
                    <a:lnTo>
                      <a:pt x="323" y="269"/>
                    </a:lnTo>
                    <a:lnTo>
                      <a:pt x="323" y="267"/>
                    </a:lnTo>
                    <a:lnTo>
                      <a:pt x="323" y="267"/>
                    </a:lnTo>
                    <a:lnTo>
                      <a:pt x="325" y="265"/>
                    </a:lnTo>
                    <a:lnTo>
                      <a:pt x="325" y="265"/>
                    </a:lnTo>
                    <a:lnTo>
                      <a:pt x="337" y="265"/>
                    </a:lnTo>
                    <a:lnTo>
                      <a:pt x="342" y="267"/>
                    </a:lnTo>
                    <a:lnTo>
                      <a:pt x="344" y="267"/>
                    </a:lnTo>
                    <a:lnTo>
                      <a:pt x="346" y="267"/>
                    </a:lnTo>
                    <a:lnTo>
                      <a:pt x="348" y="267"/>
                    </a:lnTo>
                    <a:lnTo>
                      <a:pt x="348" y="267"/>
                    </a:lnTo>
                    <a:lnTo>
                      <a:pt x="350" y="267"/>
                    </a:lnTo>
                    <a:lnTo>
                      <a:pt x="358" y="263"/>
                    </a:lnTo>
                    <a:lnTo>
                      <a:pt x="361" y="263"/>
                    </a:lnTo>
                    <a:lnTo>
                      <a:pt x="363" y="263"/>
                    </a:lnTo>
                    <a:lnTo>
                      <a:pt x="363" y="263"/>
                    </a:lnTo>
                    <a:lnTo>
                      <a:pt x="367" y="263"/>
                    </a:lnTo>
                    <a:lnTo>
                      <a:pt x="367" y="263"/>
                    </a:lnTo>
                    <a:lnTo>
                      <a:pt x="369" y="263"/>
                    </a:lnTo>
                    <a:lnTo>
                      <a:pt x="386" y="257"/>
                    </a:lnTo>
                    <a:lnTo>
                      <a:pt x="388" y="255"/>
                    </a:lnTo>
                    <a:lnTo>
                      <a:pt x="388" y="255"/>
                    </a:lnTo>
                    <a:lnTo>
                      <a:pt x="390" y="255"/>
                    </a:lnTo>
                    <a:lnTo>
                      <a:pt x="398" y="250"/>
                    </a:lnTo>
                    <a:lnTo>
                      <a:pt x="402" y="248"/>
                    </a:lnTo>
                    <a:lnTo>
                      <a:pt x="405" y="248"/>
                    </a:lnTo>
                    <a:lnTo>
                      <a:pt x="409" y="246"/>
                    </a:lnTo>
                    <a:lnTo>
                      <a:pt x="411" y="244"/>
                    </a:lnTo>
                    <a:lnTo>
                      <a:pt x="411" y="244"/>
                    </a:lnTo>
                    <a:lnTo>
                      <a:pt x="413" y="246"/>
                    </a:lnTo>
                    <a:lnTo>
                      <a:pt x="415" y="246"/>
                    </a:lnTo>
                    <a:lnTo>
                      <a:pt x="417" y="246"/>
                    </a:lnTo>
                    <a:lnTo>
                      <a:pt x="417" y="244"/>
                    </a:lnTo>
                    <a:lnTo>
                      <a:pt x="417" y="244"/>
                    </a:lnTo>
                    <a:lnTo>
                      <a:pt x="419" y="242"/>
                    </a:lnTo>
                    <a:lnTo>
                      <a:pt x="419" y="242"/>
                    </a:lnTo>
                    <a:lnTo>
                      <a:pt x="419" y="242"/>
                    </a:lnTo>
                    <a:lnTo>
                      <a:pt x="421" y="242"/>
                    </a:lnTo>
                    <a:lnTo>
                      <a:pt x="421" y="242"/>
                    </a:lnTo>
                    <a:lnTo>
                      <a:pt x="423" y="240"/>
                    </a:lnTo>
                    <a:lnTo>
                      <a:pt x="423" y="240"/>
                    </a:lnTo>
                    <a:lnTo>
                      <a:pt x="423" y="240"/>
                    </a:lnTo>
                    <a:lnTo>
                      <a:pt x="425" y="242"/>
                    </a:lnTo>
                    <a:lnTo>
                      <a:pt x="425" y="242"/>
                    </a:lnTo>
                    <a:lnTo>
                      <a:pt x="428" y="246"/>
                    </a:lnTo>
                    <a:lnTo>
                      <a:pt x="428" y="246"/>
                    </a:lnTo>
                    <a:lnTo>
                      <a:pt x="430" y="246"/>
                    </a:lnTo>
                    <a:lnTo>
                      <a:pt x="430" y="248"/>
                    </a:lnTo>
                    <a:lnTo>
                      <a:pt x="432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6" y="242"/>
                    </a:lnTo>
                    <a:lnTo>
                      <a:pt x="438" y="238"/>
                    </a:lnTo>
                    <a:lnTo>
                      <a:pt x="438" y="238"/>
                    </a:lnTo>
                    <a:lnTo>
                      <a:pt x="438" y="236"/>
                    </a:lnTo>
                    <a:lnTo>
                      <a:pt x="436" y="234"/>
                    </a:lnTo>
                    <a:lnTo>
                      <a:pt x="436" y="234"/>
                    </a:lnTo>
                    <a:lnTo>
                      <a:pt x="434" y="234"/>
                    </a:lnTo>
                    <a:lnTo>
                      <a:pt x="434" y="232"/>
                    </a:lnTo>
                    <a:lnTo>
                      <a:pt x="434" y="232"/>
                    </a:lnTo>
                    <a:lnTo>
                      <a:pt x="432" y="232"/>
                    </a:lnTo>
                    <a:lnTo>
                      <a:pt x="432" y="229"/>
                    </a:lnTo>
                    <a:lnTo>
                      <a:pt x="432" y="229"/>
                    </a:lnTo>
                    <a:lnTo>
                      <a:pt x="432" y="227"/>
                    </a:lnTo>
                    <a:lnTo>
                      <a:pt x="434" y="225"/>
                    </a:lnTo>
                    <a:lnTo>
                      <a:pt x="440" y="221"/>
                    </a:lnTo>
                    <a:lnTo>
                      <a:pt x="440" y="219"/>
                    </a:lnTo>
                    <a:lnTo>
                      <a:pt x="440" y="219"/>
                    </a:lnTo>
                    <a:lnTo>
                      <a:pt x="440" y="219"/>
                    </a:lnTo>
                    <a:lnTo>
                      <a:pt x="442" y="219"/>
                    </a:lnTo>
                    <a:lnTo>
                      <a:pt x="442" y="219"/>
                    </a:lnTo>
                    <a:lnTo>
                      <a:pt x="444" y="219"/>
                    </a:lnTo>
                    <a:lnTo>
                      <a:pt x="444" y="219"/>
                    </a:lnTo>
                    <a:lnTo>
                      <a:pt x="444" y="217"/>
                    </a:lnTo>
                    <a:lnTo>
                      <a:pt x="446" y="217"/>
                    </a:lnTo>
                    <a:lnTo>
                      <a:pt x="446" y="215"/>
                    </a:lnTo>
                    <a:lnTo>
                      <a:pt x="448" y="215"/>
                    </a:lnTo>
                    <a:lnTo>
                      <a:pt x="448" y="215"/>
                    </a:lnTo>
                    <a:lnTo>
                      <a:pt x="448" y="215"/>
                    </a:lnTo>
                    <a:lnTo>
                      <a:pt x="448" y="215"/>
                    </a:lnTo>
                    <a:lnTo>
                      <a:pt x="451" y="213"/>
                    </a:lnTo>
                    <a:lnTo>
                      <a:pt x="451" y="208"/>
                    </a:lnTo>
                    <a:lnTo>
                      <a:pt x="455" y="204"/>
                    </a:lnTo>
                    <a:lnTo>
                      <a:pt x="455" y="204"/>
                    </a:lnTo>
                    <a:lnTo>
                      <a:pt x="455" y="202"/>
                    </a:lnTo>
                    <a:lnTo>
                      <a:pt x="455" y="200"/>
                    </a:lnTo>
                    <a:lnTo>
                      <a:pt x="453" y="194"/>
                    </a:lnTo>
                    <a:lnTo>
                      <a:pt x="453" y="194"/>
                    </a:lnTo>
                    <a:lnTo>
                      <a:pt x="453" y="194"/>
                    </a:lnTo>
                    <a:lnTo>
                      <a:pt x="453" y="192"/>
                    </a:lnTo>
                    <a:lnTo>
                      <a:pt x="451" y="190"/>
                    </a:lnTo>
                    <a:lnTo>
                      <a:pt x="448" y="185"/>
                    </a:lnTo>
                    <a:lnTo>
                      <a:pt x="448" y="183"/>
                    </a:lnTo>
                    <a:lnTo>
                      <a:pt x="444" y="181"/>
                    </a:lnTo>
                    <a:lnTo>
                      <a:pt x="444" y="181"/>
                    </a:lnTo>
                    <a:lnTo>
                      <a:pt x="442" y="177"/>
                    </a:lnTo>
                    <a:lnTo>
                      <a:pt x="440" y="173"/>
                    </a:lnTo>
                    <a:lnTo>
                      <a:pt x="442" y="173"/>
                    </a:lnTo>
                    <a:lnTo>
                      <a:pt x="446" y="171"/>
                    </a:lnTo>
                    <a:lnTo>
                      <a:pt x="448" y="171"/>
                    </a:lnTo>
                    <a:lnTo>
                      <a:pt x="448" y="171"/>
                    </a:lnTo>
                    <a:lnTo>
                      <a:pt x="451" y="171"/>
                    </a:lnTo>
                    <a:lnTo>
                      <a:pt x="451" y="171"/>
                    </a:lnTo>
                    <a:lnTo>
                      <a:pt x="455" y="173"/>
                    </a:lnTo>
                    <a:lnTo>
                      <a:pt x="455" y="173"/>
                    </a:lnTo>
                    <a:lnTo>
                      <a:pt x="457" y="173"/>
                    </a:lnTo>
                    <a:lnTo>
                      <a:pt x="459" y="173"/>
                    </a:lnTo>
                    <a:lnTo>
                      <a:pt x="461" y="173"/>
                    </a:lnTo>
                    <a:lnTo>
                      <a:pt x="461" y="171"/>
                    </a:lnTo>
                    <a:lnTo>
                      <a:pt x="465" y="169"/>
                    </a:lnTo>
                    <a:lnTo>
                      <a:pt x="465" y="169"/>
                    </a:lnTo>
                    <a:lnTo>
                      <a:pt x="467" y="169"/>
                    </a:lnTo>
                    <a:lnTo>
                      <a:pt x="467" y="166"/>
                    </a:lnTo>
                    <a:lnTo>
                      <a:pt x="467" y="166"/>
                    </a:lnTo>
                    <a:lnTo>
                      <a:pt x="469" y="164"/>
                    </a:lnTo>
                    <a:lnTo>
                      <a:pt x="469" y="160"/>
                    </a:lnTo>
                    <a:lnTo>
                      <a:pt x="469" y="160"/>
                    </a:lnTo>
                    <a:lnTo>
                      <a:pt x="469" y="158"/>
                    </a:lnTo>
                    <a:lnTo>
                      <a:pt x="472" y="156"/>
                    </a:lnTo>
                    <a:lnTo>
                      <a:pt x="472" y="156"/>
                    </a:lnTo>
                    <a:lnTo>
                      <a:pt x="474" y="154"/>
                    </a:lnTo>
                    <a:lnTo>
                      <a:pt x="476" y="150"/>
                    </a:lnTo>
                    <a:lnTo>
                      <a:pt x="476" y="150"/>
                    </a:lnTo>
                    <a:lnTo>
                      <a:pt x="478" y="148"/>
                    </a:lnTo>
                    <a:lnTo>
                      <a:pt x="478" y="148"/>
                    </a:lnTo>
                    <a:lnTo>
                      <a:pt x="480" y="145"/>
                    </a:lnTo>
                    <a:lnTo>
                      <a:pt x="482" y="143"/>
                    </a:lnTo>
                    <a:lnTo>
                      <a:pt x="484" y="141"/>
                    </a:lnTo>
                    <a:lnTo>
                      <a:pt x="484" y="139"/>
                    </a:lnTo>
                    <a:lnTo>
                      <a:pt x="484" y="139"/>
                    </a:lnTo>
                    <a:lnTo>
                      <a:pt x="486" y="137"/>
                    </a:lnTo>
                    <a:lnTo>
                      <a:pt x="488" y="137"/>
                    </a:lnTo>
                    <a:lnTo>
                      <a:pt x="488" y="135"/>
                    </a:lnTo>
                    <a:lnTo>
                      <a:pt x="490" y="133"/>
                    </a:lnTo>
                    <a:lnTo>
                      <a:pt x="495" y="129"/>
                    </a:lnTo>
                    <a:lnTo>
                      <a:pt x="495" y="127"/>
                    </a:lnTo>
                    <a:lnTo>
                      <a:pt x="497" y="124"/>
                    </a:lnTo>
                    <a:lnTo>
                      <a:pt x="497" y="122"/>
                    </a:lnTo>
                    <a:lnTo>
                      <a:pt x="497" y="120"/>
                    </a:lnTo>
                    <a:lnTo>
                      <a:pt x="497" y="120"/>
                    </a:lnTo>
                    <a:lnTo>
                      <a:pt x="499" y="118"/>
                    </a:lnTo>
                    <a:lnTo>
                      <a:pt x="499" y="116"/>
                    </a:lnTo>
                    <a:lnTo>
                      <a:pt x="499" y="114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7" y="112"/>
                    </a:lnTo>
                    <a:lnTo>
                      <a:pt x="495" y="112"/>
                    </a:lnTo>
                    <a:lnTo>
                      <a:pt x="495" y="112"/>
                    </a:lnTo>
                    <a:lnTo>
                      <a:pt x="492" y="112"/>
                    </a:lnTo>
                    <a:lnTo>
                      <a:pt x="490" y="112"/>
                    </a:lnTo>
                    <a:lnTo>
                      <a:pt x="490" y="112"/>
                    </a:lnTo>
                    <a:lnTo>
                      <a:pt x="490" y="112"/>
                    </a:lnTo>
                    <a:lnTo>
                      <a:pt x="490" y="112"/>
                    </a:lnTo>
                    <a:lnTo>
                      <a:pt x="490" y="110"/>
                    </a:lnTo>
                    <a:lnTo>
                      <a:pt x="490" y="108"/>
                    </a:lnTo>
                    <a:lnTo>
                      <a:pt x="490" y="108"/>
                    </a:lnTo>
                    <a:lnTo>
                      <a:pt x="490" y="105"/>
                    </a:lnTo>
                    <a:lnTo>
                      <a:pt x="490" y="105"/>
                    </a:lnTo>
                    <a:lnTo>
                      <a:pt x="490" y="103"/>
                    </a:lnTo>
                    <a:lnTo>
                      <a:pt x="492" y="101"/>
                    </a:lnTo>
                    <a:lnTo>
                      <a:pt x="495" y="101"/>
                    </a:lnTo>
                    <a:lnTo>
                      <a:pt x="499" y="99"/>
                    </a:lnTo>
                    <a:lnTo>
                      <a:pt x="501" y="97"/>
                    </a:lnTo>
                    <a:lnTo>
                      <a:pt x="503" y="97"/>
                    </a:lnTo>
                    <a:lnTo>
                      <a:pt x="503" y="95"/>
                    </a:lnTo>
                    <a:lnTo>
                      <a:pt x="505" y="95"/>
                    </a:lnTo>
                    <a:lnTo>
                      <a:pt x="513" y="87"/>
                    </a:lnTo>
                    <a:lnTo>
                      <a:pt x="516" y="87"/>
                    </a:lnTo>
                    <a:lnTo>
                      <a:pt x="518" y="87"/>
                    </a:lnTo>
                    <a:lnTo>
                      <a:pt x="520" y="84"/>
                    </a:lnTo>
                    <a:lnTo>
                      <a:pt x="520" y="82"/>
                    </a:lnTo>
                    <a:lnTo>
                      <a:pt x="522" y="82"/>
                    </a:lnTo>
                    <a:lnTo>
                      <a:pt x="522" y="82"/>
                    </a:lnTo>
                    <a:lnTo>
                      <a:pt x="522" y="80"/>
                    </a:lnTo>
                    <a:lnTo>
                      <a:pt x="522" y="78"/>
                    </a:lnTo>
                    <a:lnTo>
                      <a:pt x="522" y="76"/>
                    </a:lnTo>
                    <a:close/>
                    <a:moveTo>
                      <a:pt x="105" y="301"/>
                    </a:moveTo>
                    <a:lnTo>
                      <a:pt x="103" y="301"/>
                    </a:lnTo>
                    <a:lnTo>
                      <a:pt x="103" y="301"/>
                    </a:lnTo>
                    <a:lnTo>
                      <a:pt x="103" y="292"/>
                    </a:lnTo>
                    <a:lnTo>
                      <a:pt x="103" y="292"/>
                    </a:lnTo>
                    <a:lnTo>
                      <a:pt x="101" y="290"/>
                    </a:lnTo>
                    <a:lnTo>
                      <a:pt x="101" y="288"/>
                    </a:lnTo>
                    <a:lnTo>
                      <a:pt x="99" y="288"/>
                    </a:lnTo>
                    <a:lnTo>
                      <a:pt x="97" y="290"/>
                    </a:lnTo>
                    <a:lnTo>
                      <a:pt x="97" y="290"/>
                    </a:lnTo>
                    <a:lnTo>
                      <a:pt x="94" y="290"/>
                    </a:lnTo>
                    <a:lnTo>
                      <a:pt x="94" y="290"/>
                    </a:lnTo>
                    <a:lnTo>
                      <a:pt x="92" y="290"/>
                    </a:lnTo>
                    <a:lnTo>
                      <a:pt x="88" y="288"/>
                    </a:lnTo>
                    <a:lnTo>
                      <a:pt x="86" y="288"/>
                    </a:lnTo>
                    <a:lnTo>
                      <a:pt x="86" y="288"/>
                    </a:lnTo>
                    <a:lnTo>
                      <a:pt x="84" y="288"/>
                    </a:lnTo>
                    <a:lnTo>
                      <a:pt x="82" y="290"/>
                    </a:lnTo>
                    <a:lnTo>
                      <a:pt x="82" y="290"/>
                    </a:lnTo>
                    <a:lnTo>
                      <a:pt x="78" y="288"/>
                    </a:lnTo>
                    <a:lnTo>
                      <a:pt x="76" y="288"/>
                    </a:lnTo>
                    <a:lnTo>
                      <a:pt x="76" y="288"/>
                    </a:lnTo>
                    <a:lnTo>
                      <a:pt x="74" y="290"/>
                    </a:lnTo>
                    <a:lnTo>
                      <a:pt x="74" y="307"/>
                    </a:lnTo>
                    <a:lnTo>
                      <a:pt x="71" y="311"/>
                    </a:lnTo>
                    <a:lnTo>
                      <a:pt x="71" y="313"/>
                    </a:lnTo>
                    <a:lnTo>
                      <a:pt x="71" y="316"/>
                    </a:lnTo>
                    <a:lnTo>
                      <a:pt x="74" y="318"/>
                    </a:lnTo>
                    <a:lnTo>
                      <a:pt x="76" y="318"/>
                    </a:lnTo>
                    <a:lnTo>
                      <a:pt x="76" y="318"/>
                    </a:lnTo>
                    <a:lnTo>
                      <a:pt x="80" y="318"/>
                    </a:lnTo>
                    <a:lnTo>
                      <a:pt x="82" y="316"/>
                    </a:lnTo>
                    <a:lnTo>
                      <a:pt x="86" y="313"/>
                    </a:lnTo>
                    <a:lnTo>
                      <a:pt x="88" y="311"/>
                    </a:lnTo>
                    <a:lnTo>
                      <a:pt x="94" y="309"/>
                    </a:lnTo>
                    <a:lnTo>
                      <a:pt x="97" y="309"/>
                    </a:lnTo>
                    <a:lnTo>
                      <a:pt x="97" y="309"/>
                    </a:lnTo>
                    <a:lnTo>
                      <a:pt x="103" y="305"/>
                    </a:lnTo>
                    <a:lnTo>
                      <a:pt x="105" y="305"/>
                    </a:lnTo>
                    <a:lnTo>
                      <a:pt x="105" y="303"/>
                    </a:lnTo>
                    <a:lnTo>
                      <a:pt x="105" y="303"/>
                    </a:lnTo>
                    <a:lnTo>
                      <a:pt x="105" y="301"/>
                    </a:lnTo>
                    <a:lnTo>
                      <a:pt x="105" y="301"/>
                    </a:lnTo>
                    <a:close/>
                    <a:moveTo>
                      <a:pt x="136" y="452"/>
                    </a:moveTo>
                    <a:lnTo>
                      <a:pt x="136" y="452"/>
                    </a:lnTo>
                    <a:lnTo>
                      <a:pt x="136" y="450"/>
                    </a:lnTo>
                    <a:lnTo>
                      <a:pt x="136" y="450"/>
                    </a:lnTo>
                    <a:lnTo>
                      <a:pt x="136" y="448"/>
                    </a:lnTo>
                    <a:lnTo>
                      <a:pt x="136" y="448"/>
                    </a:lnTo>
                    <a:lnTo>
                      <a:pt x="136" y="448"/>
                    </a:lnTo>
                    <a:lnTo>
                      <a:pt x="134" y="448"/>
                    </a:lnTo>
                    <a:lnTo>
                      <a:pt x="134" y="448"/>
                    </a:lnTo>
                    <a:lnTo>
                      <a:pt x="132" y="450"/>
                    </a:lnTo>
                    <a:lnTo>
                      <a:pt x="132" y="450"/>
                    </a:lnTo>
                    <a:lnTo>
                      <a:pt x="132" y="452"/>
                    </a:lnTo>
                    <a:lnTo>
                      <a:pt x="132" y="454"/>
                    </a:lnTo>
                    <a:lnTo>
                      <a:pt x="130" y="454"/>
                    </a:lnTo>
                    <a:lnTo>
                      <a:pt x="130" y="454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4" y="456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6" y="454"/>
                    </a:lnTo>
                    <a:lnTo>
                      <a:pt x="136" y="452"/>
                    </a:lnTo>
                    <a:close/>
                    <a:moveTo>
                      <a:pt x="55" y="307"/>
                    </a:moveTo>
                    <a:lnTo>
                      <a:pt x="55" y="307"/>
                    </a:lnTo>
                    <a:lnTo>
                      <a:pt x="55" y="307"/>
                    </a:lnTo>
                    <a:lnTo>
                      <a:pt x="53" y="309"/>
                    </a:lnTo>
                    <a:lnTo>
                      <a:pt x="53" y="309"/>
                    </a:lnTo>
                    <a:lnTo>
                      <a:pt x="53" y="309"/>
                    </a:lnTo>
                    <a:lnTo>
                      <a:pt x="53" y="311"/>
                    </a:lnTo>
                    <a:lnTo>
                      <a:pt x="53" y="311"/>
                    </a:lnTo>
                    <a:lnTo>
                      <a:pt x="53" y="311"/>
                    </a:lnTo>
                    <a:lnTo>
                      <a:pt x="55" y="311"/>
                    </a:lnTo>
                    <a:lnTo>
                      <a:pt x="55" y="311"/>
                    </a:lnTo>
                    <a:lnTo>
                      <a:pt x="57" y="309"/>
                    </a:lnTo>
                    <a:lnTo>
                      <a:pt x="57" y="307"/>
                    </a:lnTo>
                    <a:lnTo>
                      <a:pt x="57" y="307"/>
                    </a:lnTo>
                    <a:lnTo>
                      <a:pt x="55" y="307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="" xmlns:a16="http://schemas.microsoft.com/office/drawing/2014/main" id="{622B22A6-563B-4D7F-9D6E-DF8CBF5BA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225"/>
                <a:ext cx="237" cy="180"/>
              </a:xfrm>
              <a:custGeom>
                <a:avLst/>
                <a:gdLst>
                  <a:gd name="T0" fmla="*/ 233 w 237"/>
                  <a:gd name="T1" fmla="*/ 84 h 180"/>
                  <a:gd name="T2" fmla="*/ 210 w 237"/>
                  <a:gd name="T3" fmla="*/ 79 h 180"/>
                  <a:gd name="T4" fmla="*/ 195 w 237"/>
                  <a:gd name="T5" fmla="*/ 50 h 180"/>
                  <a:gd name="T6" fmla="*/ 185 w 237"/>
                  <a:gd name="T7" fmla="*/ 33 h 180"/>
                  <a:gd name="T8" fmla="*/ 170 w 237"/>
                  <a:gd name="T9" fmla="*/ 31 h 180"/>
                  <a:gd name="T10" fmla="*/ 172 w 237"/>
                  <a:gd name="T11" fmla="*/ 35 h 180"/>
                  <a:gd name="T12" fmla="*/ 166 w 237"/>
                  <a:gd name="T13" fmla="*/ 39 h 180"/>
                  <a:gd name="T14" fmla="*/ 151 w 237"/>
                  <a:gd name="T15" fmla="*/ 35 h 180"/>
                  <a:gd name="T16" fmla="*/ 141 w 237"/>
                  <a:gd name="T17" fmla="*/ 27 h 180"/>
                  <a:gd name="T18" fmla="*/ 135 w 237"/>
                  <a:gd name="T19" fmla="*/ 27 h 180"/>
                  <a:gd name="T20" fmla="*/ 132 w 237"/>
                  <a:gd name="T21" fmla="*/ 27 h 180"/>
                  <a:gd name="T22" fmla="*/ 126 w 237"/>
                  <a:gd name="T23" fmla="*/ 31 h 180"/>
                  <a:gd name="T24" fmla="*/ 111 w 237"/>
                  <a:gd name="T25" fmla="*/ 25 h 180"/>
                  <a:gd name="T26" fmla="*/ 95 w 237"/>
                  <a:gd name="T27" fmla="*/ 10 h 180"/>
                  <a:gd name="T28" fmla="*/ 76 w 237"/>
                  <a:gd name="T29" fmla="*/ 6 h 180"/>
                  <a:gd name="T30" fmla="*/ 70 w 237"/>
                  <a:gd name="T31" fmla="*/ 2 h 180"/>
                  <a:gd name="T32" fmla="*/ 59 w 237"/>
                  <a:gd name="T33" fmla="*/ 8 h 180"/>
                  <a:gd name="T34" fmla="*/ 59 w 237"/>
                  <a:gd name="T35" fmla="*/ 14 h 180"/>
                  <a:gd name="T36" fmla="*/ 57 w 237"/>
                  <a:gd name="T37" fmla="*/ 23 h 180"/>
                  <a:gd name="T38" fmla="*/ 57 w 237"/>
                  <a:gd name="T39" fmla="*/ 35 h 180"/>
                  <a:gd name="T40" fmla="*/ 44 w 237"/>
                  <a:gd name="T41" fmla="*/ 39 h 180"/>
                  <a:gd name="T42" fmla="*/ 38 w 237"/>
                  <a:gd name="T43" fmla="*/ 39 h 180"/>
                  <a:gd name="T44" fmla="*/ 36 w 237"/>
                  <a:gd name="T45" fmla="*/ 42 h 180"/>
                  <a:gd name="T46" fmla="*/ 19 w 237"/>
                  <a:gd name="T47" fmla="*/ 44 h 180"/>
                  <a:gd name="T48" fmla="*/ 11 w 237"/>
                  <a:gd name="T49" fmla="*/ 44 h 180"/>
                  <a:gd name="T50" fmla="*/ 7 w 237"/>
                  <a:gd name="T51" fmla="*/ 39 h 180"/>
                  <a:gd name="T52" fmla="*/ 5 w 237"/>
                  <a:gd name="T53" fmla="*/ 48 h 180"/>
                  <a:gd name="T54" fmla="*/ 5 w 237"/>
                  <a:gd name="T55" fmla="*/ 75 h 180"/>
                  <a:gd name="T56" fmla="*/ 13 w 237"/>
                  <a:gd name="T57" fmla="*/ 82 h 180"/>
                  <a:gd name="T58" fmla="*/ 3 w 237"/>
                  <a:gd name="T59" fmla="*/ 98 h 180"/>
                  <a:gd name="T60" fmla="*/ 7 w 237"/>
                  <a:gd name="T61" fmla="*/ 98 h 180"/>
                  <a:gd name="T62" fmla="*/ 15 w 237"/>
                  <a:gd name="T63" fmla="*/ 109 h 180"/>
                  <a:gd name="T64" fmla="*/ 9 w 237"/>
                  <a:gd name="T65" fmla="*/ 119 h 180"/>
                  <a:gd name="T66" fmla="*/ 0 w 237"/>
                  <a:gd name="T67" fmla="*/ 126 h 180"/>
                  <a:gd name="T68" fmla="*/ 3 w 237"/>
                  <a:gd name="T69" fmla="*/ 136 h 180"/>
                  <a:gd name="T70" fmla="*/ 11 w 237"/>
                  <a:gd name="T71" fmla="*/ 138 h 180"/>
                  <a:gd name="T72" fmla="*/ 70 w 237"/>
                  <a:gd name="T73" fmla="*/ 147 h 180"/>
                  <a:gd name="T74" fmla="*/ 86 w 237"/>
                  <a:gd name="T75" fmla="*/ 151 h 180"/>
                  <a:gd name="T76" fmla="*/ 99 w 237"/>
                  <a:gd name="T77" fmla="*/ 151 h 180"/>
                  <a:gd name="T78" fmla="*/ 111 w 237"/>
                  <a:gd name="T79" fmla="*/ 155 h 180"/>
                  <a:gd name="T80" fmla="*/ 124 w 237"/>
                  <a:gd name="T81" fmla="*/ 166 h 180"/>
                  <a:gd name="T82" fmla="*/ 137 w 237"/>
                  <a:gd name="T83" fmla="*/ 172 h 180"/>
                  <a:gd name="T84" fmla="*/ 185 w 237"/>
                  <a:gd name="T85" fmla="*/ 180 h 180"/>
                  <a:gd name="T86" fmla="*/ 204 w 237"/>
                  <a:gd name="T87" fmla="*/ 168 h 180"/>
                  <a:gd name="T88" fmla="*/ 214 w 237"/>
                  <a:gd name="T89" fmla="*/ 170 h 180"/>
                  <a:gd name="T90" fmla="*/ 218 w 237"/>
                  <a:gd name="T91" fmla="*/ 168 h 180"/>
                  <a:gd name="T92" fmla="*/ 223 w 237"/>
                  <a:gd name="T93" fmla="*/ 168 h 180"/>
                  <a:gd name="T94" fmla="*/ 223 w 237"/>
                  <a:gd name="T95" fmla="*/ 161 h 180"/>
                  <a:gd name="T96" fmla="*/ 223 w 237"/>
                  <a:gd name="T97" fmla="*/ 157 h 180"/>
                  <a:gd name="T98" fmla="*/ 220 w 237"/>
                  <a:gd name="T99" fmla="*/ 140 h 180"/>
                  <a:gd name="T100" fmla="*/ 216 w 237"/>
                  <a:gd name="T101" fmla="*/ 138 h 180"/>
                  <a:gd name="T102" fmla="*/ 212 w 237"/>
                  <a:gd name="T103" fmla="*/ 136 h 180"/>
                  <a:gd name="T104" fmla="*/ 206 w 237"/>
                  <a:gd name="T105" fmla="*/ 132 h 180"/>
                  <a:gd name="T106" fmla="*/ 208 w 237"/>
                  <a:gd name="T107" fmla="*/ 117 h 180"/>
                  <a:gd name="T108" fmla="*/ 218 w 237"/>
                  <a:gd name="T109" fmla="*/ 115 h 180"/>
                  <a:gd name="T110" fmla="*/ 227 w 237"/>
                  <a:gd name="T111" fmla="*/ 111 h 180"/>
                  <a:gd name="T112" fmla="*/ 227 w 237"/>
                  <a:gd name="T113" fmla="*/ 103 h 180"/>
                  <a:gd name="T114" fmla="*/ 237 w 237"/>
                  <a:gd name="T115" fmla="*/ 8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7" h="180">
                    <a:moveTo>
                      <a:pt x="237" y="86"/>
                    </a:moveTo>
                    <a:lnTo>
                      <a:pt x="235" y="84"/>
                    </a:lnTo>
                    <a:lnTo>
                      <a:pt x="235" y="84"/>
                    </a:lnTo>
                    <a:lnTo>
                      <a:pt x="233" y="84"/>
                    </a:lnTo>
                    <a:lnTo>
                      <a:pt x="233" y="84"/>
                    </a:lnTo>
                    <a:lnTo>
                      <a:pt x="229" y="86"/>
                    </a:lnTo>
                    <a:lnTo>
                      <a:pt x="225" y="86"/>
                    </a:lnTo>
                    <a:lnTo>
                      <a:pt x="220" y="84"/>
                    </a:lnTo>
                    <a:lnTo>
                      <a:pt x="216" y="82"/>
                    </a:lnTo>
                    <a:lnTo>
                      <a:pt x="210" y="79"/>
                    </a:lnTo>
                    <a:lnTo>
                      <a:pt x="208" y="71"/>
                    </a:lnTo>
                    <a:lnTo>
                      <a:pt x="204" y="54"/>
                    </a:lnTo>
                    <a:lnTo>
                      <a:pt x="199" y="52"/>
                    </a:lnTo>
                    <a:lnTo>
                      <a:pt x="197" y="50"/>
                    </a:lnTo>
                    <a:lnTo>
                      <a:pt x="195" y="50"/>
                    </a:lnTo>
                    <a:lnTo>
                      <a:pt x="189" y="39"/>
                    </a:lnTo>
                    <a:lnTo>
                      <a:pt x="187" y="33"/>
                    </a:lnTo>
                    <a:lnTo>
                      <a:pt x="187" y="31"/>
                    </a:lnTo>
                    <a:lnTo>
                      <a:pt x="185" y="31"/>
                    </a:lnTo>
                    <a:lnTo>
                      <a:pt x="185" y="33"/>
                    </a:lnTo>
                    <a:lnTo>
                      <a:pt x="183" y="31"/>
                    </a:lnTo>
                    <a:lnTo>
                      <a:pt x="176" y="31"/>
                    </a:lnTo>
                    <a:lnTo>
                      <a:pt x="174" y="31"/>
                    </a:lnTo>
                    <a:lnTo>
                      <a:pt x="172" y="29"/>
                    </a:lnTo>
                    <a:lnTo>
                      <a:pt x="170" y="31"/>
                    </a:lnTo>
                    <a:lnTo>
                      <a:pt x="172" y="31"/>
                    </a:lnTo>
                    <a:lnTo>
                      <a:pt x="172" y="31"/>
                    </a:lnTo>
                    <a:lnTo>
                      <a:pt x="172" y="33"/>
                    </a:lnTo>
                    <a:lnTo>
                      <a:pt x="172" y="35"/>
                    </a:lnTo>
                    <a:lnTo>
                      <a:pt x="172" y="35"/>
                    </a:lnTo>
                    <a:lnTo>
                      <a:pt x="170" y="35"/>
                    </a:lnTo>
                    <a:lnTo>
                      <a:pt x="170" y="37"/>
                    </a:lnTo>
                    <a:lnTo>
                      <a:pt x="168" y="37"/>
                    </a:lnTo>
                    <a:lnTo>
                      <a:pt x="166" y="39"/>
                    </a:lnTo>
                    <a:lnTo>
                      <a:pt x="166" y="39"/>
                    </a:lnTo>
                    <a:lnTo>
                      <a:pt x="164" y="39"/>
                    </a:lnTo>
                    <a:lnTo>
                      <a:pt x="162" y="39"/>
                    </a:lnTo>
                    <a:lnTo>
                      <a:pt x="160" y="37"/>
                    </a:lnTo>
                    <a:lnTo>
                      <a:pt x="158" y="37"/>
                    </a:lnTo>
                    <a:lnTo>
                      <a:pt x="151" y="35"/>
                    </a:lnTo>
                    <a:lnTo>
                      <a:pt x="149" y="33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3" y="27"/>
                    </a:lnTo>
                    <a:lnTo>
                      <a:pt x="141" y="27"/>
                    </a:lnTo>
                    <a:lnTo>
                      <a:pt x="141" y="27"/>
                    </a:lnTo>
                    <a:lnTo>
                      <a:pt x="139" y="27"/>
                    </a:lnTo>
                    <a:lnTo>
                      <a:pt x="139" y="27"/>
                    </a:lnTo>
                    <a:lnTo>
                      <a:pt x="137" y="25"/>
                    </a:lnTo>
                    <a:lnTo>
                      <a:pt x="135" y="27"/>
                    </a:lnTo>
                    <a:lnTo>
                      <a:pt x="137" y="27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2" y="27"/>
                    </a:lnTo>
                    <a:lnTo>
                      <a:pt x="132" y="29"/>
                    </a:lnTo>
                    <a:lnTo>
                      <a:pt x="130" y="29"/>
                    </a:lnTo>
                    <a:lnTo>
                      <a:pt x="128" y="29"/>
                    </a:lnTo>
                    <a:lnTo>
                      <a:pt x="128" y="31"/>
                    </a:lnTo>
                    <a:lnTo>
                      <a:pt x="126" y="31"/>
                    </a:lnTo>
                    <a:lnTo>
                      <a:pt x="124" y="29"/>
                    </a:lnTo>
                    <a:lnTo>
                      <a:pt x="122" y="31"/>
                    </a:lnTo>
                    <a:lnTo>
                      <a:pt x="120" y="29"/>
                    </a:lnTo>
                    <a:lnTo>
                      <a:pt x="118" y="27"/>
                    </a:lnTo>
                    <a:lnTo>
                      <a:pt x="111" y="25"/>
                    </a:lnTo>
                    <a:lnTo>
                      <a:pt x="107" y="25"/>
                    </a:lnTo>
                    <a:lnTo>
                      <a:pt x="103" y="23"/>
                    </a:lnTo>
                    <a:lnTo>
                      <a:pt x="101" y="18"/>
                    </a:lnTo>
                    <a:lnTo>
                      <a:pt x="97" y="14"/>
                    </a:lnTo>
                    <a:lnTo>
                      <a:pt x="95" y="10"/>
                    </a:lnTo>
                    <a:lnTo>
                      <a:pt x="93" y="6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78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4" y="6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0" y="2"/>
                    </a:lnTo>
                    <a:lnTo>
                      <a:pt x="67" y="2"/>
                    </a:lnTo>
                    <a:lnTo>
                      <a:pt x="63" y="0"/>
                    </a:lnTo>
                    <a:lnTo>
                      <a:pt x="61" y="2"/>
                    </a:lnTo>
                    <a:lnTo>
                      <a:pt x="61" y="4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10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23"/>
                    </a:lnTo>
                    <a:lnTo>
                      <a:pt x="57" y="27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5" y="42"/>
                    </a:lnTo>
                    <a:lnTo>
                      <a:pt x="53" y="44"/>
                    </a:lnTo>
                    <a:lnTo>
                      <a:pt x="51" y="44"/>
                    </a:lnTo>
                    <a:lnTo>
                      <a:pt x="49" y="42"/>
                    </a:lnTo>
                    <a:lnTo>
                      <a:pt x="44" y="39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0" y="39"/>
                    </a:lnTo>
                    <a:lnTo>
                      <a:pt x="38" y="39"/>
                    </a:lnTo>
                    <a:lnTo>
                      <a:pt x="38" y="39"/>
                    </a:lnTo>
                    <a:lnTo>
                      <a:pt x="38" y="37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6" y="42"/>
                    </a:lnTo>
                    <a:lnTo>
                      <a:pt x="36" y="44"/>
                    </a:lnTo>
                    <a:lnTo>
                      <a:pt x="34" y="46"/>
                    </a:lnTo>
                    <a:lnTo>
                      <a:pt x="24" y="44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3" y="42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3" y="54"/>
                    </a:lnTo>
                    <a:lnTo>
                      <a:pt x="3" y="58"/>
                    </a:lnTo>
                    <a:lnTo>
                      <a:pt x="5" y="75"/>
                    </a:lnTo>
                    <a:lnTo>
                      <a:pt x="5" y="77"/>
                    </a:lnTo>
                    <a:lnTo>
                      <a:pt x="7" y="77"/>
                    </a:lnTo>
                    <a:lnTo>
                      <a:pt x="9" y="79"/>
                    </a:lnTo>
                    <a:lnTo>
                      <a:pt x="11" y="79"/>
                    </a:lnTo>
                    <a:lnTo>
                      <a:pt x="13" y="82"/>
                    </a:lnTo>
                    <a:lnTo>
                      <a:pt x="13" y="82"/>
                    </a:lnTo>
                    <a:lnTo>
                      <a:pt x="7" y="88"/>
                    </a:lnTo>
                    <a:lnTo>
                      <a:pt x="3" y="94"/>
                    </a:lnTo>
                    <a:lnTo>
                      <a:pt x="3" y="96"/>
                    </a:lnTo>
                    <a:lnTo>
                      <a:pt x="3" y="98"/>
                    </a:lnTo>
                    <a:lnTo>
                      <a:pt x="3" y="100"/>
                    </a:lnTo>
                    <a:lnTo>
                      <a:pt x="3" y="100"/>
                    </a:lnTo>
                    <a:lnTo>
                      <a:pt x="3" y="103"/>
                    </a:lnTo>
                    <a:lnTo>
                      <a:pt x="5" y="100"/>
                    </a:lnTo>
                    <a:lnTo>
                      <a:pt x="7" y="98"/>
                    </a:lnTo>
                    <a:lnTo>
                      <a:pt x="11" y="100"/>
                    </a:lnTo>
                    <a:lnTo>
                      <a:pt x="13" y="100"/>
                    </a:lnTo>
                    <a:lnTo>
                      <a:pt x="15" y="100"/>
                    </a:lnTo>
                    <a:lnTo>
                      <a:pt x="15" y="105"/>
                    </a:lnTo>
                    <a:lnTo>
                      <a:pt x="15" y="109"/>
                    </a:lnTo>
                    <a:lnTo>
                      <a:pt x="13" y="111"/>
                    </a:lnTo>
                    <a:lnTo>
                      <a:pt x="9" y="115"/>
                    </a:lnTo>
                    <a:lnTo>
                      <a:pt x="7" y="117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7" y="119"/>
                    </a:lnTo>
                    <a:lnTo>
                      <a:pt x="5" y="119"/>
                    </a:lnTo>
                    <a:lnTo>
                      <a:pt x="5" y="121"/>
                    </a:lnTo>
                    <a:lnTo>
                      <a:pt x="3" y="12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3" y="134"/>
                    </a:lnTo>
                    <a:lnTo>
                      <a:pt x="3" y="136"/>
                    </a:lnTo>
                    <a:lnTo>
                      <a:pt x="3" y="138"/>
                    </a:lnTo>
                    <a:lnTo>
                      <a:pt x="3" y="138"/>
                    </a:lnTo>
                    <a:lnTo>
                      <a:pt x="5" y="136"/>
                    </a:lnTo>
                    <a:lnTo>
                      <a:pt x="9" y="138"/>
                    </a:lnTo>
                    <a:lnTo>
                      <a:pt x="11" y="138"/>
                    </a:lnTo>
                    <a:lnTo>
                      <a:pt x="13" y="142"/>
                    </a:lnTo>
                    <a:lnTo>
                      <a:pt x="21" y="142"/>
                    </a:lnTo>
                    <a:lnTo>
                      <a:pt x="38" y="145"/>
                    </a:lnTo>
                    <a:lnTo>
                      <a:pt x="47" y="145"/>
                    </a:lnTo>
                    <a:lnTo>
                      <a:pt x="70" y="147"/>
                    </a:lnTo>
                    <a:lnTo>
                      <a:pt x="72" y="147"/>
                    </a:lnTo>
                    <a:lnTo>
                      <a:pt x="76" y="149"/>
                    </a:lnTo>
                    <a:lnTo>
                      <a:pt x="78" y="149"/>
                    </a:lnTo>
                    <a:lnTo>
                      <a:pt x="82" y="149"/>
                    </a:lnTo>
                    <a:lnTo>
                      <a:pt x="86" y="151"/>
                    </a:lnTo>
                    <a:lnTo>
                      <a:pt x="93" y="151"/>
                    </a:lnTo>
                    <a:lnTo>
                      <a:pt x="97" y="151"/>
                    </a:lnTo>
                    <a:lnTo>
                      <a:pt x="99" y="151"/>
                    </a:lnTo>
                    <a:lnTo>
                      <a:pt x="99" y="151"/>
                    </a:lnTo>
                    <a:lnTo>
                      <a:pt x="99" y="151"/>
                    </a:lnTo>
                    <a:lnTo>
                      <a:pt x="101" y="151"/>
                    </a:lnTo>
                    <a:lnTo>
                      <a:pt x="103" y="151"/>
                    </a:lnTo>
                    <a:lnTo>
                      <a:pt x="105" y="153"/>
                    </a:lnTo>
                    <a:lnTo>
                      <a:pt x="109" y="155"/>
                    </a:lnTo>
                    <a:lnTo>
                      <a:pt x="111" y="155"/>
                    </a:lnTo>
                    <a:lnTo>
                      <a:pt x="116" y="157"/>
                    </a:lnTo>
                    <a:lnTo>
                      <a:pt x="118" y="159"/>
                    </a:lnTo>
                    <a:lnTo>
                      <a:pt x="122" y="161"/>
                    </a:lnTo>
                    <a:lnTo>
                      <a:pt x="122" y="163"/>
                    </a:lnTo>
                    <a:lnTo>
                      <a:pt x="124" y="166"/>
                    </a:lnTo>
                    <a:lnTo>
                      <a:pt x="126" y="166"/>
                    </a:lnTo>
                    <a:lnTo>
                      <a:pt x="132" y="168"/>
                    </a:lnTo>
                    <a:lnTo>
                      <a:pt x="135" y="168"/>
                    </a:lnTo>
                    <a:lnTo>
                      <a:pt x="137" y="170"/>
                    </a:lnTo>
                    <a:lnTo>
                      <a:pt x="137" y="172"/>
                    </a:lnTo>
                    <a:lnTo>
                      <a:pt x="141" y="174"/>
                    </a:lnTo>
                    <a:lnTo>
                      <a:pt x="145" y="172"/>
                    </a:lnTo>
                    <a:lnTo>
                      <a:pt x="149" y="174"/>
                    </a:lnTo>
                    <a:lnTo>
                      <a:pt x="166" y="178"/>
                    </a:lnTo>
                    <a:lnTo>
                      <a:pt x="185" y="180"/>
                    </a:lnTo>
                    <a:lnTo>
                      <a:pt x="195" y="180"/>
                    </a:lnTo>
                    <a:lnTo>
                      <a:pt x="199" y="178"/>
                    </a:lnTo>
                    <a:lnTo>
                      <a:pt x="202" y="176"/>
                    </a:lnTo>
                    <a:lnTo>
                      <a:pt x="202" y="172"/>
                    </a:lnTo>
                    <a:lnTo>
                      <a:pt x="204" y="168"/>
                    </a:lnTo>
                    <a:lnTo>
                      <a:pt x="206" y="168"/>
                    </a:lnTo>
                    <a:lnTo>
                      <a:pt x="212" y="168"/>
                    </a:lnTo>
                    <a:lnTo>
                      <a:pt x="214" y="168"/>
                    </a:lnTo>
                    <a:lnTo>
                      <a:pt x="214" y="168"/>
                    </a:lnTo>
                    <a:lnTo>
                      <a:pt x="214" y="170"/>
                    </a:lnTo>
                    <a:lnTo>
                      <a:pt x="216" y="172"/>
                    </a:lnTo>
                    <a:lnTo>
                      <a:pt x="216" y="172"/>
                    </a:lnTo>
                    <a:lnTo>
                      <a:pt x="218" y="170"/>
                    </a:lnTo>
                    <a:lnTo>
                      <a:pt x="216" y="168"/>
                    </a:lnTo>
                    <a:lnTo>
                      <a:pt x="218" y="168"/>
                    </a:lnTo>
                    <a:lnTo>
                      <a:pt x="218" y="166"/>
                    </a:lnTo>
                    <a:lnTo>
                      <a:pt x="220" y="166"/>
                    </a:lnTo>
                    <a:lnTo>
                      <a:pt x="220" y="166"/>
                    </a:lnTo>
                    <a:lnTo>
                      <a:pt x="220" y="166"/>
                    </a:lnTo>
                    <a:lnTo>
                      <a:pt x="223" y="168"/>
                    </a:lnTo>
                    <a:lnTo>
                      <a:pt x="223" y="168"/>
                    </a:lnTo>
                    <a:lnTo>
                      <a:pt x="225" y="168"/>
                    </a:lnTo>
                    <a:lnTo>
                      <a:pt x="227" y="168"/>
                    </a:lnTo>
                    <a:lnTo>
                      <a:pt x="229" y="166"/>
                    </a:lnTo>
                    <a:lnTo>
                      <a:pt x="223" y="161"/>
                    </a:lnTo>
                    <a:lnTo>
                      <a:pt x="223" y="161"/>
                    </a:lnTo>
                    <a:lnTo>
                      <a:pt x="223" y="159"/>
                    </a:lnTo>
                    <a:lnTo>
                      <a:pt x="223" y="159"/>
                    </a:lnTo>
                    <a:lnTo>
                      <a:pt x="223" y="157"/>
                    </a:lnTo>
                    <a:lnTo>
                      <a:pt x="223" y="157"/>
                    </a:lnTo>
                    <a:lnTo>
                      <a:pt x="223" y="155"/>
                    </a:lnTo>
                    <a:lnTo>
                      <a:pt x="223" y="153"/>
                    </a:lnTo>
                    <a:lnTo>
                      <a:pt x="220" y="147"/>
                    </a:lnTo>
                    <a:lnTo>
                      <a:pt x="220" y="142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18" y="140"/>
                    </a:lnTo>
                    <a:lnTo>
                      <a:pt x="218" y="138"/>
                    </a:lnTo>
                    <a:lnTo>
                      <a:pt x="216" y="138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4" y="136"/>
                    </a:lnTo>
                    <a:lnTo>
                      <a:pt x="212" y="136"/>
                    </a:lnTo>
                    <a:lnTo>
                      <a:pt x="212" y="136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08" y="132"/>
                    </a:lnTo>
                    <a:lnTo>
                      <a:pt x="206" y="132"/>
                    </a:lnTo>
                    <a:lnTo>
                      <a:pt x="206" y="130"/>
                    </a:lnTo>
                    <a:lnTo>
                      <a:pt x="208" y="121"/>
                    </a:lnTo>
                    <a:lnTo>
                      <a:pt x="208" y="119"/>
                    </a:lnTo>
                    <a:lnTo>
                      <a:pt x="208" y="119"/>
                    </a:lnTo>
                    <a:lnTo>
                      <a:pt x="208" y="117"/>
                    </a:lnTo>
                    <a:lnTo>
                      <a:pt x="210" y="117"/>
                    </a:lnTo>
                    <a:lnTo>
                      <a:pt x="212" y="115"/>
                    </a:lnTo>
                    <a:lnTo>
                      <a:pt x="212" y="115"/>
                    </a:lnTo>
                    <a:lnTo>
                      <a:pt x="216" y="117"/>
                    </a:lnTo>
                    <a:lnTo>
                      <a:pt x="218" y="115"/>
                    </a:lnTo>
                    <a:lnTo>
                      <a:pt x="220" y="115"/>
                    </a:lnTo>
                    <a:lnTo>
                      <a:pt x="220" y="115"/>
                    </a:lnTo>
                    <a:lnTo>
                      <a:pt x="223" y="113"/>
                    </a:lnTo>
                    <a:lnTo>
                      <a:pt x="225" y="113"/>
                    </a:lnTo>
                    <a:lnTo>
                      <a:pt x="227" y="111"/>
                    </a:lnTo>
                    <a:lnTo>
                      <a:pt x="227" y="109"/>
                    </a:lnTo>
                    <a:lnTo>
                      <a:pt x="227" y="109"/>
                    </a:lnTo>
                    <a:lnTo>
                      <a:pt x="229" y="107"/>
                    </a:lnTo>
                    <a:lnTo>
                      <a:pt x="229" y="105"/>
                    </a:lnTo>
                    <a:lnTo>
                      <a:pt x="227" y="103"/>
                    </a:lnTo>
                    <a:lnTo>
                      <a:pt x="229" y="98"/>
                    </a:lnTo>
                    <a:lnTo>
                      <a:pt x="229" y="96"/>
                    </a:lnTo>
                    <a:lnTo>
                      <a:pt x="231" y="92"/>
                    </a:lnTo>
                    <a:lnTo>
                      <a:pt x="237" y="86"/>
                    </a:lnTo>
                    <a:lnTo>
                      <a:pt x="237" y="86"/>
                    </a:lnTo>
                    <a:lnTo>
                      <a:pt x="237" y="86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="" xmlns:a16="http://schemas.microsoft.com/office/drawing/2014/main" id="{2AF7BD10-E673-4CA9-9098-0F968AC2E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" y="1828"/>
                <a:ext cx="377" cy="306"/>
              </a:xfrm>
              <a:custGeom>
                <a:avLst/>
                <a:gdLst>
                  <a:gd name="T0" fmla="*/ 369 w 377"/>
                  <a:gd name="T1" fmla="*/ 117 h 306"/>
                  <a:gd name="T2" fmla="*/ 348 w 377"/>
                  <a:gd name="T3" fmla="*/ 92 h 306"/>
                  <a:gd name="T4" fmla="*/ 333 w 377"/>
                  <a:gd name="T5" fmla="*/ 81 h 306"/>
                  <a:gd name="T6" fmla="*/ 329 w 377"/>
                  <a:gd name="T7" fmla="*/ 69 h 306"/>
                  <a:gd name="T8" fmla="*/ 306 w 377"/>
                  <a:gd name="T9" fmla="*/ 63 h 306"/>
                  <a:gd name="T10" fmla="*/ 281 w 377"/>
                  <a:gd name="T11" fmla="*/ 63 h 306"/>
                  <a:gd name="T12" fmla="*/ 268 w 377"/>
                  <a:gd name="T13" fmla="*/ 60 h 306"/>
                  <a:gd name="T14" fmla="*/ 256 w 377"/>
                  <a:gd name="T15" fmla="*/ 73 h 306"/>
                  <a:gd name="T16" fmla="*/ 233 w 377"/>
                  <a:gd name="T17" fmla="*/ 100 h 306"/>
                  <a:gd name="T18" fmla="*/ 245 w 377"/>
                  <a:gd name="T19" fmla="*/ 86 h 306"/>
                  <a:gd name="T20" fmla="*/ 239 w 377"/>
                  <a:gd name="T21" fmla="*/ 67 h 306"/>
                  <a:gd name="T22" fmla="*/ 266 w 377"/>
                  <a:gd name="T23" fmla="*/ 39 h 306"/>
                  <a:gd name="T24" fmla="*/ 247 w 377"/>
                  <a:gd name="T25" fmla="*/ 33 h 306"/>
                  <a:gd name="T26" fmla="*/ 239 w 377"/>
                  <a:gd name="T27" fmla="*/ 31 h 306"/>
                  <a:gd name="T28" fmla="*/ 235 w 377"/>
                  <a:gd name="T29" fmla="*/ 14 h 306"/>
                  <a:gd name="T30" fmla="*/ 233 w 377"/>
                  <a:gd name="T31" fmla="*/ 8 h 306"/>
                  <a:gd name="T32" fmla="*/ 220 w 377"/>
                  <a:gd name="T33" fmla="*/ 0 h 306"/>
                  <a:gd name="T34" fmla="*/ 178 w 377"/>
                  <a:gd name="T35" fmla="*/ 8 h 306"/>
                  <a:gd name="T36" fmla="*/ 140 w 377"/>
                  <a:gd name="T37" fmla="*/ 48 h 306"/>
                  <a:gd name="T38" fmla="*/ 130 w 377"/>
                  <a:gd name="T39" fmla="*/ 54 h 306"/>
                  <a:gd name="T40" fmla="*/ 130 w 377"/>
                  <a:gd name="T41" fmla="*/ 67 h 306"/>
                  <a:gd name="T42" fmla="*/ 107 w 377"/>
                  <a:gd name="T43" fmla="*/ 50 h 306"/>
                  <a:gd name="T44" fmla="*/ 105 w 377"/>
                  <a:gd name="T45" fmla="*/ 65 h 306"/>
                  <a:gd name="T46" fmla="*/ 75 w 377"/>
                  <a:gd name="T47" fmla="*/ 63 h 306"/>
                  <a:gd name="T48" fmla="*/ 67 w 377"/>
                  <a:gd name="T49" fmla="*/ 84 h 306"/>
                  <a:gd name="T50" fmla="*/ 50 w 377"/>
                  <a:gd name="T51" fmla="*/ 92 h 306"/>
                  <a:gd name="T52" fmla="*/ 27 w 377"/>
                  <a:gd name="T53" fmla="*/ 92 h 306"/>
                  <a:gd name="T54" fmla="*/ 4 w 377"/>
                  <a:gd name="T55" fmla="*/ 107 h 306"/>
                  <a:gd name="T56" fmla="*/ 15 w 377"/>
                  <a:gd name="T57" fmla="*/ 123 h 306"/>
                  <a:gd name="T58" fmla="*/ 25 w 377"/>
                  <a:gd name="T59" fmla="*/ 130 h 306"/>
                  <a:gd name="T60" fmla="*/ 40 w 377"/>
                  <a:gd name="T61" fmla="*/ 136 h 306"/>
                  <a:gd name="T62" fmla="*/ 38 w 377"/>
                  <a:gd name="T63" fmla="*/ 147 h 306"/>
                  <a:gd name="T64" fmla="*/ 52 w 377"/>
                  <a:gd name="T65" fmla="*/ 157 h 306"/>
                  <a:gd name="T66" fmla="*/ 73 w 377"/>
                  <a:gd name="T67" fmla="*/ 157 h 306"/>
                  <a:gd name="T68" fmla="*/ 90 w 377"/>
                  <a:gd name="T69" fmla="*/ 168 h 306"/>
                  <a:gd name="T70" fmla="*/ 78 w 377"/>
                  <a:gd name="T71" fmla="*/ 178 h 306"/>
                  <a:gd name="T72" fmla="*/ 52 w 377"/>
                  <a:gd name="T73" fmla="*/ 199 h 306"/>
                  <a:gd name="T74" fmla="*/ 73 w 377"/>
                  <a:gd name="T75" fmla="*/ 216 h 306"/>
                  <a:gd name="T76" fmla="*/ 94 w 377"/>
                  <a:gd name="T77" fmla="*/ 218 h 306"/>
                  <a:gd name="T78" fmla="*/ 105 w 377"/>
                  <a:gd name="T79" fmla="*/ 239 h 306"/>
                  <a:gd name="T80" fmla="*/ 136 w 377"/>
                  <a:gd name="T81" fmla="*/ 252 h 306"/>
                  <a:gd name="T82" fmla="*/ 151 w 377"/>
                  <a:gd name="T83" fmla="*/ 275 h 306"/>
                  <a:gd name="T84" fmla="*/ 166 w 377"/>
                  <a:gd name="T85" fmla="*/ 296 h 306"/>
                  <a:gd name="T86" fmla="*/ 172 w 377"/>
                  <a:gd name="T87" fmla="*/ 304 h 306"/>
                  <a:gd name="T88" fmla="*/ 210 w 377"/>
                  <a:gd name="T89" fmla="*/ 300 h 306"/>
                  <a:gd name="T90" fmla="*/ 210 w 377"/>
                  <a:gd name="T91" fmla="*/ 289 h 306"/>
                  <a:gd name="T92" fmla="*/ 207 w 377"/>
                  <a:gd name="T93" fmla="*/ 279 h 306"/>
                  <a:gd name="T94" fmla="*/ 220 w 377"/>
                  <a:gd name="T95" fmla="*/ 256 h 306"/>
                  <a:gd name="T96" fmla="*/ 274 w 377"/>
                  <a:gd name="T97" fmla="*/ 235 h 306"/>
                  <a:gd name="T98" fmla="*/ 287 w 377"/>
                  <a:gd name="T99" fmla="*/ 222 h 306"/>
                  <a:gd name="T100" fmla="*/ 289 w 377"/>
                  <a:gd name="T101" fmla="*/ 212 h 306"/>
                  <a:gd name="T102" fmla="*/ 302 w 377"/>
                  <a:gd name="T103" fmla="*/ 205 h 306"/>
                  <a:gd name="T104" fmla="*/ 304 w 377"/>
                  <a:gd name="T105" fmla="*/ 197 h 306"/>
                  <a:gd name="T106" fmla="*/ 312 w 377"/>
                  <a:gd name="T107" fmla="*/ 197 h 306"/>
                  <a:gd name="T108" fmla="*/ 325 w 377"/>
                  <a:gd name="T109" fmla="*/ 207 h 306"/>
                  <a:gd name="T110" fmla="*/ 333 w 377"/>
                  <a:gd name="T111" fmla="*/ 216 h 306"/>
                  <a:gd name="T112" fmla="*/ 337 w 377"/>
                  <a:gd name="T113" fmla="*/ 224 h 306"/>
                  <a:gd name="T114" fmla="*/ 350 w 377"/>
                  <a:gd name="T115" fmla="*/ 229 h 306"/>
                  <a:gd name="T116" fmla="*/ 354 w 377"/>
                  <a:gd name="T117" fmla="*/ 189 h 306"/>
                  <a:gd name="T118" fmla="*/ 377 w 377"/>
                  <a:gd name="T119" fmla="*/ 14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7" h="306">
                    <a:moveTo>
                      <a:pt x="377" y="142"/>
                    </a:moveTo>
                    <a:lnTo>
                      <a:pt x="377" y="140"/>
                    </a:lnTo>
                    <a:lnTo>
                      <a:pt x="377" y="138"/>
                    </a:lnTo>
                    <a:lnTo>
                      <a:pt x="375" y="134"/>
                    </a:lnTo>
                    <a:lnTo>
                      <a:pt x="375" y="128"/>
                    </a:lnTo>
                    <a:lnTo>
                      <a:pt x="375" y="123"/>
                    </a:lnTo>
                    <a:lnTo>
                      <a:pt x="373" y="121"/>
                    </a:lnTo>
                    <a:lnTo>
                      <a:pt x="373" y="119"/>
                    </a:lnTo>
                    <a:lnTo>
                      <a:pt x="371" y="119"/>
                    </a:lnTo>
                    <a:lnTo>
                      <a:pt x="369" y="119"/>
                    </a:lnTo>
                    <a:lnTo>
                      <a:pt x="369" y="117"/>
                    </a:lnTo>
                    <a:lnTo>
                      <a:pt x="367" y="117"/>
                    </a:lnTo>
                    <a:lnTo>
                      <a:pt x="367" y="117"/>
                    </a:lnTo>
                    <a:lnTo>
                      <a:pt x="365" y="119"/>
                    </a:lnTo>
                    <a:lnTo>
                      <a:pt x="362" y="119"/>
                    </a:lnTo>
                    <a:lnTo>
                      <a:pt x="358" y="117"/>
                    </a:lnTo>
                    <a:lnTo>
                      <a:pt x="356" y="115"/>
                    </a:lnTo>
                    <a:lnTo>
                      <a:pt x="352" y="113"/>
                    </a:lnTo>
                    <a:lnTo>
                      <a:pt x="352" y="109"/>
                    </a:lnTo>
                    <a:lnTo>
                      <a:pt x="352" y="96"/>
                    </a:lnTo>
                    <a:lnTo>
                      <a:pt x="350" y="94"/>
                    </a:lnTo>
                    <a:lnTo>
                      <a:pt x="348" y="92"/>
                    </a:lnTo>
                    <a:lnTo>
                      <a:pt x="348" y="92"/>
                    </a:lnTo>
                    <a:lnTo>
                      <a:pt x="346" y="92"/>
                    </a:lnTo>
                    <a:lnTo>
                      <a:pt x="344" y="92"/>
                    </a:lnTo>
                    <a:lnTo>
                      <a:pt x="342" y="92"/>
                    </a:lnTo>
                    <a:lnTo>
                      <a:pt x="339" y="90"/>
                    </a:lnTo>
                    <a:lnTo>
                      <a:pt x="337" y="90"/>
                    </a:lnTo>
                    <a:lnTo>
                      <a:pt x="337" y="88"/>
                    </a:lnTo>
                    <a:lnTo>
                      <a:pt x="335" y="86"/>
                    </a:lnTo>
                    <a:lnTo>
                      <a:pt x="335" y="84"/>
                    </a:lnTo>
                    <a:lnTo>
                      <a:pt x="333" y="81"/>
                    </a:lnTo>
                    <a:lnTo>
                      <a:pt x="333" y="81"/>
                    </a:lnTo>
                    <a:lnTo>
                      <a:pt x="333" y="77"/>
                    </a:lnTo>
                    <a:lnTo>
                      <a:pt x="333" y="75"/>
                    </a:lnTo>
                    <a:lnTo>
                      <a:pt x="335" y="73"/>
                    </a:lnTo>
                    <a:lnTo>
                      <a:pt x="335" y="71"/>
                    </a:lnTo>
                    <a:lnTo>
                      <a:pt x="335" y="67"/>
                    </a:lnTo>
                    <a:lnTo>
                      <a:pt x="335" y="67"/>
                    </a:lnTo>
                    <a:lnTo>
                      <a:pt x="333" y="67"/>
                    </a:lnTo>
                    <a:lnTo>
                      <a:pt x="331" y="65"/>
                    </a:lnTo>
                    <a:lnTo>
                      <a:pt x="331" y="67"/>
                    </a:lnTo>
                    <a:lnTo>
                      <a:pt x="329" y="67"/>
                    </a:lnTo>
                    <a:lnTo>
                      <a:pt x="329" y="69"/>
                    </a:lnTo>
                    <a:lnTo>
                      <a:pt x="327" y="67"/>
                    </a:lnTo>
                    <a:lnTo>
                      <a:pt x="327" y="67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9" y="67"/>
                    </a:lnTo>
                    <a:lnTo>
                      <a:pt x="327" y="65"/>
                    </a:lnTo>
                    <a:lnTo>
                      <a:pt x="325" y="65"/>
                    </a:lnTo>
                    <a:lnTo>
                      <a:pt x="321" y="65"/>
                    </a:lnTo>
                    <a:lnTo>
                      <a:pt x="312" y="65"/>
                    </a:lnTo>
                    <a:lnTo>
                      <a:pt x="308" y="63"/>
                    </a:lnTo>
                    <a:lnTo>
                      <a:pt x="306" y="63"/>
                    </a:lnTo>
                    <a:lnTo>
                      <a:pt x="302" y="60"/>
                    </a:lnTo>
                    <a:lnTo>
                      <a:pt x="300" y="60"/>
                    </a:lnTo>
                    <a:lnTo>
                      <a:pt x="298" y="60"/>
                    </a:lnTo>
                    <a:lnTo>
                      <a:pt x="295" y="60"/>
                    </a:lnTo>
                    <a:lnTo>
                      <a:pt x="289" y="65"/>
                    </a:lnTo>
                    <a:lnTo>
                      <a:pt x="287" y="65"/>
                    </a:lnTo>
                    <a:lnTo>
                      <a:pt x="287" y="65"/>
                    </a:lnTo>
                    <a:lnTo>
                      <a:pt x="285" y="63"/>
                    </a:lnTo>
                    <a:lnTo>
                      <a:pt x="285" y="63"/>
                    </a:lnTo>
                    <a:lnTo>
                      <a:pt x="283" y="63"/>
                    </a:lnTo>
                    <a:lnTo>
                      <a:pt x="281" y="63"/>
                    </a:lnTo>
                    <a:lnTo>
                      <a:pt x="281" y="63"/>
                    </a:lnTo>
                    <a:lnTo>
                      <a:pt x="279" y="63"/>
                    </a:lnTo>
                    <a:lnTo>
                      <a:pt x="279" y="60"/>
                    </a:lnTo>
                    <a:lnTo>
                      <a:pt x="277" y="60"/>
                    </a:lnTo>
                    <a:lnTo>
                      <a:pt x="274" y="58"/>
                    </a:lnTo>
                    <a:lnTo>
                      <a:pt x="272" y="58"/>
                    </a:lnTo>
                    <a:lnTo>
                      <a:pt x="270" y="60"/>
                    </a:lnTo>
                    <a:lnTo>
                      <a:pt x="270" y="63"/>
                    </a:lnTo>
                    <a:lnTo>
                      <a:pt x="270" y="65"/>
                    </a:lnTo>
                    <a:lnTo>
                      <a:pt x="268" y="63"/>
                    </a:lnTo>
                    <a:lnTo>
                      <a:pt x="268" y="60"/>
                    </a:lnTo>
                    <a:lnTo>
                      <a:pt x="268" y="58"/>
                    </a:lnTo>
                    <a:lnTo>
                      <a:pt x="266" y="56"/>
                    </a:lnTo>
                    <a:lnTo>
                      <a:pt x="266" y="56"/>
                    </a:lnTo>
                    <a:lnTo>
                      <a:pt x="264" y="56"/>
                    </a:lnTo>
                    <a:lnTo>
                      <a:pt x="262" y="56"/>
                    </a:lnTo>
                    <a:lnTo>
                      <a:pt x="260" y="60"/>
                    </a:lnTo>
                    <a:lnTo>
                      <a:pt x="260" y="63"/>
                    </a:lnTo>
                    <a:lnTo>
                      <a:pt x="256" y="65"/>
                    </a:lnTo>
                    <a:lnTo>
                      <a:pt x="256" y="67"/>
                    </a:lnTo>
                    <a:lnTo>
                      <a:pt x="254" y="69"/>
                    </a:lnTo>
                    <a:lnTo>
                      <a:pt x="256" y="73"/>
                    </a:lnTo>
                    <a:lnTo>
                      <a:pt x="254" y="75"/>
                    </a:lnTo>
                    <a:lnTo>
                      <a:pt x="254" y="81"/>
                    </a:lnTo>
                    <a:lnTo>
                      <a:pt x="251" y="84"/>
                    </a:lnTo>
                    <a:lnTo>
                      <a:pt x="247" y="86"/>
                    </a:lnTo>
                    <a:lnTo>
                      <a:pt x="241" y="90"/>
                    </a:lnTo>
                    <a:lnTo>
                      <a:pt x="239" y="90"/>
                    </a:lnTo>
                    <a:lnTo>
                      <a:pt x="237" y="92"/>
                    </a:lnTo>
                    <a:lnTo>
                      <a:pt x="237" y="94"/>
                    </a:lnTo>
                    <a:lnTo>
                      <a:pt x="237" y="96"/>
                    </a:lnTo>
                    <a:lnTo>
                      <a:pt x="235" y="98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100"/>
                    </a:lnTo>
                    <a:lnTo>
                      <a:pt x="233" y="96"/>
                    </a:lnTo>
                    <a:lnTo>
                      <a:pt x="235" y="92"/>
                    </a:lnTo>
                    <a:lnTo>
                      <a:pt x="235" y="90"/>
                    </a:lnTo>
                    <a:lnTo>
                      <a:pt x="239" y="88"/>
                    </a:lnTo>
                    <a:lnTo>
                      <a:pt x="241" y="86"/>
                    </a:lnTo>
                    <a:lnTo>
                      <a:pt x="243" y="86"/>
                    </a:lnTo>
                    <a:lnTo>
                      <a:pt x="245" y="86"/>
                    </a:lnTo>
                    <a:lnTo>
                      <a:pt x="245" y="84"/>
                    </a:lnTo>
                    <a:lnTo>
                      <a:pt x="247" y="84"/>
                    </a:lnTo>
                    <a:lnTo>
                      <a:pt x="249" y="81"/>
                    </a:lnTo>
                    <a:lnTo>
                      <a:pt x="249" y="81"/>
                    </a:lnTo>
                    <a:lnTo>
                      <a:pt x="249" y="77"/>
                    </a:lnTo>
                    <a:lnTo>
                      <a:pt x="251" y="73"/>
                    </a:lnTo>
                    <a:lnTo>
                      <a:pt x="251" y="71"/>
                    </a:lnTo>
                    <a:lnTo>
                      <a:pt x="251" y="67"/>
                    </a:lnTo>
                    <a:lnTo>
                      <a:pt x="249" y="63"/>
                    </a:lnTo>
                    <a:lnTo>
                      <a:pt x="245" y="63"/>
                    </a:lnTo>
                    <a:lnTo>
                      <a:pt x="239" y="67"/>
                    </a:lnTo>
                    <a:lnTo>
                      <a:pt x="241" y="65"/>
                    </a:lnTo>
                    <a:lnTo>
                      <a:pt x="243" y="63"/>
                    </a:lnTo>
                    <a:lnTo>
                      <a:pt x="245" y="63"/>
                    </a:lnTo>
                    <a:lnTo>
                      <a:pt x="247" y="60"/>
                    </a:lnTo>
                    <a:lnTo>
                      <a:pt x="251" y="60"/>
                    </a:lnTo>
                    <a:lnTo>
                      <a:pt x="251" y="60"/>
                    </a:lnTo>
                    <a:lnTo>
                      <a:pt x="254" y="60"/>
                    </a:lnTo>
                    <a:lnTo>
                      <a:pt x="260" y="52"/>
                    </a:lnTo>
                    <a:lnTo>
                      <a:pt x="264" y="48"/>
                    </a:lnTo>
                    <a:lnTo>
                      <a:pt x="264" y="44"/>
                    </a:lnTo>
                    <a:lnTo>
                      <a:pt x="266" y="39"/>
                    </a:lnTo>
                    <a:lnTo>
                      <a:pt x="264" y="35"/>
                    </a:lnTo>
                    <a:lnTo>
                      <a:pt x="262" y="31"/>
                    </a:lnTo>
                    <a:lnTo>
                      <a:pt x="260" y="29"/>
                    </a:lnTo>
                    <a:lnTo>
                      <a:pt x="256" y="29"/>
                    </a:lnTo>
                    <a:lnTo>
                      <a:pt x="251" y="29"/>
                    </a:lnTo>
                    <a:lnTo>
                      <a:pt x="249" y="31"/>
                    </a:lnTo>
                    <a:lnTo>
                      <a:pt x="249" y="31"/>
                    </a:lnTo>
                    <a:lnTo>
                      <a:pt x="247" y="31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7" y="33"/>
                    </a:lnTo>
                    <a:lnTo>
                      <a:pt x="245" y="33"/>
                    </a:lnTo>
                    <a:lnTo>
                      <a:pt x="245" y="33"/>
                    </a:lnTo>
                    <a:lnTo>
                      <a:pt x="245" y="31"/>
                    </a:lnTo>
                    <a:lnTo>
                      <a:pt x="245" y="29"/>
                    </a:lnTo>
                    <a:lnTo>
                      <a:pt x="245" y="27"/>
                    </a:lnTo>
                    <a:lnTo>
                      <a:pt x="243" y="25"/>
                    </a:lnTo>
                    <a:lnTo>
                      <a:pt x="243" y="27"/>
                    </a:lnTo>
                    <a:lnTo>
                      <a:pt x="241" y="29"/>
                    </a:lnTo>
                    <a:lnTo>
                      <a:pt x="239" y="31"/>
                    </a:lnTo>
                    <a:lnTo>
                      <a:pt x="237" y="31"/>
                    </a:lnTo>
                    <a:lnTo>
                      <a:pt x="237" y="29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27"/>
                    </a:lnTo>
                    <a:lnTo>
                      <a:pt x="241" y="25"/>
                    </a:lnTo>
                    <a:lnTo>
                      <a:pt x="243" y="21"/>
                    </a:lnTo>
                    <a:lnTo>
                      <a:pt x="241" y="21"/>
                    </a:lnTo>
                    <a:lnTo>
                      <a:pt x="239" y="18"/>
                    </a:lnTo>
                    <a:lnTo>
                      <a:pt x="237" y="16"/>
                    </a:lnTo>
                    <a:lnTo>
                      <a:pt x="235" y="14"/>
                    </a:lnTo>
                    <a:lnTo>
                      <a:pt x="233" y="14"/>
                    </a:lnTo>
                    <a:lnTo>
                      <a:pt x="233" y="16"/>
                    </a:lnTo>
                    <a:lnTo>
                      <a:pt x="231" y="21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8" y="16"/>
                    </a:lnTo>
                    <a:lnTo>
                      <a:pt x="231" y="12"/>
                    </a:lnTo>
                    <a:lnTo>
                      <a:pt x="231" y="10"/>
                    </a:lnTo>
                    <a:lnTo>
                      <a:pt x="233" y="8"/>
                    </a:lnTo>
                    <a:lnTo>
                      <a:pt x="233" y="8"/>
                    </a:lnTo>
                    <a:lnTo>
                      <a:pt x="233" y="6"/>
                    </a:lnTo>
                    <a:lnTo>
                      <a:pt x="233" y="4"/>
                    </a:lnTo>
                    <a:lnTo>
                      <a:pt x="233" y="4"/>
                    </a:lnTo>
                    <a:lnTo>
                      <a:pt x="231" y="4"/>
                    </a:lnTo>
                    <a:lnTo>
                      <a:pt x="231" y="4"/>
                    </a:lnTo>
                    <a:lnTo>
                      <a:pt x="228" y="4"/>
                    </a:lnTo>
                    <a:lnTo>
                      <a:pt x="228" y="4"/>
                    </a:lnTo>
                    <a:lnTo>
                      <a:pt x="224" y="2"/>
                    </a:lnTo>
                    <a:lnTo>
                      <a:pt x="222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8" y="2"/>
                    </a:lnTo>
                    <a:lnTo>
                      <a:pt x="216" y="8"/>
                    </a:lnTo>
                    <a:lnTo>
                      <a:pt x="214" y="8"/>
                    </a:lnTo>
                    <a:lnTo>
                      <a:pt x="212" y="10"/>
                    </a:lnTo>
                    <a:lnTo>
                      <a:pt x="203" y="12"/>
                    </a:lnTo>
                    <a:lnTo>
                      <a:pt x="199" y="12"/>
                    </a:lnTo>
                    <a:lnTo>
                      <a:pt x="193" y="12"/>
                    </a:lnTo>
                    <a:lnTo>
                      <a:pt x="178" y="8"/>
                    </a:lnTo>
                    <a:lnTo>
                      <a:pt x="174" y="8"/>
                    </a:lnTo>
                    <a:lnTo>
                      <a:pt x="172" y="10"/>
                    </a:lnTo>
                    <a:lnTo>
                      <a:pt x="138" y="25"/>
                    </a:lnTo>
                    <a:lnTo>
                      <a:pt x="136" y="27"/>
                    </a:lnTo>
                    <a:lnTo>
                      <a:pt x="138" y="29"/>
                    </a:lnTo>
                    <a:lnTo>
                      <a:pt x="136" y="39"/>
                    </a:lnTo>
                    <a:lnTo>
                      <a:pt x="136" y="44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38" y="46"/>
                    </a:lnTo>
                    <a:lnTo>
                      <a:pt x="140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6" y="50"/>
                    </a:lnTo>
                    <a:lnTo>
                      <a:pt x="132" y="50"/>
                    </a:lnTo>
                    <a:lnTo>
                      <a:pt x="132" y="50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0" y="54"/>
                    </a:lnTo>
                    <a:lnTo>
                      <a:pt x="130" y="54"/>
                    </a:lnTo>
                    <a:lnTo>
                      <a:pt x="132" y="58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32" y="63"/>
                    </a:lnTo>
                    <a:lnTo>
                      <a:pt x="130" y="63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2" y="65"/>
                    </a:lnTo>
                    <a:lnTo>
                      <a:pt x="132" y="67"/>
                    </a:lnTo>
                    <a:lnTo>
                      <a:pt x="130" y="67"/>
                    </a:lnTo>
                    <a:lnTo>
                      <a:pt x="130" y="67"/>
                    </a:lnTo>
                    <a:lnTo>
                      <a:pt x="130" y="67"/>
                    </a:lnTo>
                    <a:lnTo>
                      <a:pt x="128" y="65"/>
                    </a:lnTo>
                    <a:lnTo>
                      <a:pt x="115" y="56"/>
                    </a:lnTo>
                    <a:lnTo>
                      <a:pt x="115" y="54"/>
                    </a:lnTo>
                    <a:lnTo>
                      <a:pt x="115" y="52"/>
                    </a:lnTo>
                    <a:lnTo>
                      <a:pt x="113" y="48"/>
                    </a:lnTo>
                    <a:lnTo>
                      <a:pt x="111" y="46"/>
                    </a:ln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6"/>
                    </a:lnTo>
                    <a:lnTo>
                      <a:pt x="107" y="50"/>
                    </a:lnTo>
                    <a:lnTo>
                      <a:pt x="105" y="52"/>
                    </a:lnTo>
                    <a:lnTo>
                      <a:pt x="103" y="54"/>
                    </a:lnTo>
                    <a:lnTo>
                      <a:pt x="103" y="56"/>
                    </a:lnTo>
                    <a:lnTo>
                      <a:pt x="105" y="56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7" y="60"/>
                    </a:lnTo>
                    <a:lnTo>
                      <a:pt x="107" y="60"/>
                    </a:lnTo>
                    <a:lnTo>
                      <a:pt x="107" y="63"/>
                    </a:lnTo>
                    <a:lnTo>
                      <a:pt x="107" y="63"/>
                    </a:lnTo>
                    <a:lnTo>
                      <a:pt x="105" y="65"/>
                    </a:lnTo>
                    <a:lnTo>
                      <a:pt x="101" y="65"/>
                    </a:lnTo>
                    <a:lnTo>
                      <a:pt x="99" y="67"/>
                    </a:lnTo>
                    <a:lnTo>
                      <a:pt x="96" y="65"/>
                    </a:lnTo>
                    <a:lnTo>
                      <a:pt x="92" y="63"/>
                    </a:lnTo>
                    <a:lnTo>
                      <a:pt x="90" y="65"/>
                    </a:lnTo>
                    <a:lnTo>
                      <a:pt x="86" y="65"/>
                    </a:lnTo>
                    <a:lnTo>
                      <a:pt x="84" y="63"/>
                    </a:lnTo>
                    <a:lnTo>
                      <a:pt x="80" y="63"/>
                    </a:lnTo>
                    <a:lnTo>
                      <a:pt x="78" y="63"/>
                    </a:lnTo>
                    <a:lnTo>
                      <a:pt x="75" y="63"/>
                    </a:lnTo>
                    <a:lnTo>
                      <a:pt x="75" y="63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5" y="69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67" y="81"/>
                    </a:lnTo>
                    <a:lnTo>
                      <a:pt x="67" y="84"/>
                    </a:lnTo>
                    <a:lnTo>
                      <a:pt x="65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59" y="88"/>
                    </a:lnTo>
                    <a:lnTo>
                      <a:pt x="57" y="88"/>
                    </a:lnTo>
                    <a:lnTo>
                      <a:pt x="52" y="90"/>
                    </a:lnTo>
                    <a:lnTo>
                      <a:pt x="52" y="92"/>
                    </a:lnTo>
                    <a:lnTo>
                      <a:pt x="50" y="92"/>
                    </a:lnTo>
                    <a:lnTo>
                      <a:pt x="50" y="94"/>
                    </a:lnTo>
                    <a:lnTo>
                      <a:pt x="50" y="96"/>
                    </a:lnTo>
                    <a:lnTo>
                      <a:pt x="48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6" y="96"/>
                    </a:lnTo>
                    <a:lnTo>
                      <a:pt x="34" y="96"/>
                    </a:lnTo>
                    <a:lnTo>
                      <a:pt x="32" y="96"/>
                    </a:lnTo>
                    <a:lnTo>
                      <a:pt x="27" y="92"/>
                    </a:lnTo>
                    <a:lnTo>
                      <a:pt x="21" y="92"/>
                    </a:lnTo>
                    <a:lnTo>
                      <a:pt x="19" y="88"/>
                    </a:lnTo>
                    <a:lnTo>
                      <a:pt x="15" y="92"/>
                    </a:lnTo>
                    <a:lnTo>
                      <a:pt x="11" y="96"/>
                    </a:lnTo>
                    <a:lnTo>
                      <a:pt x="8" y="96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0" y="102"/>
                    </a:lnTo>
                    <a:lnTo>
                      <a:pt x="2" y="105"/>
                    </a:lnTo>
                    <a:lnTo>
                      <a:pt x="4" y="107"/>
                    </a:lnTo>
                    <a:lnTo>
                      <a:pt x="4" y="107"/>
                    </a:lnTo>
                    <a:lnTo>
                      <a:pt x="6" y="109"/>
                    </a:lnTo>
                    <a:lnTo>
                      <a:pt x="6" y="113"/>
                    </a:lnTo>
                    <a:lnTo>
                      <a:pt x="8" y="113"/>
                    </a:lnTo>
                    <a:lnTo>
                      <a:pt x="13" y="117"/>
                    </a:lnTo>
                    <a:lnTo>
                      <a:pt x="15" y="119"/>
                    </a:lnTo>
                    <a:lnTo>
                      <a:pt x="15" y="119"/>
                    </a:lnTo>
                    <a:lnTo>
                      <a:pt x="15" y="121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6"/>
                    </a:lnTo>
                    <a:lnTo>
                      <a:pt x="17" y="128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21" y="130"/>
                    </a:lnTo>
                    <a:lnTo>
                      <a:pt x="23" y="130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25" y="130"/>
                    </a:lnTo>
                    <a:lnTo>
                      <a:pt x="27" y="130"/>
                    </a:lnTo>
                    <a:lnTo>
                      <a:pt x="27" y="128"/>
                    </a:lnTo>
                    <a:lnTo>
                      <a:pt x="27" y="130"/>
                    </a:lnTo>
                    <a:lnTo>
                      <a:pt x="34" y="130"/>
                    </a:lnTo>
                    <a:lnTo>
                      <a:pt x="36" y="134"/>
                    </a:lnTo>
                    <a:lnTo>
                      <a:pt x="38" y="134"/>
                    </a:lnTo>
                    <a:lnTo>
                      <a:pt x="38" y="134"/>
                    </a:lnTo>
                    <a:lnTo>
                      <a:pt x="40" y="136"/>
                    </a:lnTo>
                    <a:lnTo>
                      <a:pt x="40" y="136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4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2" y="151"/>
                    </a:lnTo>
                    <a:lnTo>
                      <a:pt x="42" y="151"/>
                    </a:lnTo>
                    <a:lnTo>
                      <a:pt x="44" y="153"/>
                    </a:lnTo>
                    <a:lnTo>
                      <a:pt x="46" y="155"/>
                    </a:lnTo>
                    <a:lnTo>
                      <a:pt x="46" y="155"/>
                    </a:lnTo>
                    <a:lnTo>
                      <a:pt x="48" y="155"/>
                    </a:lnTo>
                    <a:lnTo>
                      <a:pt x="48" y="155"/>
                    </a:lnTo>
                    <a:lnTo>
                      <a:pt x="50" y="157"/>
                    </a:lnTo>
                    <a:lnTo>
                      <a:pt x="52" y="157"/>
                    </a:lnTo>
                    <a:lnTo>
                      <a:pt x="55" y="157"/>
                    </a:lnTo>
                    <a:lnTo>
                      <a:pt x="55" y="157"/>
                    </a:lnTo>
                    <a:lnTo>
                      <a:pt x="59" y="153"/>
                    </a:lnTo>
                    <a:lnTo>
                      <a:pt x="61" y="151"/>
                    </a:lnTo>
                    <a:lnTo>
                      <a:pt x="63" y="149"/>
                    </a:lnTo>
                    <a:lnTo>
                      <a:pt x="65" y="149"/>
                    </a:lnTo>
                    <a:lnTo>
                      <a:pt x="67" y="149"/>
                    </a:lnTo>
                    <a:lnTo>
                      <a:pt x="67" y="151"/>
                    </a:lnTo>
                    <a:lnTo>
                      <a:pt x="67" y="153"/>
                    </a:lnTo>
                    <a:lnTo>
                      <a:pt x="69" y="155"/>
                    </a:lnTo>
                    <a:lnTo>
                      <a:pt x="73" y="157"/>
                    </a:lnTo>
                    <a:lnTo>
                      <a:pt x="75" y="157"/>
                    </a:lnTo>
                    <a:lnTo>
                      <a:pt x="82" y="159"/>
                    </a:lnTo>
                    <a:lnTo>
                      <a:pt x="82" y="159"/>
                    </a:lnTo>
                    <a:lnTo>
                      <a:pt x="86" y="159"/>
                    </a:lnTo>
                    <a:lnTo>
                      <a:pt x="86" y="161"/>
                    </a:lnTo>
                    <a:lnTo>
                      <a:pt x="88" y="161"/>
                    </a:lnTo>
                    <a:lnTo>
                      <a:pt x="88" y="161"/>
                    </a:lnTo>
                    <a:lnTo>
                      <a:pt x="88" y="163"/>
                    </a:lnTo>
                    <a:lnTo>
                      <a:pt x="88" y="163"/>
                    </a:lnTo>
                    <a:lnTo>
                      <a:pt x="90" y="165"/>
                    </a:lnTo>
                    <a:lnTo>
                      <a:pt x="90" y="168"/>
                    </a:lnTo>
                    <a:lnTo>
                      <a:pt x="88" y="176"/>
                    </a:lnTo>
                    <a:lnTo>
                      <a:pt x="86" y="178"/>
                    </a:lnTo>
                    <a:lnTo>
                      <a:pt x="84" y="178"/>
                    </a:lnTo>
                    <a:lnTo>
                      <a:pt x="84" y="178"/>
                    </a:lnTo>
                    <a:lnTo>
                      <a:pt x="82" y="178"/>
                    </a:lnTo>
                    <a:lnTo>
                      <a:pt x="82" y="178"/>
                    </a:lnTo>
                    <a:lnTo>
                      <a:pt x="80" y="178"/>
                    </a:lnTo>
                    <a:lnTo>
                      <a:pt x="78" y="176"/>
                    </a:lnTo>
                    <a:lnTo>
                      <a:pt x="78" y="176"/>
                    </a:lnTo>
                    <a:lnTo>
                      <a:pt x="75" y="178"/>
                    </a:lnTo>
                    <a:lnTo>
                      <a:pt x="78" y="178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78" y="182"/>
                    </a:lnTo>
                    <a:lnTo>
                      <a:pt x="78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1" y="186"/>
                    </a:lnTo>
                    <a:lnTo>
                      <a:pt x="59" y="197"/>
                    </a:lnTo>
                    <a:lnTo>
                      <a:pt x="59" y="197"/>
                    </a:lnTo>
                    <a:lnTo>
                      <a:pt x="55" y="199"/>
                    </a:lnTo>
                    <a:lnTo>
                      <a:pt x="52" y="199"/>
                    </a:lnTo>
                    <a:lnTo>
                      <a:pt x="52" y="201"/>
                    </a:lnTo>
                    <a:lnTo>
                      <a:pt x="57" y="201"/>
                    </a:lnTo>
                    <a:lnTo>
                      <a:pt x="57" y="203"/>
                    </a:lnTo>
                    <a:lnTo>
                      <a:pt x="59" y="205"/>
                    </a:lnTo>
                    <a:lnTo>
                      <a:pt x="59" y="205"/>
                    </a:lnTo>
                    <a:lnTo>
                      <a:pt x="63" y="207"/>
                    </a:lnTo>
                    <a:lnTo>
                      <a:pt x="63" y="210"/>
                    </a:lnTo>
                    <a:lnTo>
                      <a:pt x="65" y="214"/>
                    </a:lnTo>
                    <a:lnTo>
                      <a:pt x="67" y="214"/>
                    </a:lnTo>
                    <a:lnTo>
                      <a:pt x="69" y="216"/>
                    </a:lnTo>
                    <a:lnTo>
                      <a:pt x="73" y="216"/>
                    </a:lnTo>
                    <a:lnTo>
                      <a:pt x="73" y="216"/>
                    </a:lnTo>
                    <a:lnTo>
                      <a:pt x="75" y="216"/>
                    </a:lnTo>
                    <a:lnTo>
                      <a:pt x="80" y="216"/>
                    </a:lnTo>
                    <a:lnTo>
                      <a:pt x="82" y="216"/>
                    </a:lnTo>
                    <a:lnTo>
                      <a:pt x="82" y="216"/>
                    </a:lnTo>
                    <a:lnTo>
                      <a:pt x="86" y="220"/>
                    </a:lnTo>
                    <a:lnTo>
                      <a:pt x="88" y="220"/>
                    </a:lnTo>
                    <a:lnTo>
                      <a:pt x="90" y="218"/>
                    </a:lnTo>
                    <a:lnTo>
                      <a:pt x="90" y="218"/>
                    </a:lnTo>
                    <a:lnTo>
                      <a:pt x="92" y="218"/>
                    </a:lnTo>
                    <a:lnTo>
                      <a:pt x="94" y="218"/>
                    </a:lnTo>
                    <a:lnTo>
                      <a:pt x="96" y="218"/>
                    </a:lnTo>
                    <a:lnTo>
                      <a:pt x="96" y="218"/>
                    </a:lnTo>
                    <a:lnTo>
                      <a:pt x="99" y="218"/>
                    </a:lnTo>
                    <a:lnTo>
                      <a:pt x="99" y="220"/>
                    </a:lnTo>
                    <a:lnTo>
                      <a:pt x="101" y="220"/>
                    </a:lnTo>
                    <a:lnTo>
                      <a:pt x="101" y="220"/>
                    </a:lnTo>
                    <a:lnTo>
                      <a:pt x="101" y="220"/>
                    </a:lnTo>
                    <a:lnTo>
                      <a:pt x="101" y="224"/>
                    </a:lnTo>
                    <a:lnTo>
                      <a:pt x="105" y="231"/>
                    </a:lnTo>
                    <a:lnTo>
                      <a:pt x="105" y="233"/>
                    </a:lnTo>
                    <a:lnTo>
                      <a:pt x="105" y="239"/>
                    </a:lnTo>
                    <a:lnTo>
                      <a:pt x="107" y="241"/>
                    </a:lnTo>
                    <a:lnTo>
                      <a:pt x="107" y="241"/>
                    </a:lnTo>
                    <a:lnTo>
                      <a:pt x="109" y="241"/>
                    </a:lnTo>
                    <a:lnTo>
                      <a:pt x="111" y="243"/>
                    </a:lnTo>
                    <a:lnTo>
                      <a:pt x="113" y="243"/>
                    </a:lnTo>
                    <a:lnTo>
                      <a:pt x="117" y="245"/>
                    </a:lnTo>
                    <a:lnTo>
                      <a:pt x="122" y="247"/>
                    </a:lnTo>
                    <a:lnTo>
                      <a:pt x="124" y="247"/>
                    </a:lnTo>
                    <a:lnTo>
                      <a:pt x="130" y="250"/>
                    </a:lnTo>
                    <a:lnTo>
                      <a:pt x="134" y="252"/>
                    </a:lnTo>
                    <a:lnTo>
                      <a:pt x="136" y="252"/>
                    </a:lnTo>
                    <a:lnTo>
                      <a:pt x="138" y="252"/>
                    </a:lnTo>
                    <a:lnTo>
                      <a:pt x="143" y="252"/>
                    </a:lnTo>
                    <a:lnTo>
                      <a:pt x="143" y="254"/>
                    </a:lnTo>
                    <a:lnTo>
                      <a:pt x="145" y="254"/>
                    </a:lnTo>
                    <a:lnTo>
                      <a:pt x="145" y="254"/>
                    </a:lnTo>
                    <a:lnTo>
                      <a:pt x="147" y="256"/>
                    </a:lnTo>
                    <a:lnTo>
                      <a:pt x="147" y="264"/>
                    </a:lnTo>
                    <a:lnTo>
                      <a:pt x="147" y="266"/>
                    </a:lnTo>
                    <a:lnTo>
                      <a:pt x="147" y="268"/>
                    </a:lnTo>
                    <a:lnTo>
                      <a:pt x="151" y="273"/>
                    </a:lnTo>
                    <a:lnTo>
                      <a:pt x="151" y="275"/>
                    </a:lnTo>
                    <a:lnTo>
                      <a:pt x="153" y="275"/>
                    </a:lnTo>
                    <a:lnTo>
                      <a:pt x="153" y="277"/>
                    </a:lnTo>
                    <a:lnTo>
                      <a:pt x="155" y="285"/>
                    </a:lnTo>
                    <a:lnTo>
                      <a:pt x="155" y="287"/>
                    </a:lnTo>
                    <a:lnTo>
                      <a:pt x="155" y="287"/>
                    </a:lnTo>
                    <a:lnTo>
                      <a:pt x="157" y="289"/>
                    </a:lnTo>
                    <a:lnTo>
                      <a:pt x="157" y="289"/>
                    </a:lnTo>
                    <a:lnTo>
                      <a:pt x="159" y="292"/>
                    </a:lnTo>
                    <a:lnTo>
                      <a:pt x="159" y="292"/>
                    </a:lnTo>
                    <a:lnTo>
                      <a:pt x="166" y="296"/>
                    </a:lnTo>
                    <a:lnTo>
                      <a:pt x="166" y="296"/>
                    </a:lnTo>
                    <a:lnTo>
                      <a:pt x="168" y="296"/>
                    </a:lnTo>
                    <a:lnTo>
                      <a:pt x="168" y="298"/>
                    </a:lnTo>
                    <a:lnTo>
                      <a:pt x="168" y="298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00"/>
                    </a:lnTo>
                    <a:lnTo>
                      <a:pt x="168" y="302"/>
                    </a:lnTo>
                    <a:lnTo>
                      <a:pt x="170" y="302"/>
                    </a:lnTo>
                    <a:lnTo>
                      <a:pt x="170" y="304"/>
                    </a:lnTo>
                    <a:lnTo>
                      <a:pt x="170" y="304"/>
                    </a:lnTo>
                    <a:lnTo>
                      <a:pt x="172" y="304"/>
                    </a:lnTo>
                    <a:lnTo>
                      <a:pt x="176" y="304"/>
                    </a:lnTo>
                    <a:lnTo>
                      <a:pt x="180" y="306"/>
                    </a:lnTo>
                    <a:lnTo>
                      <a:pt x="184" y="306"/>
                    </a:lnTo>
                    <a:lnTo>
                      <a:pt x="187" y="306"/>
                    </a:lnTo>
                    <a:lnTo>
                      <a:pt x="189" y="306"/>
                    </a:lnTo>
                    <a:lnTo>
                      <a:pt x="197" y="304"/>
                    </a:lnTo>
                    <a:lnTo>
                      <a:pt x="201" y="300"/>
                    </a:lnTo>
                    <a:lnTo>
                      <a:pt x="205" y="300"/>
                    </a:lnTo>
                    <a:lnTo>
                      <a:pt x="207" y="302"/>
                    </a:lnTo>
                    <a:lnTo>
                      <a:pt x="210" y="302"/>
                    </a:lnTo>
                    <a:lnTo>
                      <a:pt x="210" y="300"/>
                    </a:lnTo>
                    <a:lnTo>
                      <a:pt x="210" y="300"/>
                    </a:lnTo>
                    <a:lnTo>
                      <a:pt x="212" y="298"/>
                    </a:lnTo>
                    <a:lnTo>
                      <a:pt x="214" y="296"/>
                    </a:lnTo>
                    <a:lnTo>
                      <a:pt x="214" y="296"/>
                    </a:lnTo>
                    <a:lnTo>
                      <a:pt x="214" y="294"/>
                    </a:lnTo>
                    <a:lnTo>
                      <a:pt x="214" y="294"/>
                    </a:lnTo>
                    <a:lnTo>
                      <a:pt x="214" y="294"/>
                    </a:lnTo>
                    <a:lnTo>
                      <a:pt x="214" y="292"/>
                    </a:lnTo>
                    <a:lnTo>
                      <a:pt x="212" y="292"/>
                    </a:lnTo>
                    <a:lnTo>
                      <a:pt x="212" y="292"/>
                    </a:lnTo>
                    <a:lnTo>
                      <a:pt x="210" y="289"/>
                    </a:lnTo>
                    <a:lnTo>
                      <a:pt x="210" y="289"/>
                    </a:lnTo>
                    <a:lnTo>
                      <a:pt x="210" y="287"/>
                    </a:lnTo>
                    <a:lnTo>
                      <a:pt x="210" y="285"/>
                    </a:lnTo>
                    <a:lnTo>
                      <a:pt x="210" y="285"/>
                    </a:lnTo>
                    <a:lnTo>
                      <a:pt x="207" y="283"/>
                    </a:lnTo>
                    <a:lnTo>
                      <a:pt x="207" y="283"/>
                    </a:lnTo>
                    <a:lnTo>
                      <a:pt x="207" y="283"/>
                    </a:lnTo>
                    <a:lnTo>
                      <a:pt x="207" y="283"/>
                    </a:lnTo>
                    <a:lnTo>
                      <a:pt x="207" y="281"/>
                    </a:lnTo>
                    <a:lnTo>
                      <a:pt x="207" y="279"/>
                    </a:lnTo>
                    <a:lnTo>
                      <a:pt x="207" y="279"/>
                    </a:lnTo>
                    <a:lnTo>
                      <a:pt x="210" y="279"/>
                    </a:lnTo>
                    <a:lnTo>
                      <a:pt x="210" y="279"/>
                    </a:lnTo>
                    <a:lnTo>
                      <a:pt x="210" y="277"/>
                    </a:lnTo>
                    <a:lnTo>
                      <a:pt x="212" y="277"/>
                    </a:lnTo>
                    <a:lnTo>
                      <a:pt x="212" y="275"/>
                    </a:lnTo>
                    <a:lnTo>
                      <a:pt x="212" y="273"/>
                    </a:lnTo>
                    <a:lnTo>
                      <a:pt x="210" y="266"/>
                    </a:lnTo>
                    <a:lnTo>
                      <a:pt x="210" y="264"/>
                    </a:lnTo>
                    <a:lnTo>
                      <a:pt x="210" y="260"/>
                    </a:lnTo>
                    <a:lnTo>
                      <a:pt x="212" y="258"/>
                    </a:lnTo>
                    <a:lnTo>
                      <a:pt x="220" y="256"/>
                    </a:lnTo>
                    <a:lnTo>
                      <a:pt x="220" y="254"/>
                    </a:lnTo>
                    <a:lnTo>
                      <a:pt x="224" y="252"/>
                    </a:lnTo>
                    <a:lnTo>
                      <a:pt x="226" y="250"/>
                    </a:lnTo>
                    <a:lnTo>
                      <a:pt x="233" y="247"/>
                    </a:lnTo>
                    <a:lnTo>
                      <a:pt x="235" y="245"/>
                    </a:lnTo>
                    <a:lnTo>
                      <a:pt x="239" y="245"/>
                    </a:lnTo>
                    <a:lnTo>
                      <a:pt x="245" y="245"/>
                    </a:lnTo>
                    <a:lnTo>
                      <a:pt x="262" y="237"/>
                    </a:lnTo>
                    <a:lnTo>
                      <a:pt x="266" y="237"/>
                    </a:lnTo>
                    <a:lnTo>
                      <a:pt x="268" y="235"/>
                    </a:lnTo>
                    <a:lnTo>
                      <a:pt x="274" y="235"/>
                    </a:lnTo>
                    <a:lnTo>
                      <a:pt x="277" y="233"/>
                    </a:lnTo>
                    <a:lnTo>
                      <a:pt x="279" y="231"/>
                    </a:lnTo>
                    <a:lnTo>
                      <a:pt x="279" y="231"/>
                    </a:lnTo>
                    <a:lnTo>
                      <a:pt x="281" y="229"/>
                    </a:lnTo>
                    <a:lnTo>
                      <a:pt x="281" y="229"/>
                    </a:lnTo>
                    <a:lnTo>
                      <a:pt x="281" y="226"/>
                    </a:lnTo>
                    <a:lnTo>
                      <a:pt x="283" y="226"/>
                    </a:lnTo>
                    <a:lnTo>
                      <a:pt x="283" y="224"/>
                    </a:lnTo>
                    <a:lnTo>
                      <a:pt x="285" y="224"/>
                    </a:lnTo>
                    <a:lnTo>
                      <a:pt x="287" y="222"/>
                    </a:lnTo>
                    <a:lnTo>
                      <a:pt x="287" y="222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20"/>
                    </a:lnTo>
                    <a:lnTo>
                      <a:pt x="287" y="218"/>
                    </a:lnTo>
                    <a:lnTo>
                      <a:pt x="287" y="216"/>
                    </a:lnTo>
                    <a:lnTo>
                      <a:pt x="289" y="216"/>
                    </a:lnTo>
                    <a:lnTo>
                      <a:pt x="289" y="216"/>
                    </a:lnTo>
                    <a:lnTo>
                      <a:pt x="289" y="214"/>
                    </a:lnTo>
                    <a:lnTo>
                      <a:pt x="289" y="212"/>
                    </a:lnTo>
                    <a:lnTo>
                      <a:pt x="289" y="212"/>
                    </a:lnTo>
                    <a:lnTo>
                      <a:pt x="289" y="212"/>
                    </a:lnTo>
                    <a:lnTo>
                      <a:pt x="291" y="210"/>
                    </a:lnTo>
                    <a:lnTo>
                      <a:pt x="291" y="210"/>
                    </a:lnTo>
                    <a:lnTo>
                      <a:pt x="293" y="207"/>
                    </a:lnTo>
                    <a:lnTo>
                      <a:pt x="293" y="207"/>
                    </a:lnTo>
                    <a:lnTo>
                      <a:pt x="295" y="207"/>
                    </a:lnTo>
                    <a:lnTo>
                      <a:pt x="298" y="207"/>
                    </a:lnTo>
                    <a:lnTo>
                      <a:pt x="298" y="207"/>
                    </a:lnTo>
                    <a:lnTo>
                      <a:pt x="300" y="207"/>
                    </a:lnTo>
                    <a:lnTo>
                      <a:pt x="300" y="207"/>
                    </a:lnTo>
                    <a:lnTo>
                      <a:pt x="302" y="205"/>
                    </a:lnTo>
                    <a:lnTo>
                      <a:pt x="302" y="205"/>
                    </a:lnTo>
                    <a:lnTo>
                      <a:pt x="304" y="201"/>
                    </a:lnTo>
                    <a:lnTo>
                      <a:pt x="304" y="201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9"/>
                    </a:lnTo>
                    <a:lnTo>
                      <a:pt x="304" y="197"/>
                    </a:lnTo>
                    <a:lnTo>
                      <a:pt x="304" y="197"/>
                    </a:lnTo>
                    <a:lnTo>
                      <a:pt x="304" y="197"/>
                    </a:lnTo>
                    <a:lnTo>
                      <a:pt x="304" y="195"/>
                    </a:lnTo>
                    <a:lnTo>
                      <a:pt x="306" y="195"/>
                    </a:lnTo>
                    <a:lnTo>
                      <a:pt x="306" y="193"/>
                    </a:lnTo>
                    <a:lnTo>
                      <a:pt x="306" y="193"/>
                    </a:lnTo>
                    <a:lnTo>
                      <a:pt x="306" y="193"/>
                    </a:lnTo>
                    <a:lnTo>
                      <a:pt x="308" y="195"/>
                    </a:lnTo>
                    <a:lnTo>
                      <a:pt x="308" y="197"/>
                    </a:lnTo>
                    <a:lnTo>
                      <a:pt x="308" y="197"/>
                    </a:lnTo>
                    <a:lnTo>
                      <a:pt x="310" y="197"/>
                    </a:lnTo>
                    <a:lnTo>
                      <a:pt x="310" y="197"/>
                    </a:lnTo>
                    <a:lnTo>
                      <a:pt x="312" y="197"/>
                    </a:lnTo>
                    <a:lnTo>
                      <a:pt x="312" y="197"/>
                    </a:lnTo>
                    <a:lnTo>
                      <a:pt x="314" y="197"/>
                    </a:lnTo>
                    <a:lnTo>
                      <a:pt x="314" y="199"/>
                    </a:lnTo>
                    <a:lnTo>
                      <a:pt x="316" y="201"/>
                    </a:lnTo>
                    <a:lnTo>
                      <a:pt x="318" y="201"/>
                    </a:lnTo>
                    <a:lnTo>
                      <a:pt x="321" y="203"/>
                    </a:lnTo>
                    <a:lnTo>
                      <a:pt x="325" y="203"/>
                    </a:lnTo>
                    <a:lnTo>
                      <a:pt x="325" y="203"/>
                    </a:lnTo>
                    <a:lnTo>
                      <a:pt x="325" y="205"/>
                    </a:lnTo>
                    <a:lnTo>
                      <a:pt x="325" y="207"/>
                    </a:lnTo>
                    <a:lnTo>
                      <a:pt x="325" y="207"/>
                    </a:lnTo>
                    <a:lnTo>
                      <a:pt x="325" y="207"/>
                    </a:lnTo>
                    <a:lnTo>
                      <a:pt x="327" y="207"/>
                    </a:lnTo>
                    <a:lnTo>
                      <a:pt x="327" y="207"/>
                    </a:lnTo>
                    <a:lnTo>
                      <a:pt x="329" y="210"/>
                    </a:lnTo>
                    <a:lnTo>
                      <a:pt x="329" y="210"/>
                    </a:lnTo>
                    <a:lnTo>
                      <a:pt x="331" y="212"/>
                    </a:lnTo>
                    <a:lnTo>
                      <a:pt x="331" y="212"/>
                    </a:lnTo>
                    <a:lnTo>
                      <a:pt x="331" y="214"/>
                    </a:lnTo>
                    <a:lnTo>
                      <a:pt x="333" y="216"/>
                    </a:lnTo>
                    <a:lnTo>
                      <a:pt x="333" y="216"/>
                    </a:lnTo>
                    <a:lnTo>
                      <a:pt x="333" y="216"/>
                    </a:lnTo>
                    <a:lnTo>
                      <a:pt x="333" y="218"/>
                    </a:lnTo>
                    <a:lnTo>
                      <a:pt x="333" y="218"/>
                    </a:lnTo>
                    <a:lnTo>
                      <a:pt x="333" y="220"/>
                    </a:lnTo>
                    <a:lnTo>
                      <a:pt x="333" y="220"/>
                    </a:lnTo>
                    <a:lnTo>
                      <a:pt x="333" y="222"/>
                    </a:lnTo>
                    <a:lnTo>
                      <a:pt x="333" y="222"/>
                    </a:lnTo>
                    <a:lnTo>
                      <a:pt x="335" y="222"/>
                    </a:lnTo>
                    <a:lnTo>
                      <a:pt x="335" y="222"/>
                    </a:lnTo>
                    <a:lnTo>
                      <a:pt x="337" y="222"/>
                    </a:lnTo>
                    <a:lnTo>
                      <a:pt x="337" y="224"/>
                    </a:lnTo>
                    <a:lnTo>
                      <a:pt x="337" y="224"/>
                    </a:lnTo>
                    <a:lnTo>
                      <a:pt x="337" y="224"/>
                    </a:lnTo>
                    <a:lnTo>
                      <a:pt x="337" y="226"/>
                    </a:lnTo>
                    <a:lnTo>
                      <a:pt x="337" y="226"/>
                    </a:lnTo>
                    <a:lnTo>
                      <a:pt x="339" y="226"/>
                    </a:lnTo>
                    <a:lnTo>
                      <a:pt x="342" y="226"/>
                    </a:lnTo>
                    <a:lnTo>
                      <a:pt x="342" y="229"/>
                    </a:lnTo>
                    <a:lnTo>
                      <a:pt x="342" y="231"/>
                    </a:lnTo>
                    <a:lnTo>
                      <a:pt x="344" y="231"/>
                    </a:lnTo>
                    <a:lnTo>
                      <a:pt x="348" y="231"/>
                    </a:lnTo>
                    <a:lnTo>
                      <a:pt x="348" y="231"/>
                    </a:lnTo>
                    <a:lnTo>
                      <a:pt x="350" y="229"/>
                    </a:lnTo>
                    <a:lnTo>
                      <a:pt x="354" y="231"/>
                    </a:lnTo>
                    <a:lnTo>
                      <a:pt x="354" y="231"/>
                    </a:lnTo>
                    <a:lnTo>
                      <a:pt x="356" y="224"/>
                    </a:lnTo>
                    <a:lnTo>
                      <a:pt x="358" y="220"/>
                    </a:lnTo>
                    <a:lnTo>
                      <a:pt x="358" y="218"/>
                    </a:lnTo>
                    <a:lnTo>
                      <a:pt x="365" y="207"/>
                    </a:lnTo>
                    <a:lnTo>
                      <a:pt x="367" y="203"/>
                    </a:lnTo>
                    <a:lnTo>
                      <a:pt x="367" y="201"/>
                    </a:lnTo>
                    <a:lnTo>
                      <a:pt x="365" y="197"/>
                    </a:lnTo>
                    <a:lnTo>
                      <a:pt x="356" y="193"/>
                    </a:lnTo>
                    <a:lnTo>
                      <a:pt x="354" y="189"/>
                    </a:lnTo>
                    <a:lnTo>
                      <a:pt x="354" y="186"/>
                    </a:lnTo>
                    <a:lnTo>
                      <a:pt x="360" y="165"/>
                    </a:lnTo>
                    <a:lnTo>
                      <a:pt x="360" y="161"/>
                    </a:lnTo>
                    <a:lnTo>
                      <a:pt x="365" y="157"/>
                    </a:lnTo>
                    <a:lnTo>
                      <a:pt x="367" y="153"/>
                    </a:lnTo>
                    <a:lnTo>
                      <a:pt x="371" y="151"/>
                    </a:lnTo>
                    <a:lnTo>
                      <a:pt x="377" y="147"/>
                    </a:lnTo>
                    <a:lnTo>
                      <a:pt x="377" y="147"/>
                    </a:lnTo>
                    <a:lnTo>
                      <a:pt x="377" y="147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="" xmlns:a16="http://schemas.microsoft.com/office/drawing/2014/main" id="{9F4A32C4-67F0-410A-BD4D-0B39D41AAD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98" y="1842"/>
                <a:ext cx="396" cy="525"/>
              </a:xfrm>
              <a:custGeom>
                <a:avLst/>
                <a:gdLst>
                  <a:gd name="T0" fmla="*/ 281 w 396"/>
                  <a:gd name="T1" fmla="*/ 490 h 525"/>
                  <a:gd name="T2" fmla="*/ 283 w 396"/>
                  <a:gd name="T3" fmla="*/ 498 h 525"/>
                  <a:gd name="T4" fmla="*/ 296 w 396"/>
                  <a:gd name="T5" fmla="*/ 492 h 525"/>
                  <a:gd name="T6" fmla="*/ 153 w 396"/>
                  <a:gd name="T7" fmla="*/ 345 h 525"/>
                  <a:gd name="T8" fmla="*/ 153 w 396"/>
                  <a:gd name="T9" fmla="*/ 347 h 525"/>
                  <a:gd name="T10" fmla="*/ 3 w 396"/>
                  <a:gd name="T11" fmla="*/ 317 h 525"/>
                  <a:gd name="T12" fmla="*/ 28 w 396"/>
                  <a:gd name="T13" fmla="*/ 336 h 525"/>
                  <a:gd name="T14" fmla="*/ 273 w 396"/>
                  <a:gd name="T15" fmla="*/ 380 h 525"/>
                  <a:gd name="T16" fmla="*/ 267 w 396"/>
                  <a:gd name="T17" fmla="*/ 372 h 525"/>
                  <a:gd name="T18" fmla="*/ 264 w 396"/>
                  <a:gd name="T19" fmla="*/ 414 h 525"/>
                  <a:gd name="T20" fmla="*/ 269 w 396"/>
                  <a:gd name="T21" fmla="*/ 435 h 525"/>
                  <a:gd name="T22" fmla="*/ 273 w 396"/>
                  <a:gd name="T23" fmla="*/ 408 h 525"/>
                  <a:gd name="T24" fmla="*/ 386 w 396"/>
                  <a:gd name="T25" fmla="*/ 513 h 525"/>
                  <a:gd name="T26" fmla="*/ 388 w 396"/>
                  <a:gd name="T27" fmla="*/ 521 h 525"/>
                  <a:gd name="T28" fmla="*/ 300 w 396"/>
                  <a:gd name="T29" fmla="*/ 471 h 525"/>
                  <a:gd name="T30" fmla="*/ 392 w 396"/>
                  <a:gd name="T31" fmla="*/ 88 h 525"/>
                  <a:gd name="T32" fmla="*/ 375 w 396"/>
                  <a:gd name="T33" fmla="*/ 65 h 525"/>
                  <a:gd name="T34" fmla="*/ 279 w 396"/>
                  <a:gd name="T35" fmla="*/ 21 h 525"/>
                  <a:gd name="T36" fmla="*/ 256 w 396"/>
                  <a:gd name="T37" fmla="*/ 4 h 525"/>
                  <a:gd name="T38" fmla="*/ 206 w 396"/>
                  <a:gd name="T39" fmla="*/ 19 h 525"/>
                  <a:gd name="T40" fmla="*/ 187 w 396"/>
                  <a:gd name="T41" fmla="*/ 40 h 525"/>
                  <a:gd name="T42" fmla="*/ 197 w 396"/>
                  <a:gd name="T43" fmla="*/ 53 h 525"/>
                  <a:gd name="T44" fmla="*/ 202 w 396"/>
                  <a:gd name="T45" fmla="*/ 72 h 525"/>
                  <a:gd name="T46" fmla="*/ 202 w 396"/>
                  <a:gd name="T47" fmla="*/ 82 h 525"/>
                  <a:gd name="T48" fmla="*/ 181 w 396"/>
                  <a:gd name="T49" fmla="*/ 91 h 525"/>
                  <a:gd name="T50" fmla="*/ 187 w 396"/>
                  <a:gd name="T51" fmla="*/ 120 h 525"/>
                  <a:gd name="T52" fmla="*/ 170 w 396"/>
                  <a:gd name="T53" fmla="*/ 126 h 525"/>
                  <a:gd name="T54" fmla="*/ 172 w 396"/>
                  <a:gd name="T55" fmla="*/ 141 h 525"/>
                  <a:gd name="T56" fmla="*/ 174 w 396"/>
                  <a:gd name="T57" fmla="*/ 164 h 525"/>
                  <a:gd name="T58" fmla="*/ 185 w 396"/>
                  <a:gd name="T59" fmla="*/ 204 h 525"/>
                  <a:gd name="T60" fmla="*/ 187 w 396"/>
                  <a:gd name="T61" fmla="*/ 208 h 525"/>
                  <a:gd name="T62" fmla="*/ 185 w 396"/>
                  <a:gd name="T63" fmla="*/ 223 h 525"/>
                  <a:gd name="T64" fmla="*/ 185 w 396"/>
                  <a:gd name="T65" fmla="*/ 257 h 525"/>
                  <a:gd name="T66" fmla="*/ 179 w 396"/>
                  <a:gd name="T67" fmla="*/ 288 h 525"/>
                  <a:gd name="T68" fmla="*/ 166 w 396"/>
                  <a:gd name="T69" fmla="*/ 311 h 525"/>
                  <a:gd name="T70" fmla="*/ 170 w 396"/>
                  <a:gd name="T71" fmla="*/ 345 h 525"/>
                  <a:gd name="T72" fmla="*/ 174 w 396"/>
                  <a:gd name="T73" fmla="*/ 349 h 525"/>
                  <a:gd name="T74" fmla="*/ 183 w 396"/>
                  <a:gd name="T75" fmla="*/ 359 h 525"/>
                  <a:gd name="T76" fmla="*/ 202 w 396"/>
                  <a:gd name="T77" fmla="*/ 364 h 525"/>
                  <a:gd name="T78" fmla="*/ 218 w 396"/>
                  <a:gd name="T79" fmla="*/ 349 h 525"/>
                  <a:gd name="T80" fmla="*/ 239 w 396"/>
                  <a:gd name="T81" fmla="*/ 351 h 525"/>
                  <a:gd name="T82" fmla="*/ 258 w 396"/>
                  <a:gd name="T83" fmla="*/ 351 h 525"/>
                  <a:gd name="T84" fmla="*/ 260 w 396"/>
                  <a:gd name="T85" fmla="*/ 332 h 525"/>
                  <a:gd name="T86" fmla="*/ 252 w 396"/>
                  <a:gd name="T87" fmla="*/ 296 h 525"/>
                  <a:gd name="T88" fmla="*/ 264 w 396"/>
                  <a:gd name="T89" fmla="*/ 265 h 525"/>
                  <a:gd name="T90" fmla="*/ 260 w 396"/>
                  <a:gd name="T91" fmla="*/ 248 h 525"/>
                  <a:gd name="T92" fmla="*/ 258 w 396"/>
                  <a:gd name="T93" fmla="*/ 223 h 525"/>
                  <a:gd name="T94" fmla="*/ 264 w 396"/>
                  <a:gd name="T95" fmla="*/ 177 h 525"/>
                  <a:gd name="T96" fmla="*/ 262 w 396"/>
                  <a:gd name="T97" fmla="*/ 149 h 525"/>
                  <a:gd name="T98" fmla="*/ 262 w 396"/>
                  <a:gd name="T99" fmla="*/ 135 h 525"/>
                  <a:gd name="T100" fmla="*/ 250 w 396"/>
                  <a:gd name="T101" fmla="*/ 124 h 525"/>
                  <a:gd name="T102" fmla="*/ 246 w 396"/>
                  <a:gd name="T103" fmla="*/ 109 h 525"/>
                  <a:gd name="T104" fmla="*/ 277 w 396"/>
                  <a:gd name="T105" fmla="*/ 82 h 525"/>
                  <a:gd name="T106" fmla="*/ 294 w 396"/>
                  <a:gd name="T107" fmla="*/ 74 h 525"/>
                  <a:gd name="T108" fmla="*/ 306 w 396"/>
                  <a:gd name="T109" fmla="*/ 76 h 525"/>
                  <a:gd name="T110" fmla="*/ 323 w 396"/>
                  <a:gd name="T111" fmla="*/ 86 h 525"/>
                  <a:gd name="T112" fmla="*/ 317 w 396"/>
                  <a:gd name="T113" fmla="*/ 93 h 525"/>
                  <a:gd name="T114" fmla="*/ 323 w 396"/>
                  <a:gd name="T115" fmla="*/ 95 h 525"/>
                  <a:gd name="T116" fmla="*/ 342 w 396"/>
                  <a:gd name="T117" fmla="*/ 97 h 525"/>
                  <a:gd name="T118" fmla="*/ 375 w 396"/>
                  <a:gd name="T119" fmla="*/ 105 h 525"/>
                  <a:gd name="T120" fmla="*/ 298 w 396"/>
                  <a:gd name="T121" fmla="*/ 513 h 525"/>
                  <a:gd name="T122" fmla="*/ 317 w 396"/>
                  <a:gd name="T123" fmla="*/ 517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6" h="525">
                    <a:moveTo>
                      <a:pt x="296" y="492"/>
                    </a:moveTo>
                    <a:lnTo>
                      <a:pt x="294" y="494"/>
                    </a:lnTo>
                    <a:lnTo>
                      <a:pt x="294" y="494"/>
                    </a:lnTo>
                    <a:lnTo>
                      <a:pt x="292" y="492"/>
                    </a:lnTo>
                    <a:lnTo>
                      <a:pt x="287" y="490"/>
                    </a:lnTo>
                    <a:lnTo>
                      <a:pt x="285" y="488"/>
                    </a:lnTo>
                    <a:lnTo>
                      <a:pt x="283" y="486"/>
                    </a:lnTo>
                    <a:lnTo>
                      <a:pt x="281" y="486"/>
                    </a:lnTo>
                    <a:lnTo>
                      <a:pt x="281" y="488"/>
                    </a:lnTo>
                    <a:lnTo>
                      <a:pt x="281" y="490"/>
                    </a:lnTo>
                    <a:lnTo>
                      <a:pt x="281" y="492"/>
                    </a:lnTo>
                    <a:lnTo>
                      <a:pt x="279" y="494"/>
                    </a:lnTo>
                    <a:lnTo>
                      <a:pt x="277" y="492"/>
                    </a:lnTo>
                    <a:lnTo>
                      <a:pt x="275" y="492"/>
                    </a:lnTo>
                    <a:lnTo>
                      <a:pt x="277" y="494"/>
                    </a:lnTo>
                    <a:lnTo>
                      <a:pt x="277" y="494"/>
                    </a:lnTo>
                    <a:lnTo>
                      <a:pt x="279" y="496"/>
                    </a:lnTo>
                    <a:lnTo>
                      <a:pt x="281" y="494"/>
                    </a:lnTo>
                    <a:lnTo>
                      <a:pt x="281" y="496"/>
                    </a:lnTo>
                    <a:lnTo>
                      <a:pt x="283" y="498"/>
                    </a:lnTo>
                    <a:lnTo>
                      <a:pt x="285" y="500"/>
                    </a:lnTo>
                    <a:lnTo>
                      <a:pt x="287" y="498"/>
                    </a:lnTo>
                    <a:lnTo>
                      <a:pt x="287" y="498"/>
                    </a:lnTo>
                    <a:lnTo>
                      <a:pt x="290" y="498"/>
                    </a:lnTo>
                    <a:lnTo>
                      <a:pt x="294" y="498"/>
                    </a:lnTo>
                    <a:lnTo>
                      <a:pt x="296" y="498"/>
                    </a:lnTo>
                    <a:lnTo>
                      <a:pt x="296" y="496"/>
                    </a:lnTo>
                    <a:lnTo>
                      <a:pt x="296" y="494"/>
                    </a:lnTo>
                    <a:lnTo>
                      <a:pt x="298" y="492"/>
                    </a:lnTo>
                    <a:lnTo>
                      <a:pt x="296" y="492"/>
                    </a:lnTo>
                    <a:lnTo>
                      <a:pt x="296" y="492"/>
                    </a:lnTo>
                    <a:close/>
                    <a:moveTo>
                      <a:pt x="158" y="343"/>
                    </a:moveTo>
                    <a:lnTo>
                      <a:pt x="158" y="343"/>
                    </a:lnTo>
                    <a:lnTo>
                      <a:pt x="156" y="343"/>
                    </a:lnTo>
                    <a:lnTo>
                      <a:pt x="156" y="343"/>
                    </a:lnTo>
                    <a:lnTo>
                      <a:pt x="156" y="343"/>
                    </a:lnTo>
                    <a:lnTo>
                      <a:pt x="156" y="343"/>
                    </a:lnTo>
                    <a:lnTo>
                      <a:pt x="153" y="343"/>
                    </a:lnTo>
                    <a:lnTo>
                      <a:pt x="153" y="345"/>
                    </a:lnTo>
                    <a:lnTo>
                      <a:pt x="153" y="345"/>
                    </a:lnTo>
                    <a:lnTo>
                      <a:pt x="153" y="343"/>
                    </a:lnTo>
                    <a:lnTo>
                      <a:pt x="151" y="345"/>
                    </a:lnTo>
                    <a:lnTo>
                      <a:pt x="151" y="345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3" y="347"/>
                    </a:lnTo>
                    <a:lnTo>
                      <a:pt x="156" y="347"/>
                    </a:lnTo>
                    <a:lnTo>
                      <a:pt x="158" y="347"/>
                    </a:lnTo>
                    <a:lnTo>
                      <a:pt x="158" y="345"/>
                    </a:lnTo>
                    <a:lnTo>
                      <a:pt x="158" y="345"/>
                    </a:lnTo>
                    <a:lnTo>
                      <a:pt x="158" y="343"/>
                    </a:lnTo>
                    <a:close/>
                    <a:moveTo>
                      <a:pt x="0" y="315"/>
                    </a:moveTo>
                    <a:lnTo>
                      <a:pt x="3" y="317"/>
                    </a:lnTo>
                    <a:lnTo>
                      <a:pt x="0" y="317"/>
                    </a:lnTo>
                    <a:lnTo>
                      <a:pt x="3" y="317"/>
                    </a:lnTo>
                    <a:lnTo>
                      <a:pt x="5" y="315"/>
                    </a:lnTo>
                    <a:lnTo>
                      <a:pt x="3" y="313"/>
                    </a:lnTo>
                    <a:lnTo>
                      <a:pt x="0" y="315"/>
                    </a:lnTo>
                    <a:close/>
                    <a:moveTo>
                      <a:pt x="28" y="332"/>
                    </a:moveTo>
                    <a:lnTo>
                      <a:pt x="28" y="330"/>
                    </a:lnTo>
                    <a:lnTo>
                      <a:pt x="28" y="330"/>
                    </a:lnTo>
                    <a:lnTo>
                      <a:pt x="28" y="332"/>
                    </a:lnTo>
                    <a:lnTo>
                      <a:pt x="28" y="334"/>
                    </a:lnTo>
                    <a:lnTo>
                      <a:pt x="28" y="334"/>
                    </a:lnTo>
                    <a:lnTo>
                      <a:pt x="28" y="336"/>
                    </a:lnTo>
                    <a:lnTo>
                      <a:pt x="30" y="336"/>
                    </a:lnTo>
                    <a:lnTo>
                      <a:pt x="30" y="334"/>
                    </a:lnTo>
                    <a:lnTo>
                      <a:pt x="30" y="332"/>
                    </a:lnTo>
                    <a:lnTo>
                      <a:pt x="28" y="332"/>
                    </a:lnTo>
                    <a:close/>
                    <a:moveTo>
                      <a:pt x="275" y="401"/>
                    </a:moveTo>
                    <a:lnTo>
                      <a:pt x="275" y="397"/>
                    </a:lnTo>
                    <a:lnTo>
                      <a:pt x="275" y="393"/>
                    </a:lnTo>
                    <a:lnTo>
                      <a:pt x="275" y="389"/>
                    </a:lnTo>
                    <a:lnTo>
                      <a:pt x="275" y="385"/>
                    </a:lnTo>
                    <a:lnTo>
                      <a:pt x="273" y="380"/>
                    </a:lnTo>
                    <a:lnTo>
                      <a:pt x="273" y="378"/>
                    </a:lnTo>
                    <a:lnTo>
                      <a:pt x="271" y="376"/>
                    </a:lnTo>
                    <a:lnTo>
                      <a:pt x="271" y="374"/>
                    </a:lnTo>
                    <a:lnTo>
                      <a:pt x="271" y="372"/>
                    </a:lnTo>
                    <a:lnTo>
                      <a:pt x="271" y="370"/>
                    </a:lnTo>
                    <a:lnTo>
                      <a:pt x="269" y="370"/>
                    </a:lnTo>
                    <a:lnTo>
                      <a:pt x="269" y="370"/>
                    </a:lnTo>
                    <a:lnTo>
                      <a:pt x="269" y="370"/>
                    </a:lnTo>
                    <a:lnTo>
                      <a:pt x="267" y="370"/>
                    </a:lnTo>
                    <a:lnTo>
                      <a:pt x="267" y="372"/>
                    </a:lnTo>
                    <a:lnTo>
                      <a:pt x="264" y="376"/>
                    </a:lnTo>
                    <a:lnTo>
                      <a:pt x="264" y="389"/>
                    </a:lnTo>
                    <a:lnTo>
                      <a:pt x="267" y="399"/>
                    </a:lnTo>
                    <a:lnTo>
                      <a:pt x="264" y="404"/>
                    </a:lnTo>
                    <a:lnTo>
                      <a:pt x="264" y="406"/>
                    </a:lnTo>
                    <a:lnTo>
                      <a:pt x="264" y="408"/>
                    </a:lnTo>
                    <a:lnTo>
                      <a:pt x="264" y="410"/>
                    </a:lnTo>
                    <a:lnTo>
                      <a:pt x="264" y="410"/>
                    </a:lnTo>
                    <a:lnTo>
                      <a:pt x="264" y="412"/>
                    </a:lnTo>
                    <a:lnTo>
                      <a:pt x="264" y="414"/>
                    </a:lnTo>
                    <a:lnTo>
                      <a:pt x="264" y="414"/>
                    </a:lnTo>
                    <a:lnTo>
                      <a:pt x="264" y="416"/>
                    </a:lnTo>
                    <a:lnTo>
                      <a:pt x="267" y="416"/>
                    </a:lnTo>
                    <a:lnTo>
                      <a:pt x="267" y="416"/>
                    </a:lnTo>
                    <a:lnTo>
                      <a:pt x="267" y="418"/>
                    </a:lnTo>
                    <a:lnTo>
                      <a:pt x="267" y="427"/>
                    </a:lnTo>
                    <a:lnTo>
                      <a:pt x="267" y="429"/>
                    </a:lnTo>
                    <a:lnTo>
                      <a:pt x="269" y="433"/>
                    </a:lnTo>
                    <a:lnTo>
                      <a:pt x="269" y="437"/>
                    </a:lnTo>
                    <a:lnTo>
                      <a:pt x="269" y="435"/>
                    </a:lnTo>
                    <a:lnTo>
                      <a:pt x="271" y="433"/>
                    </a:lnTo>
                    <a:lnTo>
                      <a:pt x="271" y="433"/>
                    </a:lnTo>
                    <a:lnTo>
                      <a:pt x="271" y="429"/>
                    </a:lnTo>
                    <a:lnTo>
                      <a:pt x="271" y="427"/>
                    </a:lnTo>
                    <a:lnTo>
                      <a:pt x="271" y="425"/>
                    </a:lnTo>
                    <a:lnTo>
                      <a:pt x="273" y="422"/>
                    </a:lnTo>
                    <a:lnTo>
                      <a:pt x="273" y="418"/>
                    </a:lnTo>
                    <a:lnTo>
                      <a:pt x="273" y="414"/>
                    </a:lnTo>
                    <a:lnTo>
                      <a:pt x="273" y="410"/>
                    </a:lnTo>
                    <a:lnTo>
                      <a:pt x="273" y="408"/>
                    </a:lnTo>
                    <a:lnTo>
                      <a:pt x="275" y="401"/>
                    </a:lnTo>
                    <a:close/>
                    <a:moveTo>
                      <a:pt x="390" y="513"/>
                    </a:moveTo>
                    <a:lnTo>
                      <a:pt x="390" y="511"/>
                    </a:lnTo>
                    <a:lnTo>
                      <a:pt x="390" y="511"/>
                    </a:lnTo>
                    <a:lnTo>
                      <a:pt x="388" y="511"/>
                    </a:lnTo>
                    <a:lnTo>
                      <a:pt x="388" y="511"/>
                    </a:lnTo>
                    <a:lnTo>
                      <a:pt x="388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3"/>
                    </a:lnTo>
                    <a:lnTo>
                      <a:pt x="386" y="515"/>
                    </a:lnTo>
                    <a:lnTo>
                      <a:pt x="388" y="513"/>
                    </a:lnTo>
                    <a:lnTo>
                      <a:pt x="388" y="513"/>
                    </a:lnTo>
                    <a:lnTo>
                      <a:pt x="390" y="513"/>
                    </a:lnTo>
                    <a:close/>
                    <a:moveTo>
                      <a:pt x="394" y="517"/>
                    </a:moveTo>
                    <a:lnTo>
                      <a:pt x="390" y="519"/>
                    </a:lnTo>
                    <a:lnTo>
                      <a:pt x="390" y="519"/>
                    </a:lnTo>
                    <a:lnTo>
                      <a:pt x="388" y="521"/>
                    </a:lnTo>
                    <a:lnTo>
                      <a:pt x="388" y="521"/>
                    </a:lnTo>
                    <a:lnTo>
                      <a:pt x="388" y="523"/>
                    </a:lnTo>
                    <a:lnTo>
                      <a:pt x="388" y="525"/>
                    </a:lnTo>
                    <a:lnTo>
                      <a:pt x="390" y="525"/>
                    </a:lnTo>
                    <a:lnTo>
                      <a:pt x="394" y="523"/>
                    </a:lnTo>
                    <a:lnTo>
                      <a:pt x="396" y="523"/>
                    </a:lnTo>
                    <a:lnTo>
                      <a:pt x="396" y="519"/>
                    </a:lnTo>
                    <a:lnTo>
                      <a:pt x="394" y="517"/>
                    </a:lnTo>
                    <a:close/>
                    <a:moveTo>
                      <a:pt x="298" y="473"/>
                    </a:moveTo>
                    <a:lnTo>
                      <a:pt x="300" y="471"/>
                    </a:lnTo>
                    <a:lnTo>
                      <a:pt x="300" y="471"/>
                    </a:lnTo>
                    <a:lnTo>
                      <a:pt x="300" y="467"/>
                    </a:lnTo>
                    <a:lnTo>
                      <a:pt x="298" y="467"/>
                    </a:lnTo>
                    <a:lnTo>
                      <a:pt x="298" y="467"/>
                    </a:lnTo>
                    <a:lnTo>
                      <a:pt x="298" y="467"/>
                    </a:lnTo>
                    <a:lnTo>
                      <a:pt x="296" y="469"/>
                    </a:lnTo>
                    <a:lnTo>
                      <a:pt x="298" y="471"/>
                    </a:lnTo>
                    <a:lnTo>
                      <a:pt x="298" y="473"/>
                    </a:lnTo>
                    <a:lnTo>
                      <a:pt x="298" y="473"/>
                    </a:lnTo>
                    <a:close/>
                    <a:moveTo>
                      <a:pt x="392" y="88"/>
                    </a:moveTo>
                    <a:lnTo>
                      <a:pt x="392" y="86"/>
                    </a:lnTo>
                    <a:lnTo>
                      <a:pt x="392" y="84"/>
                    </a:lnTo>
                    <a:lnTo>
                      <a:pt x="392" y="82"/>
                    </a:lnTo>
                    <a:lnTo>
                      <a:pt x="392" y="80"/>
                    </a:lnTo>
                    <a:lnTo>
                      <a:pt x="392" y="78"/>
                    </a:lnTo>
                    <a:lnTo>
                      <a:pt x="390" y="76"/>
                    </a:lnTo>
                    <a:lnTo>
                      <a:pt x="390" y="74"/>
                    </a:lnTo>
                    <a:lnTo>
                      <a:pt x="388" y="72"/>
                    </a:lnTo>
                    <a:lnTo>
                      <a:pt x="378" y="67"/>
                    </a:lnTo>
                    <a:lnTo>
                      <a:pt x="375" y="65"/>
                    </a:lnTo>
                    <a:lnTo>
                      <a:pt x="369" y="59"/>
                    </a:lnTo>
                    <a:lnTo>
                      <a:pt x="363" y="53"/>
                    </a:lnTo>
                    <a:lnTo>
                      <a:pt x="361" y="53"/>
                    </a:lnTo>
                    <a:lnTo>
                      <a:pt x="359" y="51"/>
                    </a:lnTo>
                    <a:lnTo>
                      <a:pt x="355" y="49"/>
                    </a:lnTo>
                    <a:lnTo>
                      <a:pt x="350" y="46"/>
                    </a:lnTo>
                    <a:lnTo>
                      <a:pt x="298" y="36"/>
                    </a:lnTo>
                    <a:lnTo>
                      <a:pt x="296" y="36"/>
                    </a:lnTo>
                    <a:lnTo>
                      <a:pt x="281" y="23"/>
                    </a:lnTo>
                    <a:lnTo>
                      <a:pt x="279" y="21"/>
                    </a:lnTo>
                    <a:lnTo>
                      <a:pt x="275" y="17"/>
                    </a:lnTo>
                    <a:lnTo>
                      <a:pt x="264" y="2"/>
                    </a:lnTo>
                    <a:lnTo>
                      <a:pt x="262" y="0"/>
                    </a:lnTo>
                    <a:lnTo>
                      <a:pt x="260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2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4" y="4"/>
                    </a:lnTo>
                    <a:lnTo>
                      <a:pt x="250" y="4"/>
                    </a:lnTo>
                    <a:lnTo>
                      <a:pt x="237" y="2"/>
                    </a:lnTo>
                    <a:lnTo>
                      <a:pt x="233" y="0"/>
                    </a:lnTo>
                    <a:lnTo>
                      <a:pt x="229" y="0"/>
                    </a:lnTo>
                    <a:lnTo>
                      <a:pt x="227" y="2"/>
                    </a:lnTo>
                    <a:lnTo>
                      <a:pt x="220" y="4"/>
                    </a:lnTo>
                    <a:lnTo>
                      <a:pt x="214" y="9"/>
                    </a:lnTo>
                    <a:lnTo>
                      <a:pt x="210" y="11"/>
                    </a:lnTo>
                    <a:lnTo>
                      <a:pt x="206" y="19"/>
                    </a:lnTo>
                    <a:lnTo>
                      <a:pt x="206" y="19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2" y="21"/>
                    </a:lnTo>
                    <a:lnTo>
                      <a:pt x="202" y="21"/>
                    </a:lnTo>
                    <a:lnTo>
                      <a:pt x="199" y="21"/>
                    </a:lnTo>
                    <a:lnTo>
                      <a:pt x="189" y="32"/>
                    </a:lnTo>
                    <a:lnTo>
                      <a:pt x="189" y="32"/>
                    </a:lnTo>
                    <a:lnTo>
                      <a:pt x="189" y="34"/>
                    </a:lnTo>
                    <a:lnTo>
                      <a:pt x="187" y="40"/>
                    </a:lnTo>
                    <a:lnTo>
                      <a:pt x="187" y="40"/>
                    </a:lnTo>
                    <a:lnTo>
                      <a:pt x="187" y="42"/>
                    </a:lnTo>
                    <a:lnTo>
                      <a:pt x="187" y="42"/>
                    </a:lnTo>
                    <a:lnTo>
                      <a:pt x="189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5" y="49"/>
                    </a:lnTo>
                    <a:lnTo>
                      <a:pt x="197" y="49"/>
                    </a:lnTo>
                    <a:lnTo>
                      <a:pt x="197" y="51"/>
                    </a:lnTo>
                    <a:lnTo>
                      <a:pt x="197" y="53"/>
                    </a:lnTo>
                    <a:lnTo>
                      <a:pt x="197" y="53"/>
                    </a:lnTo>
                    <a:lnTo>
                      <a:pt x="195" y="55"/>
                    </a:lnTo>
                    <a:lnTo>
                      <a:pt x="195" y="57"/>
                    </a:lnTo>
                    <a:lnTo>
                      <a:pt x="197" y="57"/>
                    </a:lnTo>
                    <a:lnTo>
                      <a:pt x="197" y="59"/>
                    </a:lnTo>
                    <a:lnTo>
                      <a:pt x="197" y="61"/>
                    </a:lnTo>
                    <a:lnTo>
                      <a:pt x="197" y="61"/>
                    </a:lnTo>
                    <a:lnTo>
                      <a:pt x="197" y="63"/>
                    </a:lnTo>
                    <a:lnTo>
                      <a:pt x="197" y="67"/>
                    </a:lnTo>
                    <a:lnTo>
                      <a:pt x="202" y="72"/>
                    </a:lnTo>
                    <a:lnTo>
                      <a:pt x="202" y="74"/>
                    </a:lnTo>
                    <a:lnTo>
                      <a:pt x="202" y="76"/>
                    </a:lnTo>
                    <a:lnTo>
                      <a:pt x="202" y="7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204" y="80"/>
                    </a:lnTo>
                    <a:lnTo>
                      <a:pt x="204" y="80"/>
                    </a:lnTo>
                    <a:lnTo>
                      <a:pt x="202" y="80"/>
                    </a:lnTo>
                    <a:lnTo>
                      <a:pt x="202" y="82"/>
                    </a:lnTo>
                    <a:lnTo>
                      <a:pt x="197" y="84"/>
                    </a:lnTo>
                    <a:lnTo>
                      <a:pt x="191" y="86"/>
                    </a:lnTo>
                    <a:lnTo>
                      <a:pt x="189" y="86"/>
                    </a:lnTo>
                    <a:lnTo>
                      <a:pt x="185" y="84"/>
                    </a:lnTo>
                    <a:lnTo>
                      <a:pt x="183" y="84"/>
                    </a:lnTo>
                    <a:lnTo>
                      <a:pt x="181" y="84"/>
                    </a:lnTo>
                    <a:lnTo>
                      <a:pt x="179" y="84"/>
                    </a:lnTo>
                    <a:lnTo>
                      <a:pt x="176" y="86"/>
                    </a:lnTo>
                    <a:lnTo>
                      <a:pt x="181" y="91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95"/>
                    </a:lnTo>
                    <a:lnTo>
                      <a:pt x="179" y="97"/>
                    </a:lnTo>
                    <a:lnTo>
                      <a:pt x="179" y="99"/>
                    </a:lnTo>
                    <a:lnTo>
                      <a:pt x="181" y="99"/>
                    </a:lnTo>
                    <a:lnTo>
                      <a:pt x="187" y="114"/>
                    </a:lnTo>
                    <a:lnTo>
                      <a:pt x="189" y="118"/>
                    </a:lnTo>
                    <a:lnTo>
                      <a:pt x="189" y="118"/>
                    </a:lnTo>
                    <a:lnTo>
                      <a:pt x="189" y="120"/>
                    </a:lnTo>
                    <a:lnTo>
                      <a:pt x="187" y="120"/>
                    </a:lnTo>
                    <a:lnTo>
                      <a:pt x="183" y="122"/>
                    </a:lnTo>
                    <a:lnTo>
                      <a:pt x="181" y="122"/>
                    </a:lnTo>
                    <a:lnTo>
                      <a:pt x="181" y="124"/>
                    </a:lnTo>
                    <a:lnTo>
                      <a:pt x="176" y="126"/>
                    </a:lnTo>
                    <a:lnTo>
                      <a:pt x="174" y="126"/>
                    </a:lnTo>
                    <a:lnTo>
                      <a:pt x="174" y="126"/>
                    </a:lnTo>
                    <a:lnTo>
                      <a:pt x="172" y="126"/>
                    </a:lnTo>
                    <a:lnTo>
                      <a:pt x="170" y="126"/>
                    </a:lnTo>
                    <a:lnTo>
                      <a:pt x="170" y="126"/>
                    </a:lnTo>
                    <a:lnTo>
                      <a:pt x="170" y="126"/>
                    </a:lnTo>
                    <a:lnTo>
                      <a:pt x="168" y="126"/>
                    </a:lnTo>
                    <a:lnTo>
                      <a:pt x="168" y="128"/>
                    </a:lnTo>
                    <a:lnTo>
                      <a:pt x="168" y="128"/>
                    </a:lnTo>
                    <a:lnTo>
                      <a:pt x="168" y="130"/>
                    </a:lnTo>
                    <a:lnTo>
                      <a:pt x="168" y="130"/>
                    </a:lnTo>
                    <a:lnTo>
                      <a:pt x="170" y="133"/>
                    </a:lnTo>
                    <a:lnTo>
                      <a:pt x="170" y="135"/>
                    </a:lnTo>
                    <a:lnTo>
                      <a:pt x="172" y="135"/>
                    </a:lnTo>
                    <a:lnTo>
                      <a:pt x="172" y="139"/>
                    </a:lnTo>
                    <a:lnTo>
                      <a:pt x="172" y="141"/>
                    </a:lnTo>
                    <a:lnTo>
                      <a:pt x="172" y="143"/>
                    </a:lnTo>
                    <a:lnTo>
                      <a:pt x="174" y="149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4" y="154"/>
                    </a:lnTo>
                    <a:lnTo>
                      <a:pt x="176" y="156"/>
                    </a:lnTo>
                    <a:lnTo>
                      <a:pt x="176" y="160"/>
                    </a:lnTo>
                    <a:lnTo>
                      <a:pt x="176" y="162"/>
                    </a:lnTo>
                    <a:lnTo>
                      <a:pt x="176" y="162"/>
                    </a:lnTo>
                    <a:lnTo>
                      <a:pt x="174" y="164"/>
                    </a:lnTo>
                    <a:lnTo>
                      <a:pt x="174" y="166"/>
                    </a:lnTo>
                    <a:lnTo>
                      <a:pt x="172" y="172"/>
                    </a:lnTo>
                    <a:lnTo>
                      <a:pt x="172" y="175"/>
                    </a:lnTo>
                    <a:lnTo>
                      <a:pt x="172" y="177"/>
                    </a:lnTo>
                    <a:lnTo>
                      <a:pt x="174" y="179"/>
                    </a:lnTo>
                    <a:lnTo>
                      <a:pt x="176" y="183"/>
                    </a:lnTo>
                    <a:lnTo>
                      <a:pt x="179" y="187"/>
                    </a:lnTo>
                    <a:lnTo>
                      <a:pt x="183" y="198"/>
                    </a:lnTo>
                    <a:lnTo>
                      <a:pt x="185" y="200"/>
                    </a:lnTo>
                    <a:lnTo>
                      <a:pt x="185" y="204"/>
                    </a:lnTo>
                    <a:lnTo>
                      <a:pt x="185" y="206"/>
                    </a:lnTo>
                    <a:lnTo>
                      <a:pt x="185" y="204"/>
                    </a:lnTo>
                    <a:lnTo>
                      <a:pt x="185" y="202"/>
                    </a:lnTo>
                    <a:lnTo>
                      <a:pt x="187" y="200"/>
                    </a:lnTo>
                    <a:lnTo>
                      <a:pt x="189" y="200"/>
                    </a:lnTo>
                    <a:lnTo>
                      <a:pt x="189" y="200"/>
                    </a:lnTo>
                    <a:lnTo>
                      <a:pt x="189" y="202"/>
                    </a:lnTo>
                    <a:lnTo>
                      <a:pt x="187" y="206"/>
                    </a:lnTo>
                    <a:lnTo>
                      <a:pt x="187" y="206"/>
                    </a:lnTo>
                    <a:lnTo>
                      <a:pt x="187" y="208"/>
                    </a:lnTo>
                    <a:lnTo>
                      <a:pt x="187" y="208"/>
                    </a:lnTo>
                    <a:lnTo>
                      <a:pt x="187" y="210"/>
                    </a:lnTo>
                    <a:lnTo>
                      <a:pt x="187" y="212"/>
                    </a:lnTo>
                    <a:lnTo>
                      <a:pt x="185" y="212"/>
                    </a:lnTo>
                    <a:lnTo>
                      <a:pt x="187" y="212"/>
                    </a:lnTo>
                    <a:lnTo>
                      <a:pt x="187" y="212"/>
                    </a:lnTo>
                    <a:lnTo>
                      <a:pt x="187" y="215"/>
                    </a:lnTo>
                    <a:lnTo>
                      <a:pt x="187" y="219"/>
                    </a:lnTo>
                    <a:lnTo>
                      <a:pt x="187" y="221"/>
                    </a:lnTo>
                    <a:lnTo>
                      <a:pt x="185" y="223"/>
                    </a:lnTo>
                    <a:lnTo>
                      <a:pt x="185" y="225"/>
                    </a:lnTo>
                    <a:lnTo>
                      <a:pt x="185" y="227"/>
                    </a:lnTo>
                    <a:lnTo>
                      <a:pt x="187" y="227"/>
                    </a:lnTo>
                    <a:lnTo>
                      <a:pt x="187" y="229"/>
                    </a:lnTo>
                    <a:lnTo>
                      <a:pt x="187" y="229"/>
                    </a:lnTo>
                    <a:lnTo>
                      <a:pt x="187" y="231"/>
                    </a:lnTo>
                    <a:lnTo>
                      <a:pt x="187" y="231"/>
                    </a:lnTo>
                    <a:lnTo>
                      <a:pt x="187" y="236"/>
                    </a:lnTo>
                    <a:lnTo>
                      <a:pt x="185" y="242"/>
                    </a:lnTo>
                    <a:lnTo>
                      <a:pt x="185" y="257"/>
                    </a:lnTo>
                    <a:lnTo>
                      <a:pt x="185" y="257"/>
                    </a:lnTo>
                    <a:lnTo>
                      <a:pt x="181" y="265"/>
                    </a:lnTo>
                    <a:lnTo>
                      <a:pt x="179" y="265"/>
                    </a:lnTo>
                    <a:lnTo>
                      <a:pt x="179" y="269"/>
                    </a:lnTo>
                    <a:lnTo>
                      <a:pt x="179" y="269"/>
                    </a:lnTo>
                    <a:lnTo>
                      <a:pt x="176" y="269"/>
                    </a:lnTo>
                    <a:lnTo>
                      <a:pt x="176" y="271"/>
                    </a:lnTo>
                    <a:lnTo>
                      <a:pt x="174" y="273"/>
                    </a:lnTo>
                    <a:lnTo>
                      <a:pt x="179" y="286"/>
                    </a:lnTo>
                    <a:lnTo>
                      <a:pt x="179" y="288"/>
                    </a:lnTo>
                    <a:lnTo>
                      <a:pt x="174" y="296"/>
                    </a:lnTo>
                    <a:lnTo>
                      <a:pt x="172" y="299"/>
                    </a:lnTo>
                    <a:lnTo>
                      <a:pt x="172" y="303"/>
                    </a:lnTo>
                    <a:lnTo>
                      <a:pt x="172" y="305"/>
                    </a:lnTo>
                    <a:lnTo>
                      <a:pt x="170" y="305"/>
                    </a:lnTo>
                    <a:lnTo>
                      <a:pt x="170" y="307"/>
                    </a:lnTo>
                    <a:lnTo>
                      <a:pt x="168" y="307"/>
                    </a:lnTo>
                    <a:lnTo>
                      <a:pt x="168" y="307"/>
                    </a:lnTo>
                    <a:lnTo>
                      <a:pt x="166" y="309"/>
                    </a:lnTo>
                    <a:lnTo>
                      <a:pt x="166" y="311"/>
                    </a:lnTo>
                    <a:lnTo>
                      <a:pt x="164" y="315"/>
                    </a:lnTo>
                    <a:lnTo>
                      <a:pt x="164" y="317"/>
                    </a:lnTo>
                    <a:lnTo>
                      <a:pt x="164" y="324"/>
                    </a:lnTo>
                    <a:lnTo>
                      <a:pt x="162" y="326"/>
                    </a:lnTo>
                    <a:lnTo>
                      <a:pt x="162" y="330"/>
                    </a:lnTo>
                    <a:lnTo>
                      <a:pt x="162" y="334"/>
                    </a:lnTo>
                    <a:lnTo>
                      <a:pt x="164" y="338"/>
                    </a:lnTo>
                    <a:lnTo>
                      <a:pt x="168" y="343"/>
                    </a:lnTo>
                    <a:lnTo>
                      <a:pt x="168" y="345"/>
                    </a:lnTo>
                    <a:lnTo>
                      <a:pt x="170" y="345"/>
                    </a:lnTo>
                    <a:lnTo>
                      <a:pt x="170" y="347"/>
                    </a:lnTo>
                    <a:lnTo>
                      <a:pt x="170" y="347"/>
                    </a:lnTo>
                    <a:lnTo>
                      <a:pt x="168" y="349"/>
                    </a:lnTo>
                    <a:lnTo>
                      <a:pt x="168" y="349"/>
                    </a:lnTo>
                    <a:lnTo>
                      <a:pt x="168" y="351"/>
                    </a:lnTo>
                    <a:lnTo>
                      <a:pt x="170" y="353"/>
                    </a:lnTo>
                    <a:lnTo>
                      <a:pt x="170" y="353"/>
                    </a:lnTo>
                    <a:lnTo>
                      <a:pt x="172" y="353"/>
                    </a:lnTo>
                    <a:lnTo>
                      <a:pt x="172" y="351"/>
                    </a:lnTo>
                    <a:lnTo>
                      <a:pt x="174" y="349"/>
                    </a:lnTo>
                    <a:lnTo>
                      <a:pt x="176" y="349"/>
                    </a:lnTo>
                    <a:lnTo>
                      <a:pt x="176" y="349"/>
                    </a:lnTo>
                    <a:lnTo>
                      <a:pt x="179" y="351"/>
                    </a:lnTo>
                    <a:lnTo>
                      <a:pt x="179" y="351"/>
                    </a:lnTo>
                    <a:lnTo>
                      <a:pt x="179" y="353"/>
                    </a:lnTo>
                    <a:lnTo>
                      <a:pt x="181" y="353"/>
                    </a:lnTo>
                    <a:lnTo>
                      <a:pt x="181" y="355"/>
                    </a:lnTo>
                    <a:lnTo>
                      <a:pt x="181" y="357"/>
                    </a:lnTo>
                    <a:lnTo>
                      <a:pt x="181" y="357"/>
                    </a:lnTo>
                    <a:lnTo>
                      <a:pt x="183" y="359"/>
                    </a:lnTo>
                    <a:lnTo>
                      <a:pt x="183" y="357"/>
                    </a:lnTo>
                    <a:lnTo>
                      <a:pt x="185" y="355"/>
                    </a:lnTo>
                    <a:lnTo>
                      <a:pt x="187" y="355"/>
                    </a:lnTo>
                    <a:lnTo>
                      <a:pt x="189" y="355"/>
                    </a:lnTo>
                    <a:lnTo>
                      <a:pt x="189" y="357"/>
                    </a:lnTo>
                    <a:lnTo>
                      <a:pt x="189" y="359"/>
                    </a:lnTo>
                    <a:lnTo>
                      <a:pt x="189" y="362"/>
                    </a:lnTo>
                    <a:lnTo>
                      <a:pt x="193" y="364"/>
                    </a:lnTo>
                    <a:lnTo>
                      <a:pt x="197" y="364"/>
                    </a:lnTo>
                    <a:lnTo>
                      <a:pt x="202" y="364"/>
                    </a:lnTo>
                    <a:lnTo>
                      <a:pt x="204" y="362"/>
                    </a:lnTo>
                    <a:lnTo>
                      <a:pt x="206" y="362"/>
                    </a:lnTo>
                    <a:lnTo>
                      <a:pt x="208" y="359"/>
                    </a:lnTo>
                    <a:lnTo>
                      <a:pt x="208" y="359"/>
                    </a:lnTo>
                    <a:lnTo>
                      <a:pt x="208" y="357"/>
                    </a:lnTo>
                    <a:lnTo>
                      <a:pt x="210" y="355"/>
                    </a:lnTo>
                    <a:lnTo>
                      <a:pt x="214" y="351"/>
                    </a:lnTo>
                    <a:lnTo>
                      <a:pt x="214" y="351"/>
                    </a:lnTo>
                    <a:lnTo>
                      <a:pt x="216" y="351"/>
                    </a:lnTo>
                    <a:lnTo>
                      <a:pt x="218" y="349"/>
                    </a:lnTo>
                    <a:lnTo>
                      <a:pt x="223" y="351"/>
                    </a:lnTo>
                    <a:lnTo>
                      <a:pt x="223" y="351"/>
                    </a:lnTo>
                    <a:lnTo>
                      <a:pt x="225" y="351"/>
                    </a:lnTo>
                    <a:lnTo>
                      <a:pt x="229" y="353"/>
                    </a:lnTo>
                    <a:lnTo>
                      <a:pt x="231" y="353"/>
                    </a:lnTo>
                    <a:lnTo>
                      <a:pt x="231" y="353"/>
                    </a:lnTo>
                    <a:lnTo>
                      <a:pt x="233" y="353"/>
                    </a:lnTo>
                    <a:lnTo>
                      <a:pt x="235" y="353"/>
                    </a:lnTo>
                    <a:lnTo>
                      <a:pt x="237" y="351"/>
                    </a:lnTo>
                    <a:lnTo>
                      <a:pt x="239" y="351"/>
                    </a:lnTo>
                    <a:lnTo>
                      <a:pt x="241" y="349"/>
                    </a:lnTo>
                    <a:lnTo>
                      <a:pt x="243" y="349"/>
                    </a:lnTo>
                    <a:lnTo>
                      <a:pt x="248" y="349"/>
                    </a:lnTo>
                    <a:lnTo>
                      <a:pt x="250" y="347"/>
                    </a:lnTo>
                    <a:lnTo>
                      <a:pt x="252" y="347"/>
                    </a:lnTo>
                    <a:lnTo>
                      <a:pt x="254" y="345"/>
                    </a:lnTo>
                    <a:lnTo>
                      <a:pt x="256" y="345"/>
                    </a:lnTo>
                    <a:lnTo>
                      <a:pt x="256" y="347"/>
                    </a:lnTo>
                    <a:lnTo>
                      <a:pt x="258" y="349"/>
                    </a:lnTo>
                    <a:lnTo>
                      <a:pt x="258" y="351"/>
                    </a:lnTo>
                    <a:lnTo>
                      <a:pt x="258" y="351"/>
                    </a:lnTo>
                    <a:lnTo>
                      <a:pt x="262" y="355"/>
                    </a:lnTo>
                    <a:lnTo>
                      <a:pt x="264" y="355"/>
                    </a:lnTo>
                    <a:lnTo>
                      <a:pt x="267" y="355"/>
                    </a:lnTo>
                    <a:lnTo>
                      <a:pt x="267" y="355"/>
                    </a:lnTo>
                    <a:lnTo>
                      <a:pt x="267" y="353"/>
                    </a:lnTo>
                    <a:lnTo>
                      <a:pt x="264" y="351"/>
                    </a:lnTo>
                    <a:lnTo>
                      <a:pt x="264" y="351"/>
                    </a:lnTo>
                    <a:lnTo>
                      <a:pt x="264" y="347"/>
                    </a:lnTo>
                    <a:lnTo>
                      <a:pt x="260" y="332"/>
                    </a:lnTo>
                    <a:lnTo>
                      <a:pt x="260" y="330"/>
                    </a:lnTo>
                    <a:lnTo>
                      <a:pt x="258" y="328"/>
                    </a:lnTo>
                    <a:lnTo>
                      <a:pt x="254" y="324"/>
                    </a:lnTo>
                    <a:lnTo>
                      <a:pt x="254" y="322"/>
                    </a:lnTo>
                    <a:lnTo>
                      <a:pt x="252" y="317"/>
                    </a:lnTo>
                    <a:lnTo>
                      <a:pt x="252" y="317"/>
                    </a:lnTo>
                    <a:lnTo>
                      <a:pt x="248" y="311"/>
                    </a:lnTo>
                    <a:lnTo>
                      <a:pt x="250" y="309"/>
                    </a:lnTo>
                    <a:lnTo>
                      <a:pt x="250" y="307"/>
                    </a:lnTo>
                    <a:lnTo>
                      <a:pt x="252" y="296"/>
                    </a:lnTo>
                    <a:lnTo>
                      <a:pt x="252" y="284"/>
                    </a:lnTo>
                    <a:lnTo>
                      <a:pt x="254" y="282"/>
                    </a:lnTo>
                    <a:lnTo>
                      <a:pt x="256" y="282"/>
                    </a:lnTo>
                    <a:lnTo>
                      <a:pt x="258" y="282"/>
                    </a:lnTo>
                    <a:lnTo>
                      <a:pt x="260" y="282"/>
                    </a:lnTo>
                    <a:lnTo>
                      <a:pt x="260" y="280"/>
                    </a:lnTo>
                    <a:lnTo>
                      <a:pt x="260" y="278"/>
                    </a:lnTo>
                    <a:lnTo>
                      <a:pt x="262" y="267"/>
                    </a:lnTo>
                    <a:lnTo>
                      <a:pt x="262" y="267"/>
                    </a:lnTo>
                    <a:lnTo>
                      <a:pt x="264" y="265"/>
                    </a:lnTo>
                    <a:lnTo>
                      <a:pt x="264" y="265"/>
                    </a:lnTo>
                    <a:lnTo>
                      <a:pt x="264" y="263"/>
                    </a:lnTo>
                    <a:lnTo>
                      <a:pt x="264" y="261"/>
                    </a:lnTo>
                    <a:lnTo>
                      <a:pt x="262" y="259"/>
                    </a:lnTo>
                    <a:lnTo>
                      <a:pt x="260" y="257"/>
                    </a:lnTo>
                    <a:lnTo>
                      <a:pt x="260" y="254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60" y="248"/>
                    </a:lnTo>
                    <a:lnTo>
                      <a:pt x="260" y="248"/>
                    </a:lnTo>
                    <a:lnTo>
                      <a:pt x="260" y="246"/>
                    </a:lnTo>
                    <a:lnTo>
                      <a:pt x="258" y="242"/>
                    </a:lnTo>
                    <a:lnTo>
                      <a:pt x="258" y="240"/>
                    </a:lnTo>
                    <a:lnTo>
                      <a:pt x="260" y="233"/>
                    </a:lnTo>
                    <a:lnTo>
                      <a:pt x="260" y="231"/>
                    </a:lnTo>
                    <a:lnTo>
                      <a:pt x="258" y="227"/>
                    </a:lnTo>
                    <a:lnTo>
                      <a:pt x="258" y="227"/>
                    </a:lnTo>
                    <a:lnTo>
                      <a:pt x="258" y="225"/>
                    </a:lnTo>
                    <a:lnTo>
                      <a:pt x="258" y="223"/>
                    </a:lnTo>
                    <a:lnTo>
                      <a:pt x="258" y="223"/>
                    </a:lnTo>
                    <a:lnTo>
                      <a:pt x="258" y="219"/>
                    </a:lnTo>
                    <a:lnTo>
                      <a:pt x="258" y="217"/>
                    </a:lnTo>
                    <a:lnTo>
                      <a:pt x="256" y="215"/>
                    </a:lnTo>
                    <a:lnTo>
                      <a:pt x="256" y="212"/>
                    </a:lnTo>
                    <a:lnTo>
                      <a:pt x="256" y="196"/>
                    </a:lnTo>
                    <a:lnTo>
                      <a:pt x="256" y="193"/>
                    </a:lnTo>
                    <a:lnTo>
                      <a:pt x="258" y="189"/>
                    </a:lnTo>
                    <a:lnTo>
                      <a:pt x="260" y="187"/>
                    </a:lnTo>
                    <a:lnTo>
                      <a:pt x="264" y="181"/>
                    </a:lnTo>
                    <a:lnTo>
                      <a:pt x="264" y="177"/>
                    </a:lnTo>
                    <a:lnTo>
                      <a:pt x="264" y="172"/>
                    </a:lnTo>
                    <a:lnTo>
                      <a:pt x="262" y="172"/>
                    </a:lnTo>
                    <a:lnTo>
                      <a:pt x="262" y="170"/>
                    </a:lnTo>
                    <a:lnTo>
                      <a:pt x="262" y="164"/>
                    </a:lnTo>
                    <a:lnTo>
                      <a:pt x="262" y="162"/>
                    </a:lnTo>
                    <a:lnTo>
                      <a:pt x="260" y="158"/>
                    </a:lnTo>
                    <a:lnTo>
                      <a:pt x="260" y="156"/>
                    </a:lnTo>
                    <a:lnTo>
                      <a:pt x="260" y="151"/>
                    </a:lnTo>
                    <a:lnTo>
                      <a:pt x="262" y="149"/>
                    </a:lnTo>
                    <a:lnTo>
                      <a:pt x="262" y="149"/>
                    </a:lnTo>
                    <a:lnTo>
                      <a:pt x="260" y="147"/>
                    </a:lnTo>
                    <a:lnTo>
                      <a:pt x="260" y="145"/>
                    </a:lnTo>
                    <a:lnTo>
                      <a:pt x="260" y="145"/>
                    </a:lnTo>
                    <a:lnTo>
                      <a:pt x="260" y="141"/>
                    </a:lnTo>
                    <a:lnTo>
                      <a:pt x="262" y="139"/>
                    </a:lnTo>
                    <a:lnTo>
                      <a:pt x="262" y="139"/>
                    </a:lnTo>
                    <a:lnTo>
                      <a:pt x="260" y="137"/>
                    </a:lnTo>
                    <a:lnTo>
                      <a:pt x="260" y="137"/>
                    </a:lnTo>
                    <a:lnTo>
                      <a:pt x="262" y="135"/>
                    </a:lnTo>
                    <a:lnTo>
                      <a:pt x="262" y="135"/>
                    </a:lnTo>
                    <a:lnTo>
                      <a:pt x="262" y="133"/>
                    </a:lnTo>
                    <a:lnTo>
                      <a:pt x="262" y="133"/>
                    </a:lnTo>
                    <a:lnTo>
                      <a:pt x="260" y="133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60" y="128"/>
                    </a:lnTo>
                    <a:lnTo>
                      <a:pt x="258" y="128"/>
                    </a:lnTo>
                    <a:lnTo>
                      <a:pt x="256" y="126"/>
                    </a:lnTo>
                    <a:lnTo>
                      <a:pt x="252" y="124"/>
                    </a:lnTo>
                    <a:lnTo>
                      <a:pt x="250" y="124"/>
                    </a:lnTo>
                    <a:lnTo>
                      <a:pt x="248" y="122"/>
                    </a:lnTo>
                    <a:lnTo>
                      <a:pt x="250" y="120"/>
                    </a:lnTo>
                    <a:lnTo>
                      <a:pt x="250" y="120"/>
                    </a:lnTo>
                    <a:lnTo>
                      <a:pt x="250" y="120"/>
                    </a:lnTo>
                    <a:lnTo>
                      <a:pt x="250" y="118"/>
                    </a:lnTo>
                    <a:lnTo>
                      <a:pt x="248" y="114"/>
                    </a:lnTo>
                    <a:lnTo>
                      <a:pt x="246" y="112"/>
                    </a:lnTo>
                    <a:lnTo>
                      <a:pt x="246" y="112"/>
                    </a:lnTo>
                    <a:lnTo>
                      <a:pt x="246" y="112"/>
                    </a:lnTo>
                    <a:lnTo>
                      <a:pt x="246" y="109"/>
                    </a:lnTo>
                    <a:lnTo>
                      <a:pt x="246" y="109"/>
                    </a:lnTo>
                    <a:lnTo>
                      <a:pt x="243" y="107"/>
                    </a:lnTo>
                    <a:lnTo>
                      <a:pt x="243" y="105"/>
                    </a:lnTo>
                    <a:lnTo>
                      <a:pt x="241" y="105"/>
                    </a:lnTo>
                    <a:lnTo>
                      <a:pt x="246" y="103"/>
                    </a:lnTo>
                    <a:lnTo>
                      <a:pt x="248" y="103"/>
                    </a:lnTo>
                    <a:lnTo>
                      <a:pt x="250" y="99"/>
                    </a:lnTo>
                    <a:lnTo>
                      <a:pt x="275" y="84"/>
                    </a:lnTo>
                    <a:lnTo>
                      <a:pt x="275" y="84"/>
                    </a:lnTo>
                    <a:lnTo>
                      <a:pt x="277" y="82"/>
                    </a:lnTo>
                    <a:lnTo>
                      <a:pt x="277" y="80"/>
                    </a:lnTo>
                    <a:lnTo>
                      <a:pt x="279" y="78"/>
                    </a:lnTo>
                    <a:lnTo>
                      <a:pt x="279" y="78"/>
                    </a:lnTo>
                    <a:lnTo>
                      <a:pt x="281" y="78"/>
                    </a:lnTo>
                    <a:lnTo>
                      <a:pt x="283" y="78"/>
                    </a:lnTo>
                    <a:lnTo>
                      <a:pt x="290" y="76"/>
                    </a:lnTo>
                    <a:lnTo>
                      <a:pt x="290" y="74"/>
                    </a:lnTo>
                    <a:lnTo>
                      <a:pt x="292" y="74"/>
                    </a:lnTo>
                    <a:lnTo>
                      <a:pt x="294" y="74"/>
                    </a:lnTo>
                    <a:lnTo>
                      <a:pt x="294" y="74"/>
                    </a:lnTo>
                    <a:lnTo>
                      <a:pt x="296" y="72"/>
                    </a:lnTo>
                    <a:lnTo>
                      <a:pt x="298" y="72"/>
                    </a:lnTo>
                    <a:lnTo>
                      <a:pt x="300" y="72"/>
                    </a:lnTo>
                    <a:lnTo>
                      <a:pt x="300" y="74"/>
                    </a:lnTo>
                    <a:lnTo>
                      <a:pt x="302" y="74"/>
                    </a:lnTo>
                    <a:lnTo>
                      <a:pt x="302" y="74"/>
                    </a:lnTo>
                    <a:lnTo>
                      <a:pt x="304" y="76"/>
                    </a:lnTo>
                    <a:lnTo>
                      <a:pt x="304" y="76"/>
                    </a:lnTo>
                    <a:lnTo>
                      <a:pt x="304" y="76"/>
                    </a:lnTo>
                    <a:lnTo>
                      <a:pt x="306" y="76"/>
                    </a:lnTo>
                    <a:lnTo>
                      <a:pt x="317" y="76"/>
                    </a:lnTo>
                    <a:lnTo>
                      <a:pt x="319" y="78"/>
                    </a:lnTo>
                    <a:lnTo>
                      <a:pt x="321" y="78"/>
                    </a:lnTo>
                    <a:lnTo>
                      <a:pt x="321" y="80"/>
                    </a:lnTo>
                    <a:lnTo>
                      <a:pt x="321" y="80"/>
                    </a:lnTo>
                    <a:lnTo>
                      <a:pt x="321" y="80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5" y="86"/>
                    </a:lnTo>
                    <a:lnTo>
                      <a:pt x="323" y="86"/>
                    </a:lnTo>
                    <a:lnTo>
                      <a:pt x="323" y="84"/>
                    </a:lnTo>
                    <a:lnTo>
                      <a:pt x="323" y="88"/>
                    </a:lnTo>
                    <a:lnTo>
                      <a:pt x="321" y="88"/>
                    </a:lnTo>
                    <a:lnTo>
                      <a:pt x="319" y="88"/>
                    </a:lnTo>
                    <a:lnTo>
                      <a:pt x="319" y="91"/>
                    </a:lnTo>
                    <a:lnTo>
                      <a:pt x="317" y="91"/>
                    </a:lnTo>
                    <a:lnTo>
                      <a:pt x="317" y="91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7" y="95"/>
                    </a:lnTo>
                    <a:lnTo>
                      <a:pt x="319" y="95"/>
                    </a:lnTo>
                    <a:lnTo>
                      <a:pt x="319" y="95"/>
                    </a:lnTo>
                    <a:lnTo>
                      <a:pt x="319" y="93"/>
                    </a:lnTo>
                    <a:lnTo>
                      <a:pt x="321" y="91"/>
                    </a:lnTo>
                    <a:lnTo>
                      <a:pt x="321" y="93"/>
                    </a:lnTo>
                    <a:lnTo>
                      <a:pt x="321" y="95"/>
                    </a:lnTo>
                    <a:lnTo>
                      <a:pt x="323" y="95"/>
                    </a:lnTo>
                    <a:lnTo>
                      <a:pt x="323" y="95"/>
                    </a:lnTo>
                    <a:lnTo>
                      <a:pt x="323" y="95"/>
                    </a:lnTo>
                    <a:lnTo>
                      <a:pt x="325" y="97"/>
                    </a:lnTo>
                    <a:lnTo>
                      <a:pt x="325" y="99"/>
                    </a:lnTo>
                    <a:lnTo>
                      <a:pt x="325" y="101"/>
                    </a:lnTo>
                    <a:lnTo>
                      <a:pt x="325" y="101"/>
                    </a:lnTo>
                    <a:lnTo>
                      <a:pt x="329" y="97"/>
                    </a:lnTo>
                    <a:lnTo>
                      <a:pt x="334" y="97"/>
                    </a:lnTo>
                    <a:lnTo>
                      <a:pt x="336" y="97"/>
                    </a:lnTo>
                    <a:lnTo>
                      <a:pt x="338" y="97"/>
                    </a:lnTo>
                    <a:lnTo>
                      <a:pt x="340" y="97"/>
                    </a:lnTo>
                    <a:lnTo>
                      <a:pt x="342" y="97"/>
                    </a:lnTo>
                    <a:lnTo>
                      <a:pt x="344" y="97"/>
                    </a:lnTo>
                    <a:lnTo>
                      <a:pt x="350" y="101"/>
                    </a:lnTo>
                    <a:lnTo>
                      <a:pt x="359" y="107"/>
                    </a:lnTo>
                    <a:lnTo>
                      <a:pt x="363" y="109"/>
                    </a:lnTo>
                    <a:lnTo>
                      <a:pt x="363" y="112"/>
                    </a:lnTo>
                    <a:lnTo>
                      <a:pt x="365" y="109"/>
                    </a:lnTo>
                    <a:lnTo>
                      <a:pt x="365" y="109"/>
                    </a:lnTo>
                    <a:lnTo>
                      <a:pt x="367" y="109"/>
                    </a:lnTo>
                    <a:lnTo>
                      <a:pt x="373" y="105"/>
                    </a:lnTo>
                    <a:lnTo>
                      <a:pt x="375" y="105"/>
                    </a:lnTo>
                    <a:lnTo>
                      <a:pt x="390" y="91"/>
                    </a:lnTo>
                    <a:lnTo>
                      <a:pt x="392" y="88"/>
                    </a:lnTo>
                    <a:close/>
                    <a:moveTo>
                      <a:pt x="319" y="513"/>
                    </a:moveTo>
                    <a:lnTo>
                      <a:pt x="313" y="513"/>
                    </a:lnTo>
                    <a:lnTo>
                      <a:pt x="304" y="511"/>
                    </a:lnTo>
                    <a:lnTo>
                      <a:pt x="302" y="511"/>
                    </a:lnTo>
                    <a:lnTo>
                      <a:pt x="300" y="511"/>
                    </a:lnTo>
                    <a:lnTo>
                      <a:pt x="298" y="511"/>
                    </a:lnTo>
                    <a:lnTo>
                      <a:pt x="298" y="511"/>
                    </a:lnTo>
                    <a:lnTo>
                      <a:pt x="298" y="513"/>
                    </a:lnTo>
                    <a:lnTo>
                      <a:pt x="298" y="513"/>
                    </a:lnTo>
                    <a:lnTo>
                      <a:pt x="298" y="513"/>
                    </a:lnTo>
                    <a:lnTo>
                      <a:pt x="300" y="515"/>
                    </a:lnTo>
                    <a:lnTo>
                      <a:pt x="302" y="515"/>
                    </a:lnTo>
                    <a:lnTo>
                      <a:pt x="304" y="515"/>
                    </a:lnTo>
                    <a:lnTo>
                      <a:pt x="306" y="513"/>
                    </a:lnTo>
                    <a:lnTo>
                      <a:pt x="308" y="515"/>
                    </a:lnTo>
                    <a:lnTo>
                      <a:pt x="315" y="515"/>
                    </a:lnTo>
                    <a:lnTo>
                      <a:pt x="315" y="517"/>
                    </a:lnTo>
                    <a:lnTo>
                      <a:pt x="317" y="517"/>
                    </a:lnTo>
                    <a:lnTo>
                      <a:pt x="319" y="517"/>
                    </a:lnTo>
                    <a:lnTo>
                      <a:pt x="323" y="517"/>
                    </a:lnTo>
                    <a:lnTo>
                      <a:pt x="323" y="515"/>
                    </a:lnTo>
                    <a:lnTo>
                      <a:pt x="321" y="513"/>
                    </a:lnTo>
                    <a:lnTo>
                      <a:pt x="319" y="51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="" xmlns:a16="http://schemas.microsoft.com/office/drawing/2014/main" id="{A2CDBBE5-0E48-4E7D-9D41-E7AAF3EDF7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84" y="1796"/>
                <a:ext cx="214" cy="399"/>
              </a:xfrm>
              <a:custGeom>
                <a:avLst/>
                <a:gdLst>
                  <a:gd name="T0" fmla="*/ 28 w 214"/>
                  <a:gd name="T1" fmla="*/ 351 h 399"/>
                  <a:gd name="T2" fmla="*/ 13 w 214"/>
                  <a:gd name="T3" fmla="*/ 395 h 399"/>
                  <a:gd name="T4" fmla="*/ 11 w 214"/>
                  <a:gd name="T5" fmla="*/ 397 h 399"/>
                  <a:gd name="T6" fmla="*/ 15 w 214"/>
                  <a:gd name="T7" fmla="*/ 395 h 399"/>
                  <a:gd name="T8" fmla="*/ 11 w 214"/>
                  <a:gd name="T9" fmla="*/ 387 h 399"/>
                  <a:gd name="T10" fmla="*/ 13 w 214"/>
                  <a:gd name="T11" fmla="*/ 384 h 399"/>
                  <a:gd name="T12" fmla="*/ 128 w 214"/>
                  <a:gd name="T13" fmla="*/ 334 h 399"/>
                  <a:gd name="T14" fmla="*/ 197 w 214"/>
                  <a:gd name="T15" fmla="*/ 90 h 399"/>
                  <a:gd name="T16" fmla="*/ 155 w 214"/>
                  <a:gd name="T17" fmla="*/ 88 h 399"/>
                  <a:gd name="T18" fmla="*/ 147 w 214"/>
                  <a:gd name="T19" fmla="*/ 92 h 399"/>
                  <a:gd name="T20" fmla="*/ 143 w 214"/>
                  <a:gd name="T21" fmla="*/ 69 h 399"/>
                  <a:gd name="T22" fmla="*/ 134 w 214"/>
                  <a:gd name="T23" fmla="*/ 57 h 399"/>
                  <a:gd name="T24" fmla="*/ 130 w 214"/>
                  <a:gd name="T25" fmla="*/ 25 h 399"/>
                  <a:gd name="T26" fmla="*/ 120 w 214"/>
                  <a:gd name="T27" fmla="*/ 15 h 399"/>
                  <a:gd name="T28" fmla="*/ 130 w 214"/>
                  <a:gd name="T29" fmla="*/ 0 h 399"/>
                  <a:gd name="T30" fmla="*/ 105 w 214"/>
                  <a:gd name="T31" fmla="*/ 8 h 399"/>
                  <a:gd name="T32" fmla="*/ 99 w 214"/>
                  <a:gd name="T33" fmla="*/ 50 h 399"/>
                  <a:gd name="T34" fmla="*/ 78 w 214"/>
                  <a:gd name="T35" fmla="*/ 80 h 399"/>
                  <a:gd name="T36" fmla="*/ 55 w 214"/>
                  <a:gd name="T37" fmla="*/ 88 h 399"/>
                  <a:gd name="T38" fmla="*/ 57 w 214"/>
                  <a:gd name="T39" fmla="*/ 101 h 399"/>
                  <a:gd name="T40" fmla="*/ 46 w 214"/>
                  <a:gd name="T41" fmla="*/ 118 h 399"/>
                  <a:gd name="T42" fmla="*/ 42 w 214"/>
                  <a:gd name="T43" fmla="*/ 130 h 399"/>
                  <a:gd name="T44" fmla="*/ 32 w 214"/>
                  <a:gd name="T45" fmla="*/ 137 h 399"/>
                  <a:gd name="T46" fmla="*/ 17 w 214"/>
                  <a:gd name="T47" fmla="*/ 145 h 399"/>
                  <a:gd name="T48" fmla="*/ 17 w 214"/>
                  <a:gd name="T49" fmla="*/ 200 h 399"/>
                  <a:gd name="T50" fmla="*/ 28 w 214"/>
                  <a:gd name="T51" fmla="*/ 214 h 399"/>
                  <a:gd name="T52" fmla="*/ 34 w 214"/>
                  <a:gd name="T53" fmla="*/ 267 h 399"/>
                  <a:gd name="T54" fmla="*/ 145 w 214"/>
                  <a:gd name="T55" fmla="*/ 214 h 399"/>
                  <a:gd name="T56" fmla="*/ 162 w 214"/>
                  <a:gd name="T57" fmla="*/ 193 h 399"/>
                  <a:gd name="T58" fmla="*/ 174 w 214"/>
                  <a:gd name="T59" fmla="*/ 179 h 399"/>
                  <a:gd name="T60" fmla="*/ 176 w 214"/>
                  <a:gd name="T61" fmla="*/ 179 h 399"/>
                  <a:gd name="T62" fmla="*/ 185 w 214"/>
                  <a:gd name="T63" fmla="*/ 166 h 399"/>
                  <a:gd name="T64" fmla="*/ 170 w 214"/>
                  <a:gd name="T65" fmla="*/ 155 h 399"/>
                  <a:gd name="T66" fmla="*/ 170 w 214"/>
                  <a:gd name="T67" fmla="*/ 147 h 399"/>
                  <a:gd name="T68" fmla="*/ 174 w 214"/>
                  <a:gd name="T69" fmla="*/ 137 h 399"/>
                  <a:gd name="T70" fmla="*/ 178 w 214"/>
                  <a:gd name="T71" fmla="*/ 147 h 399"/>
                  <a:gd name="T72" fmla="*/ 191 w 214"/>
                  <a:gd name="T73" fmla="*/ 147 h 399"/>
                  <a:gd name="T74" fmla="*/ 195 w 214"/>
                  <a:gd name="T75" fmla="*/ 113 h 399"/>
                  <a:gd name="T76" fmla="*/ 189 w 214"/>
                  <a:gd name="T77" fmla="*/ 111 h 399"/>
                  <a:gd name="T78" fmla="*/ 195 w 214"/>
                  <a:gd name="T79" fmla="*/ 109 h 399"/>
                  <a:gd name="T80" fmla="*/ 203 w 214"/>
                  <a:gd name="T81" fmla="*/ 109 h 399"/>
                  <a:gd name="T82" fmla="*/ 189 w 214"/>
                  <a:gd name="T83" fmla="*/ 223 h 399"/>
                  <a:gd name="T84" fmla="*/ 187 w 214"/>
                  <a:gd name="T85" fmla="*/ 206 h 399"/>
                  <a:gd name="T86" fmla="*/ 185 w 214"/>
                  <a:gd name="T87" fmla="*/ 189 h 399"/>
                  <a:gd name="T88" fmla="*/ 183 w 214"/>
                  <a:gd name="T89" fmla="*/ 176 h 399"/>
                  <a:gd name="T90" fmla="*/ 164 w 214"/>
                  <a:gd name="T91" fmla="*/ 200 h 399"/>
                  <a:gd name="T92" fmla="*/ 166 w 214"/>
                  <a:gd name="T93" fmla="*/ 229 h 399"/>
                  <a:gd name="T94" fmla="*/ 168 w 214"/>
                  <a:gd name="T95" fmla="*/ 244 h 399"/>
                  <a:gd name="T96" fmla="*/ 166 w 214"/>
                  <a:gd name="T97" fmla="*/ 252 h 399"/>
                  <a:gd name="T98" fmla="*/ 174 w 214"/>
                  <a:gd name="T99" fmla="*/ 250 h 399"/>
                  <a:gd name="T100" fmla="*/ 178 w 214"/>
                  <a:gd name="T101" fmla="*/ 244 h 399"/>
                  <a:gd name="T102" fmla="*/ 185 w 214"/>
                  <a:gd name="T103" fmla="*/ 242 h 399"/>
                  <a:gd name="T104" fmla="*/ 187 w 214"/>
                  <a:gd name="T105" fmla="*/ 233 h 399"/>
                  <a:gd name="T106" fmla="*/ 197 w 214"/>
                  <a:gd name="T107" fmla="*/ 189 h 399"/>
                  <a:gd name="T108" fmla="*/ 191 w 214"/>
                  <a:gd name="T109" fmla="*/ 206 h 399"/>
                  <a:gd name="T110" fmla="*/ 201 w 214"/>
                  <a:gd name="T111" fmla="*/ 197 h 399"/>
                  <a:gd name="T112" fmla="*/ 145 w 214"/>
                  <a:gd name="T113" fmla="*/ 319 h 399"/>
                  <a:gd name="T114" fmla="*/ 145 w 214"/>
                  <a:gd name="T115" fmla="*/ 321 h 399"/>
                  <a:gd name="T116" fmla="*/ 134 w 214"/>
                  <a:gd name="T117" fmla="*/ 31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4" h="399">
                    <a:moveTo>
                      <a:pt x="28" y="353"/>
                    </a:moveTo>
                    <a:lnTo>
                      <a:pt x="28" y="353"/>
                    </a:lnTo>
                    <a:lnTo>
                      <a:pt x="28" y="353"/>
                    </a:lnTo>
                    <a:lnTo>
                      <a:pt x="28" y="353"/>
                    </a:lnTo>
                    <a:close/>
                    <a:moveTo>
                      <a:pt x="30" y="347"/>
                    </a:moveTo>
                    <a:lnTo>
                      <a:pt x="28" y="349"/>
                    </a:lnTo>
                    <a:lnTo>
                      <a:pt x="28" y="351"/>
                    </a:lnTo>
                    <a:lnTo>
                      <a:pt x="28" y="351"/>
                    </a:lnTo>
                    <a:lnTo>
                      <a:pt x="28" y="353"/>
                    </a:lnTo>
                    <a:lnTo>
                      <a:pt x="28" y="351"/>
                    </a:lnTo>
                    <a:lnTo>
                      <a:pt x="30" y="351"/>
                    </a:lnTo>
                    <a:lnTo>
                      <a:pt x="30" y="351"/>
                    </a:lnTo>
                    <a:lnTo>
                      <a:pt x="30" y="347"/>
                    </a:lnTo>
                    <a:close/>
                    <a:moveTo>
                      <a:pt x="13" y="395"/>
                    </a:moveTo>
                    <a:lnTo>
                      <a:pt x="13" y="395"/>
                    </a:lnTo>
                    <a:lnTo>
                      <a:pt x="13" y="395"/>
                    </a:lnTo>
                    <a:lnTo>
                      <a:pt x="11" y="395"/>
                    </a:lnTo>
                    <a:lnTo>
                      <a:pt x="11" y="393"/>
                    </a:lnTo>
                    <a:lnTo>
                      <a:pt x="11" y="393"/>
                    </a:lnTo>
                    <a:lnTo>
                      <a:pt x="9" y="393"/>
                    </a:lnTo>
                    <a:lnTo>
                      <a:pt x="9" y="395"/>
                    </a:lnTo>
                    <a:lnTo>
                      <a:pt x="9" y="395"/>
                    </a:lnTo>
                    <a:lnTo>
                      <a:pt x="9" y="397"/>
                    </a:lnTo>
                    <a:lnTo>
                      <a:pt x="11" y="397"/>
                    </a:lnTo>
                    <a:lnTo>
                      <a:pt x="11" y="397"/>
                    </a:lnTo>
                    <a:lnTo>
                      <a:pt x="11" y="399"/>
                    </a:lnTo>
                    <a:lnTo>
                      <a:pt x="13" y="399"/>
                    </a:lnTo>
                    <a:lnTo>
                      <a:pt x="13" y="397"/>
                    </a:lnTo>
                    <a:lnTo>
                      <a:pt x="13" y="397"/>
                    </a:lnTo>
                    <a:lnTo>
                      <a:pt x="15" y="397"/>
                    </a:lnTo>
                    <a:lnTo>
                      <a:pt x="15" y="395"/>
                    </a:lnTo>
                    <a:lnTo>
                      <a:pt x="15" y="395"/>
                    </a:lnTo>
                    <a:lnTo>
                      <a:pt x="13" y="395"/>
                    </a:lnTo>
                    <a:close/>
                    <a:moveTo>
                      <a:pt x="13" y="384"/>
                    </a:moveTo>
                    <a:lnTo>
                      <a:pt x="11" y="382"/>
                    </a:lnTo>
                    <a:lnTo>
                      <a:pt x="11" y="382"/>
                    </a:lnTo>
                    <a:lnTo>
                      <a:pt x="11" y="384"/>
                    </a:lnTo>
                    <a:lnTo>
                      <a:pt x="11" y="384"/>
                    </a:lnTo>
                    <a:lnTo>
                      <a:pt x="11" y="384"/>
                    </a:lnTo>
                    <a:lnTo>
                      <a:pt x="11" y="387"/>
                    </a:lnTo>
                    <a:lnTo>
                      <a:pt x="11" y="387"/>
                    </a:lnTo>
                    <a:lnTo>
                      <a:pt x="11" y="387"/>
                    </a:lnTo>
                    <a:lnTo>
                      <a:pt x="13" y="387"/>
                    </a:lnTo>
                    <a:lnTo>
                      <a:pt x="13" y="387"/>
                    </a:lnTo>
                    <a:lnTo>
                      <a:pt x="13" y="384"/>
                    </a:lnTo>
                    <a:lnTo>
                      <a:pt x="13" y="384"/>
                    </a:lnTo>
                    <a:lnTo>
                      <a:pt x="13" y="384"/>
                    </a:lnTo>
                    <a:lnTo>
                      <a:pt x="13" y="384"/>
                    </a:lnTo>
                    <a:close/>
                    <a:moveTo>
                      <a:pt x="128" y="334"/>
                    </a:moveTo>
                    <a:lnTo>
                      <a:pt x="126" y="334"/>
                    </a:lnTo>
                    <a:lnTo>
                      <a:pt x="126" y="334"/>
                    </a:lnTo>
                    <a:lnTo>
                      <a:pt x="124" y="336"/>
                    </a:lnTo>
                    <a:lnTo>
                      <a:pt x="124" y="338"/>
                    </a:lnTo>
                    <a:lnTo>
                      <a:pt x="126" y="336"/>
                    </a:lnTo>
                    <a:lnTo>
                      <a:pt x="126" y="336"/>
                    </a:lnTo>
                    <a:lnTo>
                      <a:pt x="128" y="334"/>
                    </a:lnTo>
                    <a:lnTo>
                      <a:pt x="128" y="334"/>
                    </a:lnTo>
                    <a:lnTo>
                      <a:pt x="128" y="332"/>
                    </a:lnTo>
                    <a:lnTo>
                      <a:pt x="130" y="332"/>
                    </a:lnTo>
                    <a:lnTo>
                      <a:pt x="128" y="332"/>
                    </a:lnTo>
                    <a:lnTo>
                      <a:pt x="128" y="334"/>
                    </a:lnTo>
                    <a:close/>
                    <a:moveTo>
                      <a:pt x="214" y="95"/>
                    </a:moveTo>
                    <a:lnTo>
                      <a:pt x="203" y="90"/>
                    </a:lnTo>
                    <a:lnTo>
                      <a:pt x="197" y="90"/>
                    </a:lnTo>
                    <a:lnTo>
                      <a:pt x="174" y="88"/>
                    </a:lnTo>
                    <a:lnTo>
                      <a:pt x="172" y="88"/>
                    </a:lnTo>
                    <a:lnTo>
                      <a:pt x="164" y="88"/>
                    </a:lnTo>
                    <a:lnTo>
                      <a:pt x="162" y="86"/>
                    </a:lnTo>
                    <a:lnTo>
                      <a:pt x="159" y="86"/>
                    </a:lnTo>
                    <a:lnTo>
                      <a:pt x="157" y="86"/>
                    </a:lnTo>
                    <a:lnTo>
                      <a:pt x="157" y="86"/>
                    </a:lnTo>
                    <a:lnTo>
                      <a:pt x="155" y="88"/>
                    </a:lnTo>
                    <a:lnTo>
                      <a:pt x="155" y="88"/>
                    </a:lnTo>
                    <a:lnTo>
                      <a:pt x="153" y="90"/>
                    </a:lnTo>
                    <a:lnTo>
                      <a:pt x="151" y="90"/>
                    </a:lnTo>
                    <a:lnTo>
                      <a:pt x="151" y="90"/>
                    </a:lnTo>
                    <a:lnTo>
                      <a:pt x="151" y="92"/>
                    </a:lnTo>
                    <a:lnTo>
                      <a:pt x="149" y="92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84"/>
                    </a:lnTo>
                    <a:lnTo>
                      <a:pt x="143" y="78"/>
                    </a:lnTo>
                    <a:lnTo>
                      <a:pt x="143" y="76"/>
                    </a:lnTo>
                    <a:lnTo>
                      <a:pt x="143" y="69"/>
                    </a:lnTo>
                    <a:lnTo>
                      <a:pt x="143" y="65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39" y="63"/>
                    </a:lnTo>
                    <a:lnTo>
                      <a:pt x="136" y="63"/>
                    </a:lnTo>
                    <a:lnTo>
                      <a:pt x="136" y="61"/>
                    </a:lnTo>
                    <a:lnTo>
                      <a:pt x="134" y="59"/>
                    </a:lnTo>
                    <a:lnTo>
                      <a:pt x="134" y="57"/>
                    </a:lnTo>
                    <a:lnTo>
                      <a:pt x="134" y="55"/>
                    </a:lnTo>
                    <a:lnTo>
                      <a:pt x="134" y="53"/>
                    </a:lnTo>
                    <a:lnTo>
                      <a:pt x="136" y="53"/>
                    </a:lnTo>
                    <a:lnTo>
                      <a:pt x="134" y="40"/>
                    </a:lnTo>
                    <a:lnTo>
                      <a:pt x="132" y="32"/>
                    </a:lnTo>
                    <a:lnTo>
                      <a:pt x="130" y="27"/>
                    </a:lnTo>
                    <a:lnTo>
                      <a:pt x="130" y="25"/>
                    </a:lnTo>
                    <a:lnTo>
                      <a:pt x="130" y="25"/>
                    </a:lnTo>
                    <a:lnTo>
                      <a:pt x="128" y="23"/>
                    </a:lnTo>
                    <a:lnTo>
                      <a:pt x="128" y="23"/>
                    </a:lnTo>
                    <a:lnTo>
                      <a:pt x="126" y="21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4" y="17"/>
                    </a:lnTo>
                    <a:lnTo>
                      <a:pt x="124" y="15"/>
                    </a:lnTo>
                    <a:lnTo>
                      <a:pt x="120" y="15"/>
                    </a:lnTo>
                    <a:lnTo>
                      <a:pt x="122" y="10"/>
                    </a:lnTo>
                    <a:lnTo>
                      <a:pt x="124" y="8"/>
                    </a:lnTo>
                    <a:lnTo>
                      <a:pt x="126" y="8"/>
                    </a:lnTo>
                    <a:lnTo>
                      <a:pt x="126" y="6"/>
                    </a:lnTo>
                    <a:lnTo>
                      <a:pt x="130" y="6"/>
                    </a:lnTo>
                    <a:lnTo>
                      <a:pt x="130" y="2"/>
                    </a:lnTo>
                    <a:lnTo>
                      <a:pt x="130" y="2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6" y="0"/>
                    </a:lnTo>
                    <a:lnTo>
                      <a:pt x="118" y="4"/>
                    </a:lnTo>
                    <a:lnTo>
                      <a:pt x="113" y="4"/>
                    </a:lnTo>
                    <a:lnTo>
                      <a:pt x="111" y="6"/>
                    </a:lnTo>
                    <a:lnTo>
                      <a:pt x="109" y="6"/>
                    </a:lnTo>
                    <a:lnTo>
                      <a:pt x="105" y="6"/>
                    </a:lnTo>
                    <a:lnTo>
                      <a:pt x="105" y="8"/>
                    </a:lnTo>
                    <a:lnTo>
                      <a:pt x="105" y="8"/>
                    </a:lnTo>
                    <a:lnTo>
                      <a:pt x="103" y="10"/>
                    </a:lnTo>
                    <a:lnTo>
                      <a:pt x="97" y="38"/>
                    </a:lnTo>
                    <a:lnTo>
                      <a:pt x="97" y="42"/>
                    </a:lnTo>
                    <a:lnTo>
                      <a:pt x="97" y="44"/>
                    </a:lnTo>
                    <a:lnTo>
                      <a:pt x="99" y="46"/>
                    </a:lnTo>
                    <a:lnTo>
                      <a:pt x="99" y="48"/>
                    </a:lnTo>
                    <a:lnTo>
                      <a:pt x="99" y="50"/>
                    </a:lnTo>
                    <a:lnTo>
                      <a:pt x="97" y="55"/>
                    </a:lnTo>
                    <a:lnTo>
                      <a:pt x="97" y="57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7" y="63"/>
                    </a:lnTo>
                    <a:lnTo>
                      <a:pt x="84" y="76"/>
                    </a:lnTo>
                    <a:lnTo>
                      <a:pt x="80" y="80"/>
                    </a:lnTo>
                    <a:lnTo>
                      <a:pt x="78" y="80"/>
                    </a:lnTo>
                    <a:lnTo>
                      <a:pt x="74" y="82"/>
                    </a:lnTo>
                    <a:lnTo>
                      <a:pt x="67" y="82"/>
                    </a:lnTo>
                    <a:lnTo>
                      <a:pt x="57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8"/>
                    </a:lnTo>
                    <a:lnTo>
                      <a:pt x="55" y="88"/>
                    </a:lnTo>
                    <a:lnTo>
                      <a:pt x="55" y="90"/>
                    </a:lnTo>
                    <a:lnTo>
                      <a:pt x="55" y="92"/>
                    </a:lnTo>
                    <a:lnTo>
                      <a:pt x="55" y="95"/>
                    </a:lnTo>
                    <a:lnTo>
                      <a:pt x="55" y="95"/>
                    </a:lnTo>
                    <a:lnTo>
                      <a:pt x="57" y="95"/>
                    </a:lnTo>
                    <a:lnTo>
                      <a:pt x="57" y="97"/>
                    </a:lnTo>
                    <a:lnTo>
                      <a:pt x="57" y="97"/>
                    </a:lnTo>
                    <a:lnTo>
                      <a:pt x="57" y="101"/>
                    </a:lnTo>
                    <a:lnTo>
                      <a:pt x="57" y="101"/>
                    </a:lnTo>
                    <a:lnTo>
                      <a:pt x="57" y="101"/>
                    </a:lnTo>
                    <a:lnTo>
                      <a:pt x="55" y="105"/>
                    </a:lnTo>
                    <a:lnTo>
                      <a:pt x="53" y="107"/>
                    </a:lnTo>
                    <a:lnTo>
                      <a:pt x="53" y="109"/>
                    </a:lnTo>
                    <a:lnTo>
                      <a:pt x="48" y="113"/>
                    </a:lnTo>
                    <a:lnTo>
                      <a:pt x="48" y="116"/>
                    </a:lnTo>
                    <a:lnTo>
                      <a:pt x="46" y="118"/>
                    </a:lnTo>
                    <a:lnTo>
                      <a:pt x="46" y="120"/>
                    </a:lnTo>
                    <a:lnTo>
                      <a:pt x="46" y="122"/>
                    </a:lnTo>
                    <a:lnTo>
                      <a:pt x="46" y="124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4" y="132"/>
                    </a:lnTo>
                    <a:lnTo>
                      <a:pt x="34" y="134"/>
                    </a:lnTo>
                    <a:lnTo>
                      <a:pt x="34" y="134"/>
                    </a:lnTo>
                    <a:lnTo>
                      <a:pt x="34" y="137"/>
                    </a:lnTo>
                    <a:lnTo>
                      <a:pt x="32" y="137"/>
                    </a:lnTo>
                    <a:lnTo>
                      <a:pt x="32" y="137"/>
                    </a:lnTo>
                    <a:lnTo>
                      <a:pt x="30" y="139"/>
                    </a:lnTo>
                    <a:lnTo>
                      <a:pt x="30" y="139"/>
                    </a:lnTo>
                    <a:lnTo>
                      <a:pt x="21" y="141"/>
                    </a:lnTo>
                    <a:lnTo>
                      <a:pt x="21" y="141"/>
                    </a:lnTo>
                    <a:lnTo>
                      <a:pt x="21" y="141"/>
                    </a:lnTo>
                    <a:lnTo>
                      <a:pt x="19" y="143"/>
                    </a:lnTo>
                    <a:lnTo>
                      <a:pt x="17" y="145"/>
                    </a:lnTo>
                    <a:lnTo>
                      <a:pt x="17" y="145"/>
                    </a:lnTo>
                    <a:lnTo>
                      <a:pt x="15" y="15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7" y="197"/>
                    </a:lnTo>
                    <a:lnTo>
                      <a:pt x="11" y="200"/>
                    </a:lnTo>
                    <a:lnTo>
                      <a:pt x="13" y="202"/>
                    </a:lnTo>
                    <a:lnTo>
                      <a:pt x="17" y="202"/>
                    </a:lnTo>
                    <a:lnTo>
                      <a:pt x="17" y="200"/>
                    </a:lnTo>
                    <a:lnTo>
                      <a:pt x="19" y="191"/>
                    </a:lnTo>
                    <a:lnTo>
                      <a:pt x="19" y="189"/>
                    </a:lnTo>
                    <a:lnTo>
                      <a:pt x="21" y="189"/>
                    </a:lnTo>
                    <a:lnTo>
                      <a:pt x="23" y="187"/>
                    </a:lnTo>
                    <a:lnTo>
                      <a:pt x="21" y="200"/>
                    </a:lnTo>
                    <a:lnTo>
                      <a:pt x="21" y="204"/>
                    </a:lnTo>
                    <a:lnTo>
                      <a:pt x="21" y="208"/>
                    </a:lnTo>
                    <a:lnTo>
                      <a:pt x="28" y="214"/>
                    </a:lnTo>
                    <a:lnTo>
                      <a:pt x="30" y="218"/>
                    </a:lnTo>
                    <a:lnTo>
                      <a:pt x="28" y="235"/>
                    </a:lnTo>
                    <a:lnTo>
                      <a:pt x="30" y="242"/>
                    </a:lnTo>
                    <a:lnTo>
                      <a:pt x="30" y="250"/>
                    </a:lnTo>
                    <a:lnTo>
                      <a:pt x="30" y="256"/>
                    </a:lnTo>
                    <a:lnTo>
                      <a:pt x="28" y="261"/>
                    </a:lnTo>
                    <a:lnTo>
                      <a:pt x="30" y="265"/>
                    </a:lnTo>
                    <a:lnTo>
                      <a:pt x="34" y="267"/>
                    </a:lnTo>
                    <a:lnTo>
                      <a:pt x="38" y="265"/>
                    </a:lnTo>
                    <a:lnTo>
                      <a:pt x="53" y="256"/>
                    </a:lnTo>
                    <a:lnTo>
                      <a:pt x="72" y="248"/>
                    </a:lnTo>
                    <a:lnTo>
                      <a:pt x="95" y="237"/>
                    </a:lnTo>
                    <a:lnTo>
                      <a:pt x="120" y="229"/>
                    </a:lnTo>
                    <a:lnTo>
                      <a:pt x="136" y="221"/>
                    </a:lnTo>
                    <a:lnTo>
                      <a:pt x="141" y="218"/>
                    </a:lnTo>
                    <a:lnTo>
                      <a:pt x="145" y="214"/>
                    </a:lnTo>
                    <a:lnTo>
                      <a:pt x="147" y="212"/>
                    </a:lnTo>
                    <a:lnTo>
                      <a:pt x="149" y="212"/>
                    </a:lnTo>
                    <a:lnTo>
                      <a:pt x="155" y="212"/>
                    </a:lnTo>
                    <a:lnTo>
                      <a:pt x="157" y="212"/>
                    </a:lnTo>
                    <a:lnTo>
                      <a:pt x="159" y="210"/>
                    </a:lnTo>
                    <a:lnTo>
                      <a:pt x="159" y="206"/>
                    </a:lnTo>
                    <a:lnTo>
                      <a:pt x="162" y="197"/>
                    </a:lnTo>
                    <a:lnTo>
                      <a:pt x="162" y="193"/>
                    </a:lnTo>
                    <a:lnTo>
                      <a:pt x="168" y="183"/>
                    </a:lnTo>
                    <a:lnTo>
                      <a:pt x="170" y="179"/>
                    </a:lnTo>
                    <a:lnTo>
                      <a:pt x="170" y="179"/>
                    </a:lnTo>
                    <a:lnTo>
                      <a:pt x="172" y="176"/>
                    </a:lnTo>
                    <a:lnTo>
                      <a:pt x="174" y="176"/>
                    </a:lnTo>
                    <a:lnTo>
                      <a:pt x="176" y="176"/>
                    </a:lnTo>
                    <a:lnTo>
                      <a:pt x="176" y="179"/>
                    </a:lnTo>
                    <a:lnTo>
                      <a:pt x="174" y="179"/>
                    </a:lnTo>
                    <a:lnTo>
                      <a:pt x="174" y="179"/>
                    </a:lnTo>
                    <a:lnTo>
                      <a:pt x="174" y="179"/>
                    </a:lnTo>
                    <a:lnTo>
                      <a:pt x="172" y="179"/>
                    </a:lnTo>
                    <a:lnTo>
                      <a:pt x="172" y="179"/>
                    </a:lnTo>
                    <a:lnTo>
                      <a:pt x="172" y="181"/>
                    </a:lnTo>
                    <a:lnTo>
                      <a:pt x="174" y="181"/>
                    </a:lnTo>
                    <a:lnTo>
                      <a:pt x="176" y="179"/>
                    </a:lnTo>
                    <a:lnTo>
                      <a:pt x="176" y="179"/>
                    </a:lnTo>
                    <a:lnTo>
                      <a:pt x="178" y="176"/>
                    </a:lnTo>
                    <a:lnTo>
                      <a:pt x="176" y="174"/>
                    </a:lnTo>
                    <a:lnTo>
                      <a:pt x="174" y="170"/>
                    </a:lnTo>
                    <a:lnTo>
                      <a:pt x="176" y="170"/>
                    </a:lnTo>
                    <a:lnTo>
                      <a:pt x="176" y="170"/>
                    </a:lnTo>
                    <a:lnTo>
                      <a:pt x="180" y="168"/>
                    </a:lnTo>
                    <a:lnTo>
                      <a:pt x="185" y="168"/>
                    </a:lnTo>
                    <a:lnTo>
                      <a:pt x="185" y="166"/>
                    </a:lnTo>
                    <a:lnTo>
                      <a:pt x="185" y="164"/>
                    </a:lnTo>
                    <a:lnTo>
                      <a:pt x="178" y="160"/>
                    </a:lnTo>
                    <a:lnTo>
                      <a:pt x="176" y="160"/>
                    </a:lnTo>
                    <a:lnTo>
                      <a:pt x="176" y="158"/>
                    </a:lnTo>
                    <a:lnTo>
                      <a:pt x="176" y="155"/>
                    </a:lnTo>
                    <a:lnTo>
                      <a:pt x="174" y="155"/>
                    </a:lnTo>
                    <a:lnTo>
                      <a:pt x="172" y="153"/>
                    </a:lnTo>
                    <a:lnTo>
                      <a:pt x="170" y="155"/>
                    </a:lnTo>
                    <a:lnTo>
                      <a:pt x="170" y="155"/>
                    </a:lnTo>
                    <a:lnTo>
                      <a:pt x="170" y="153"/>
                    </a:lnTo>
                    <a:lnTo>
                      <a:pt x="170" y="153"/>
                    </a:lnTo>
                    <a:lnTo>
                      <a:pt x="170" y="151"/>
                    </a:lnTo>
                    <a:lnTo>
                      <a:pt x="172" y="151"/>
                    </a:lnTo>
                    <a:lnTo>
                      <a:pt x="172" y="149"/>
                    </a:lnTo>
                    <a:lnTo>
                      <a:pt x="170" y="147"/>
                    </a:lnTo>
                    <a:lnTo>
                      <a:pt x="170" y="147"/>
                    </a:lnTo>
                    <a:lnTo>
                      <a:pt x="172" y="145"/>
                    </a:lnTo>
                    <a:lnTo>
                      <a:pt x="172" y="143"/>
                    </a:lnTo>
                    <a:lnTo>
                      <a:pt x="172" y="141"/>
                    </a:lnTo>
                    <a:lnTo>
                      <a:pt x="172" y="139"/>
                    </a:lnTo>
                    <a:lnTo>
                      <a:pt x="172" y="139"/>
                    </a:lnTo>
                    <a:lnTo>
                      <a:pt x="172" y="139"/>
                    </a:lnTo>
                    <a:lnTo>
                      <a:pt x="174" y="137"/>
                    </a:lnTo>
                    <a:lnTo>
                      <a:pt x="174" y="137"/>
                    </a:lnTo>
                    <a:lnTo>
                      <a:pt x="174" y="139"/>
                    </a:lnTo>
                    <a:lnTo>
                      <a:pt x="174" y="141"/>
                    </a:lnTo>
                    <a:lnTo>
                      <a:pt x="174" y="143"/>
                    </a:lnTo>
                    <a:lnTo>
                      <a:pt x="176" y="145"/>
                    </a:lnTo>
                    <a:lnTo>
                      <a:pt x="176" y="145"/>
                    </a:lnTo>
                    <a:lnTo>
                      <a:pt x="176" y="145"/>
                    </a:lnTo>
                    <a:lnTo>
                      <a:pt x="178" y="147"/>
                    </a:lnTo>
                    <a:lnTo>
                      <a:pt x="178" y="147"/>
                    </a:lnTo>
                    <a:lnTo>
                      <a:pt x="180" y="147"/>
                    </a:lnTo>
                    <a:lnTo>
                      <a:pt x="180" y="149"/>
                    </a:lnTo>
                    <a:lnTo>
                      <a:pt x="180" y="153"/>
                    </a:lnTo>
                    <a:lnTo>
                      <a:pt x="180" y="155"/>
                    </a:lnTo>
                    <a:lnTo>
                      <a:pt x="183" y="155"/>
                    </a:lnTo>
                    <a:lnTo>
                      <a:pt x="185" y="155"/>
                    </a:lnTo>
                    <a:lnTo>
                      <a:pt x="187" y="153"/>
                    </a:lnTo>
                    <a:lnTo>
                      <a:pt x="191" y="147"/>
                    </a:lnTo>
                    <a:lnTo>
                      <a:pt x="193" y="145"/>
                    </a:lnTo>
                    <a:lnTo>
                      <a:pt x="195" y="141"/>
                    </a:lnTo>
                    <a:lnTo>
                      <a:pt x="195" y="139"/>
                    </a:lnTo>
                    <a:lnTo>
                      <a:pt x="195" y="122"/>
                    </a:lnTo>
                    <a:lnTo>
                      <a:pt x="195" y="120"/>
                    </a:lnTo>
                    <a:lnTo>
                      <a:pt x="197" y="116"/>
                    </a:lnTo>
                    <a:lnTo>
                      <a:pt x="197" y="113"/>
                    </a:lnTo>
                    <a:lnTo>
                      <a:pt x="195" y="113"/>
                    </a:lnTo>
                    <a:lnTo>
                      <a:pt x="195" y="113"/>
                    </a:lnTo>
                    <a:lnTo>
                      <a:pt x="191" y="113"/>
                    </a:lnTo>
                    <a:lnTo>
                      <a:pt x="189" y="118"/>
                    </a:lnTo>
                    <a:lnTo>
                      <a:pt x="187" y="118"/>
                    </a:lnTo>
                    <a:lnTo>
                      <a:pt x="191" y="113"/>
                    </a:lnTo>
                    <a:lnTo>
                      <a:pt x="191" y="111"/>
                    </a:lnTo>
                    <a:lnTo>
                      <a:pt x="189" y="111"/>
                    </a:lnTo>
                    <a:lnTo>
                      <a:pt x="189" y="111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91" y="109"/>
                    </a:lnTo>
                    <a:lnTo>
                      <a:pt x="191" y="109"/>
                    </a:lnTo>
                    <a:lnTo>
                      <a:pt x="195" y="107"/>
                    </a:lnTo>
                    <a:lnTo>
                      <a:pt x="195" y="107"/>
                    </a:lnTo>
                    <a:lnTo>
                      <a:pt x="195" y="109"/>
                    </a:lnTo>
                    <a:lnTo>
                      <a:pt x="195" y="109"/>
                    </a:lnTo>
                    <a:lnTo>
                      <a:pt x="195" y="109"/>
                    </a:lnTo>
                    <a:lnTo>
                      <a:pt x="197" y="109"/>
                    </a:lnTo>
                    <a:lnTo>
                      <a:pt x="197" y="107"/>
                    </a:lnTo>
                    <a:lnTo>
                      <a:pt x="197" y="107"/>
                    </a:lnTo>
                    <a:lnTo>
                      <a:pt x="199" y="107"/>
                    </a:lnTo>
                    <a:lnTo>
                      <a:pt x="201" y="107"/>
                    </a:lnTo>
                    <a:lnTo>
                      <a:pt x="203" y="107"/>
                    </a:lnTo>
                    <a:lnTo>
                      <a:pt x="203" y="109"/>
                    </a:lnTo>
                    <a:lnTo>
                      <a:pt x="203" y="111"/>
                    </a:lnTo>
                    <a:lnTo>
                      <a:pt x="206" y="113"/>
                    </a:lnTo>
                    <a:lnTo>
                      <a:pt x="208" y="113"/>
                    </a:lnTo>
                    <a:lnTo>
                      <a:pt x="210" y="109"/>
                    </a:lnTo>
                    <a:lnTo>
                      <a:pt x="214" y="95"/>
                    </a:lnTo>
                    <a:lnTo>
                      <a:pt x="214" y="95"/>
                    </a:lnTo>
                    <a:close/>
                    <a:moveTo>
                      <a:pt x="191" y="223"/>
                    </a:moveTo>
                    <a:lnTo>
                      <a:pt x="189" y="223"/>
                    </a:lnTo>
                    <a:lnTo>
                      <a:pt x="189" y="223"/>
                    </a:lnTo>
                    <a:lnTo>
                      <a:pt x="189" y="218"/>
                    </a:lnTo>
                    <a:lnTo>
                      <a:pt x="189" y="218"/>
                    </a:lnTo>
                    <a:lnTo>
                      <a:pt x="187" y="214"/>
                    </a:lnTo>
                    <a:lnTo>
                      <a:pt x="189" y="212"/>
                    </a:lnTo>
                    <a:lnTo>
                      <a:pt x="187" y="210"/>
                    </a:lnTo>
                    <a:lnTo>
                      <a:pt x="187" y="208"/>
                    </a:lnTo>
                    <a:lnTo>
                      <a:pt x="187" y="206"/>
                    </a:lnTo>
                    <a:lnTo>
                      <a:pt x="185" y="204"/>
                    </a:lnTo>
                    <a:lnTo>
                      <a:pt x="187" y="204"/>
                    </a:lnTo>
                    <a:lnTo>
                      <a:pt x="191" y="202"/>
                    </a:lnTo>
                    <a:lnTo>
                      <a:pt x="189" y="200"/>
                    </a:lnTo>
                    <a:lnTo>
                      <a:pt x="189" y="197"/>
                    </a:lnTo>
                    <a:lnTo>
                      <a:pt x="187" y="195"/>
                    </a:lnTo>
                    <a:lnTo>
                      <a:pt x="185" y="193"/>
                    </a:lnTo>
                    <a:lnTo>
                      <a:pt x="185" y="189"/>
                    </a:lnTo>
                    <a:lnTo>
                      <a:pt x="185" y="181"/>
                    </a:lnTo>
                    <a:lnTo>
                      <a:pt x="187" y="179"/>
                    </a:lnTo>
                    <a:lnTo>
                      <a:pt x="187" y="179"/>
                    </a:lnTo>
                    <a:lnTo>
                      <a:pt x="187" y="176"/>
                    </a:lnTo>
                    <a:lnTo>
                      <a:pt x="185" y="174"/>
                    </a:lnTo>
                    <a:lnTo>
                      <a:pt x="185" y="176"/>
                    </a:lnTo>
                    <a:lnTo>
                      <a:pt x="185" y="176"/>
                    </a:lnTo>
                    <a:lnTo>
                      <a:pt x="183" y="176"/>
                    </a:lnTo>
                    <a:lnTo>
                      <a:pt x="180" y="179"/>
                    </a:lnTo>
                    <a:lnTo>
                      <a:pt x="176" y="183"/>
                    </a:lnTo>
                    <a:lnTo>
                      <a:pt x="174" y="183"/>
                    </a:lnTo>
                    <a:lnTo>
                      <a:pt x="172" y="185"/>
                    </a:lnTo>
                    <a:lnTo>
                      <a:pt x="170" y="185"/>
                    </a:lnTo>
                    <a:lnTo>
                      <a:pt x="170" y="187"/>
                    </a:lnTo>
                    <a:lnTo>
                      <a:pt x="168" y="191"/>
                    </a:lnTo>
                    <a:lnTo>
                      <a:pt x="164" y="200"/>
                    </a:lnTo>
                    <a:lnTo>
                      <a:pt x="164" y="202"/>
                    </a:lnTo>
                    <a:lnTo>
                      <a:pt x="164" y="208"/>
                    </a:lnTo>
                    <a:lnTo>
                      <a:pt x="162" y="214"/>
                    </a:lnTo>
                    <a:lnTo>
                      <a:pt x="162" y="216"/>
                    </a:lnTo>
                    <a:lnTo>
                      <a:pt x="162" y="223"/>
                    </a:lnTo>
                    <a:lnTo>
                      <a:pt x="162" y="225"/>
                    </a:lnTo>
                    <a:lnTo>
                      <a:pt x="164" y="227"/>
                    </a:lnTo>
                    <a:lnTo>
                      <a:pt x="166" y="229"/>
                    </a:lnTo>
                    <a:lnTo>
                      <a:pt x="166" y="229"/>
                    </a:lnTo>
                    <a:lnTo>
                      <a:pt x="168" y="231"/>
                    </a:lnTo>
                    <a:lnTo>
                      <a:pt x="166" y="237"/>
                    </a:lnTo>
                    <a:lnTo>
                      <a:pt x="166" y="239"/>
                    </a:lnTo>
                    <a:lnTo>
                      <a:pt x="168" y="239"/>
                    </a:lnTo>
                    <a:lnTo>
                      <a:pt x="168" y="242"/>
                    </a:lnTo>
                    <a:lnTo>
                      <a:pt x="168" y="242"/>
                    </a:lnTo>
                    <a:lnTo>
                      <a:pt x="168" y="244"/>
                    </a:lnTo>
                    <a:lnTo>
                      <a:pt x="168" y="244"/>
                    </a:lnTo>
                    <a:lnTo>
                      <a:pt x="166" y="244"/>
                    </a:lnTo>
                    <a:lnTo>
                      <a:pt x="166" y="244"/>
                    </a:lnTo>
                    <a:lnTo>
                      <a:pt x="166" y="246"/>
                    </a:lnTo>
                    <a:lnTo>
                      <a:pt x="166" y="248"/>
                    </a:lnTo>
                    <a:lnTo>
                      <a:pt x="164" y="250"/>
                    </a:lnTo>
                    <a:lnTo>
                      <a:pt x="166" y="252"/>
                    </a:lnTo>
                    <a:lnTo>
                      <a:pt x="166" y="252"/>
                    </a:lnTo>
                    <a:lnTo>
                      <a:pt x="168" y="252"/>
                    </a:lnTo>
                    <a:lnTo>
                      <a:pt x="168" y="254"/>
                    </a:lnTo>
                    <a:lnTo>
                      <a:pt x="168" y="254"/>
                    </a:lnTo>
                    <a:lnTo>
                      <a:pt x="170" y="254"/>
                    </a:lnTo>
                    <a:lnTo>
                      <a:pt x="170" y="252"/>
                    </a:lnTo>
                    <a:lnTo>
                      <a:pt x="172" y="252"/>
                    </a:lnTo>
                    <a:lnTo>
                      <a:pt x="174" y="250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6" y="248"/>
                    </a:lnTo>
                    <a:lnTo>
                      <a:pt x="176" y="248"/>
                    </a:lnTo>
                    <a:lnTo>
                      <a:pt x="176" y="248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0" y="244"/>
                    </a:lnTo>
                    <a:lnTo>
                      <a:pt x="183" y="244"/>
                    </a:lnTo>
                    <a:lnTo>
                      <a:pt x="183" y="244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5" y="242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87" y="239"/>
                    </a:lnTo>
                    <a:lnTo>
                      <a:pt x="189" y="239"/>
                    </a:lnTo>
                    <a:lnTo>
                      <a:pt x="189" y="239"/>
                    </a:lnTo>
                    <a:lnTo>
                      <a:pt x="189" y="237"/>
                    </a:lnTo>
                    <a:lnTo>
                      <a:pt x="187" y="235"/>
                    </a:lnTo>
                    <a:lnTo>
                      <a:pt x="187" y="233"/>
                    </a:lnTo>
                    <a:lnTo>
                      <a:pt x="187" y="231"/>
                    </a:lnTo>
                    <a:lnTo>
                      <a:pt x="189" y="229"/>
                    </a:lnTo>
                    <a:lnTo>
                      <a:pt x="189" y="229"/>
                    </a:lnTo>
                    <a:lnTo>
                      <a:pt x="191" y="225"/>
                    </a:lnTo>
                    <a:lnTo>
                      <a:pt x="191" y="225"/>
                    </a:lnTo>
                    <a:lnTo>
                      <a:pt x="191" y="225"/>
                    </a:lnTo>
                    <a:lnTo>
                      <a:pt x="191" y="223"/>
                    </a:lnTo>
                    <a:close/>
                    <a:moveTo>
                      <a:pt x="197" y="189"/>
                    </a:moveTo>
                    <a:lnTo>
                      <a:pt x="197" y="191"/>
                    </a:lnTo>
                    <a:lnTo>
                      <a:pt x="197" y="193"/>
                    </a:lnTo>
                    <a:lnTo>
                      <a:pt x="195" y="195"/>
                    </a:lnTo>
                    <a:lnTo>
                      <a:pt x="193" y="195"/>
                    </a:lnTo>
                    <a:lnTo>
                      <a:pt x="193" y="197"/>
                    </a:lnTo>
                    <a:lnTo>
                      <a:pt x="191" y="202"/>
                    </a:lnTo>
                    <a:lnTo>
                      <a:pt x="191" y="204"/>
                    </a:lnTo>
                    <a:lnTo>
                      <a:pt x="191" y="206"/>
                    </a:lnTo>
                    <a:lnTo>
                      <a:pt x="191" y="208"/>
                    </a:lnTo>
                    <a:lnTo>
                      <a:pt x="195" y="212"/>
                    </a:lnTo>
                    <a:lnTo>
                      <a:pt x="195" y="214"/>
                    </a:lnTo>
                    <a:lnTo>
                      <a:pt x="197" y="214"/>
                    </a:lnTo>
                    <a:lnTo>
                      <a:pt x="197" y="212"/>
                    </a:lnTo>
                    <a:lnTo>
                      <a:pt x="197" y="208"/>
                    </a:lnTo>
                    <a:lnTo>
                      <a:pt x="199" y="204"/>
                    </a:lnTo>
                    <a:lnTo>
                      <a:pt x="201" y="197"/>
                    </a:lnTo>
                    <a:lnTo>
                      <a:pt x="201" y="193"/>
                    </a:lnTo>
                    <a:lnTo>
                      <a:pt x="199" y="191"/>
                    </a:lnTo>
                    <a:lnTo>
                      <a:pt x="197" y="189"/>
                    </a:lnTo>
                    <a:close/>
                    <a:moveTo>
                      <a:pt x="145" y="321"/>
                    </a:moveTo>
                    <a:lnTo>
                      <a:pt x="145" y="321"/>
                    </a:lnTo>
                    <a:lnTo>
                      <a:pt x="145" y="321"/>
                    </a:lnTo>
                    <a:lnTo>
                      <a:pt x="145" y="319"/>
                    </a:lnTo>
                    <a:lnTo>
                      <a:pt x="145" y="319"/>
                    </a:lnTo>
                    <a:lnTo>
                      <a:pt x="145" y="319"/>
                    </a:lnTo>
                    <a:lnTo>
                      <a:pt x="141" y="324"/>
                    </a:lnTo>
                    <a:lnTo>
                      <a:pt x="139" y="326"/>
                    </a:lnTo>
                    <a:lnTo>
                      <a:pt x="139" y="326"/>
                    </a:lnTo>
                    <a:lnTo>
                      <a:pt x="141" y="326"/>
                    </a:lnTo>
                    <a:lnTo>
                      <a:pt x="147" y="321"/>
                    </a:lnTo>
                    <a:lnTo>
                      <a:pt x="145" y="321"/>
                    </a:lnTo>
                    <a:lnTo>
                      <a:pt x="145" y="321"/>
                    </a:lnTo>
                    <a:close/>
                    <a:moveTo>
                      <a:pt x="136" y="313"/>
                    </a:moveTo>
                    <a:lnTo>
                      <a:pt x="136" y="313"/>
                    </a:lnTo>
                    <a:lnTo>
                      <a:pt x="134" y="313"/>
                    </a:lnTo>
                    <a:lnTo>
                      <a:pt x="134" y="315"/>
                    </a:lnTo>
                    <a:lnTo>
                      <a:pt x="132" y="315"/>
                    </a:lnTo>
                    <a:lnTo>
                      <a:pt x="132" y="317"/>
                    </a:lnTo>
                    <a:lnTo>
                      <a:pt x="132" y="317"/>
                    </a:lnTo>
                    <a:lnTo>
                      <a:pt x="134" y="315"/>
                    </a:lnTo>
                    <a:lnTo>
                      <a:pt x="134" y="315"/>
                    </a:lnTo>
                    <a:lnTo>
                      <a:pt x="136" y="313"/>
                    </a:lnTo>
                    <a:lnTo>
                      <a:pt x="136" y="313"/>
                    </a:lnTo>
                    <a:lnTo>
                      <a:pt x="136" y="31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="" xmlns:a16="http://schemas.microsoft.com/office/drawing/2014/main" id="{6A99FC48-98B4-44B0-951C-D05F35389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2" y="1939"/>
                <a:ext cx="329" cy="296"/>
              </a:xfrm>
              <a:custGeom>
                <a:avLst/>
                <a:gdLst>
                  <a:gd name="T0" fmla="*/ 138 w 329"/>
                  <a:gd name="T1" fmla="*/ 174 h 296"/>
                  <a:gd name="T2" fmla="*/ 164 w 329"/>
                  <a:gd name="T3" fmla="*/ 143 h 296"/>
                  <a:gd name="T4" fmla="*/ 180 w 329"/>
                  <a:gd name="T5" fmla="*/ 149 h 296"/>
                  <a:gd name="T6" fmla="*/ 170 w 329"/>
                  <a:gd name="T7" fmla="*/ 134 h 296"/>
                  <a:gd name="T8" fmla="*/ 193 w 329"/>
                  <a:gd name="T9" fmla="*/ 128 h 296"/>
                  <a:gd name="T10" fmla="*/ 174 w 329"/>
                  <a:gd name="T11" fmla="*/ 118 h 296"/>
                  <a:gd name="T12" fmla="*/ 162 w 329"/>
                  <a:gd name="T13" fmla="*/ 103 h 296"/>
                  <a:gd name="T14" fmla="*/ 157 w 329"/>
                  <a:gd name="T15" fmla="*/ 92 h 296"/>
                  <a:gd name="T16" fmla="*/ 128 w 329"/>
                  <a:gd name="T17" fmla="*/ 71 h 296"/>
                  <a:gd name="T18" fmla="*/ 132 w 329"/>
                  <a:gd name="T19" fmla="*/ 50 h 296"/>
                  <a:gd name="T20" fmla="*/ 143 w 329"/>
                  <a:gd name="T21" fmla="*/ 52 h 296"/>
                  <a:gd name="T22" fmla="*/ 128 w 329"/>
                  <a:gd name="T23" fmla="*/ 23 h 296"/>
                  <a:gd name="T24" fmla="*/ 59 w 329"/>
                  <a:gd name="T25" fmla="*/ 12 h 296"/>
                  <a:gd name="T26" fmla="*/ 21 w 329"/>
                  <a:gd name="T27" fmla="*/ 10 h 296"/>
                  <a:gd name="T28" fmla="*/ 15 w 329"/>
                  <a:gd name="T29" fmla="*/ 33 h 296"/>
                  <a:gd name="T30" fmla="*/ 0 w 329"/>
                  <a:gd name="T31" fmla="*/ 57 h 296"/>
                  <a:gd name="T32" fmla="*/ 40 w 329"/>
                  <a:gd name="T33" fmla="*/ 94 h 296"/>
                  <a:gd name="T34" fmla="*/ 65 w 329"/>
                  <a:gd name="T35" fmla="*/ 130 h 296"/>
                  <a:gd name="T36" fmla="*/ 59 w 329"/>
                  <a:gd name="T37" fmla="*/ 168 h 296"/>
                  <a:gd name="T38" fmla="*/ 82 w 329"/>
                  <a:gd name="T39" fmla="*/ 185 h 296"/>
                  <a:gd name="T40" fmla="*/ 115 w 329"/>
                  <a:gd name="T41" fmla="*/ 185 h 296"/>
                  <a:gd name="T42" fmla="*/ 122 w 329"/>
                  <a:gd name="T43" fmla="*/ 153 h 296"/>
                  <a:gd name="T44" fmla="*/ 174 w 329"/>
                  <a:gd name="T45" fmla="*/ 155 h 296"/>
                  <a:gd name="T46" fmla="*/ 176 w 329"/>
                  <a:gd name="T47" fmla="*/ 157 h 296"/>
                  <a:gd name="T48" fmla="*/ 210 w 329"/>
                  <a:gd name="T49" fmla="*/ 65 h 296"/>
                  <a:gd name="T50" fmla="*/ 157 w 329"/>
                  <a:gd name="T51" fmla="*/ 267 h 296"/>
                  <a:gd name="T52" fmla="*/ 101 w 329"/>
                  <a:gd name="T53" fmla="*/ 210 h 296"/>
                  <a:gd name="T54" fmla="*/ 92 w 329"/>
                  <a:gd name="T55" fmla="*/ 216 h 296"/>
                  <a:gd name="T56" fmla="*/ 103 w 329"/>
                  <a:gd name="T57" fmla="*/ 239 h 296"/>
                  <a:gd name="T58" fmla="*/ 113 w 329"/>
                  <a:gd name="T59" fmla="*/ 216 h 296"/>
                  <a:gd name="T60" fmla="*/ 147 w 329"/>
                  <a:gd name="T61" fmla="*/ 48 h 296"/>
                  <a:gd name="T62" fmla="*/ 53 w 329"/>
                  <a:gd name="T63" fmla="*/ 115 h 296"/>
                  <a:gd name="T64" fmla="*/ 55 w 329"/>
                  <a:gd name="T65" fmla="*/ 122 h 296"/>
                  <a:gd name="T66" fmla="*/ 216 w 329"/>
                  <a:gd name="T67" fmla="*/ 105 h 296"/>
                  <a:gd name="T68" fmla="*/ 199 w 329"/>
                  <a:gd name="T69" fmla="*/ 118 h 296"/>
                  <a:gd name="T70" fmla="*/ 157 w 329"/>
                  <a:gd name="T71" fmla="*/ 248 h 296"/>
                  <a:gd name="T72" fmla="*/ 287 w 329"/>
                  <a:gd name="T73" fmla="*/ 271 h 296"/>
                  <a:gd name="T74" fmla="*/ 270 w 329"/>
                  <a:gd name="T75" fmla="*/ 248 h 296"/>
                  <a:gd name="T76" fmla="*/ 329 w 329"/>
                  <a:gd name="T77" fmla="*/ 231 h 296"/>
                  <a:gd name="T78" fmla="*/ 300 w 329"/>
                  <a:gd name="T79" fmla="*/ 296 h 296"/>
                  <a:gd name="T80" fmla="*/ 206 w 329"/>
                  <a:gd name="T81" fmla="*/ 183 h 296"/>
                  <a:gd name="T82" fmla="*/ 212 w 329"/>
                  <a:gd name="T83" fmla="*/ 185 h 296"/>
                  <a:gd name="T84" fmla="*/ 170 w 329"/>
                  <a:gd name="T85" fmla="*/ 229 h 296"/>
                  <a:gd name="T86" fmla="*/ 164 w 329"/>
                  <a:gd name="T87" fmla="*/ 214 h 296"/>
                  <a:gd name="T88" fmla="*/ 180 w 329"/>
                  <a:gd name="T89" fmla="*/ 189 h 296"/>
                  <a:gd name="T90" fmla="*/ 143 w 329"/>
                  <a:gd name="T91" fmla="*/ 176 h 296"/>
                  <a:gd name="T92" fmla="*/ 143 w 329"/>
                  <a:gd name="T93" fmla="*/ 210 h 296"/>
                  <a:gd name="T94" fmla="*/ 136 w 329"/>
                  <a:gd name="T95" fmla="*/ 237 h 296"/>
                  <a:gd name="T96" fmla="*/ 149 w 329"/>
                  <a:gd name="T97" fmla="*/ 237 h 296"/>
                  <a:gd name="T98" fmla="*/ 162 w 329"/>
                  <a:gd name="T99" fmla="*/ 239 h 296"/>
                  <a:gd name="T100" fmla="*/ 262 w 329"/>
                  <a:gd name="T101" fmla="*/ 227 h 296"/>
                  <a:gd name="T102" fmla="*/ 222 w 329"/>
                  <a:gd name="T103" fmla="*/ 170 h 296"/>
                  <a:gd name="T104" fmla="*/ 210 w 329"/>
                  <a:gd name="T105" fmla="*/ 143 h 296"/>
                  <a:gd name="T106" fmla="*/ 185 w 329"/>
                  <a:gd name="T107" fmla="*/ 185 h 296"/>
                  <a:gd name="T108" fmla="*/ 182 w 329"/>
                  <a:gd name="T109" fmla="*/ 204 h 296"/>
                  <a:gd name="T110" fmla="*/ 180 w 329"/>
                  <a:gd name="T111" fmla="*/ 223 h 296"/>
                  <a:gd name="T112" fmla="*/ 162 w 329"/>
                  <a:gd name="T113" fmla="*/ 248 h 296"/>
                  <a:gd name="T114" fmla="*/ 180 w 329"/>
                  <a:gd name="T115" fmla="*/ 260 h 296"/>
                  <a:gd name="T116" fmla="*/ 189 w 329"/>
                  <a:gd name="T117" fmla="*/ 246 h 296"/>
                  <a:gd name="T118" fmla="*/ 222 w 329"/>
                  <a:gd name="T119" fmla="*/ 227 h 296"/>
                  <a:gd name="T120" fmla="*/ 199 w 329"/>
                  <a:gd name="T121" fmla="*/ 218 h 296"/>
                  <a:gd name="T122" fmla="*/ 201 w 329"/>
                  <a:gd name="T123" fmla="*/ 195 h 296"/>
                  <a:gd name="T124" fmla="*/ 212 w 329"/>
                  <a:gd name="T125" fmla="*/ 17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29" h="296">
                    <a:moveTo>
                      <a:pt x="138" y="61"/>
                    </a:moveTo>
                    <a:lnTo>
                      <a:pt x="138" y="59"/>
                    </a:lnTo>
                    <a:lnTo>
                      <a:pt x="136" y="61"/>
                    </a:lnTo>
                    <a:lnTo>
                      <a:pt x="134" y="63"/>
                    </a:lnTo>
                    <a:lnTo>
                      <a:pt x="134" y="65"/>
                    </a:lnTo>
                    <a:lnTo>
                      <a:pt x="134" y="67"/>
                    </a:lnTo>
                    <a:lnTo>
                      <a:pt x="136" y="65"/>
                    </a:lnTo>
                    <a:lnTo>
                      <a:pt x="138" y="65"/>
                    </a:lnTo>
                    <a:lnTo>
                      <a:pt x="141" y="65"/>
                    </a:lnTo>
                    <a:lnTo>
                      <a:pt x="141" y="63"/>
                    </a:lnTo>
                    <a:lnTo>
                      <a:pt x="141" y="63"/>
                    </a:lnTo>
                    <a:lnTo>
                      <a:pt x="141" y="61"/>
                    </a:lnTo>
                    <a:lnTo>
                      <a:pt x="138" y="61"/>
                    </a:lnTo>
                    <a:close/>
                    <a:moveTo>
                      <a:pt x="138" y="172"/>
                    </a:moveTo>
                    <a:lnTo>
                      <a:pt x="138" y="174"/>
                    </a:lnTo>
                    <a:lnTo>
                      <a:pt x="138" y="174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70"/>
                    </a:lnTo>
                    <a:lnTo>
                      <a:pt x="143" y="168"/>
                    </a:lnTo>
                    <a:lnTo>
                      <a:pt x="141" y="170"/>
                    </a:lnTo>
                    <a:lnTo>
                      <a:pt x="138" y="172"/>
                    </a:lnTo>
                    <a:close/>
                    <a:moveTo>
                      <a:pt x="141" y="149"/>
                    </a:moveTo>
                    <a:lnTo>
                      <a:pt x="145" y="147"/>
                    </a:lnTo>
                    <a:lnTo>
                      <a:pt x="149" y="145"/>
                    </a:lnTo>
                    <a:lnTo>
                      <a:pt x="151" y="147"/>
                    </a:lnTo>
                    <a:lnTo>
                      <a:pt x="155" y="147"/>
                    </a:lnTo>
                    <a:lnTo>
                      <a:pt x="157" y="147"/>
                    </a:lnTo>
                    <a:lnTo>
                      <a:pt x="162" y="145"/>
                    </a:lnTo>
                    <a:lnTo>
                      <a:pt x="164" y="143"/>
                    </a:lnTo>
                    <a:lnTo>
                      <a:pt x="168" y="145"/>
                    </a:lnTo>
                    <a:lnTo>
                      <a:pt x="170" y="147"/>
                    </a:lnTo>
                    <a:lnTo>
                      <a:pt x="170" y="149"/>
                    </a:lnTo>
                    <a:lnTo>
                      <a:pt x="172" y="151"/>
                    </a:lnTo>
                    <a:lnTo>
                      <a:pt x="172" y="151"/>
                    </a:lnTo>
                    <a:lnTo>
                      <a:pt x="174" y="151"/>
                    </a:lnTo>
                    <a:lnTo>
                      <a:pt x="174" y="149"/>
                    </a:lnTo>
                    <a:lnTo>
                      <a:pt x="174" y="149"/>
                    </a:lnTo>
                    <a:lnTo>
                      <a:pt x="174" y="149"/>
                    </a:lnTo>
                    <a:lnTo>
                      <a:pt x="174" y="149"/>
                    </a:lnTo>
                    <a:lnTo>
                      <a:pt x="176" y="151"/>
                    </a:lnTo>
                    <a:lnTo>
                      <a:pt x="178" y="151"/>
                    </a:lnTo>
                    <a:lnTo>
                      <a:pt x="178" y="151"/>
                    </a:lnTo>
                    <a:lnTo>
                      <a:pt x="180" y="151"/>
                    </a:lnTo>
                    <a:lnTo>
                      <a:pt x="180" y="149"/>
                    </a:lnTo>
                    <a:lnTo>
                      <a:pt x="180" y="149"/>
                    </a:lnTo>
                    <a:lnTo>
                      <a:pt x="180" y="147"/>
                    </a:lnTo>
                    <a:lnTo>
                      <a:pt x="180" y="147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80" y="145"/>
                    </a:lnTo>
                    <a:lnTo>
                      <a:pt x="178" y="145"/>
                    </a:lnTo>
                    <a:lnTo>
                      <a:pt x="178" y="145"/>
                    </a:lnTo>
                    <a:lnTo>
                      <a:pt x="176" y="143"/>
                    </a:lnTo>
                    <a:lnTo>
                      <a:pt x="176" y="141"/>
                    </a:lnTo>
                    <a:lnTo>
                      <a:pt x="176" y="141"/>
                    </a:lnTo>
                    <a:lnTo>
                      <a:pt x="172" y="136"/>
                    </a:lnTo>
                    <a:lnTo>
                      <a:pt x="170" y="134"/>
                    </a:lnTo>
                    <a:lnTo>
                      <a:pt x="174" y="136"/>
                    </a:lnTo>
                    <a:lnTo>
                      <a:pt x="176" y="136"/>
                    </a:lnTo>
                    <a:lnTo>
                      <a:pt x="178" y="141"/>
                    </a:lnTo>
                    <a:lnTo>
                      <a:pt x="185" y="145"/>
                    </a:lnTo>
                    <a:lnTo>
                      <a:pt x="187" y="147"/>
                    </a:lnTo>
                    <a:lnTo>
                      <a:pt x="189" y="145"/>
                    </a:lnTo>
                    <a:lnTo>
                      <a:pt x="189" y="145"/>
                    </a:lnTo>
                    <a:lnTo>
                      <a:pt x="189" y="143"/>
                    </a:lnTo>
                    <a:lnTo>
                      <a:pt x="191" y="143"/>
                    </a:lnTo>
                    <a:lnTo>
                      <a:pt x="193" y="143"/>
                    </a:lnTo>
                    <a:lnTo>
                      <a:pt x="193" y="141"/>
                    </a:lnTo>
                    <a:lnTo>
                      <a:pt x="193" y="136"/>
                    </a:lnTo>
                    <a:lnTo>
                      <a:pt x="191" y="132"/>
                    </a:lnTo>
                    <a:lnTo>
                      <a:pt x="191" y="130"/>
                    </a:lnTo>
                    <a:lnTo>
                      <a:pt x="193" y="128"/>
                    </a:lnTo>
                    <a:lnTo>
                      <a:pt x="193" y="126"/>
                    </a:lnTo>
                    <a:lnTo>
                      <a:pt x="193" y="124"/>
                    </a:lnTo>
                    <a:lnTo>
                      <a:pt x="191" y="118"/>
                    </a:lnTo>
                    <a:lnTo>
                      <a:pt x="191" y="115"/>
                    </a:lnTo>
                    <a:lnTo>
                      <a:pt x="187" y="111"/>
                    </a:lnTo>
                    <a:lnTo>
                      <a:pt x="185" y="109"/>
                    </a:lnTo>
                    <a:lnTo>
                      <a:pt x="180" y="111"/>
                    </a:lnTo>
                    <a:lnTo>
                      <a:pt x="182" y="113"/>
                    </a:lnTo>
                    <a:lnTo>
                      <a:pt x="187" y="118"/>
                    </a:lnTo>
                    <a:lnTo>
                      <a:pt x="185" y="120"/>
                    </a:lnTo>
                    <a:lnTo>
                      <a:pt x="180" y="118"/>
                    </a:lnTo>
                    <a:lnTo>
                      <a:pt x="178" y="118"/>
                    </a:lnTo>
                    <a:lnTo>
                      <a:pt x="174" y="118"/>
                    </a:lnTo>
                    <a:lnTo>
                      <a:pt x="174" y="118"/>
                    </a:lnTo>
                    <a:lnTo>
                      <a:pt x="174" y="118"/>
                    </a:lnTo>
                    <a:lnTo>
                      <a:pt x="174" y="120"/>
                    </a:lnTo>
                    <a:lnTo>
                      <a:pt x="174" y="120"/>
                    </a:lnTo>
                    <a:lnTo>
                      <a:pt x="172" y="120"/>
                    </a:lnTo>
                    <a:lnTo>
                      <a:pt x="172" y="118"/>
                    </a:lnTo>
                    <a:lnTo>
                      <a:pt x="170" y="115"/>
                    </a:lnTo>
                    <a:lnTo>
                      <a:pt x="170" y="113"/>
                    </a:lnTo>
                    <a:lnTo>
                      <a:pt x="170" y="109"/>
                    </a:lnTo>
                    <a:lnTo>
                      <a:pt x="170" y="107"/>
                    </a:lnTo>
                    <a:lnTo>
                      <a:pt x="170" y="107"/>
                    </a:lnTo>
                    <a:lnTo>
                      <a:pt x="168" y="105"/>
                    </a:lnTo>
                    <a:lnTo>
                      <a:pt x="166" y="105"/>
                    </a:lnTo>
                    <a:lnTo>
                      <a:pt x="164" y="103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62" y="103"/>
                    </a:lnTo>
                    <a:lnTo>
                      <a:pt x="164" y="101"/>
                    </a:lnTo>
                    <a:lnTo>
                      <a:pt x="166" y="101"/>
                    </a:lnTo>
                    <a:lnTo>
                      <a:pt x="166" y="101"/>
                    </a:lnTo>
                    <a:lnTo>
                      <a:pt x="168" y="99"/>
                    </a:lnTo>
                    <a:lnTo>
                      <a:pt x="168" y="99"/>
                    </a:lnTo>
                    <a:lnTo>
                      <a:pt x="168" y="99"/>
                    </a:lnTo>
                    <a:lnTo>
                      <a:pt x="170" y="99"/>
                    </a:lnTo>
                    <a:lnTo>
                      <a:pt x="170" y="96"/>
                    </a:lnTo>
                    <a:lnTo>
                      <a:pt x="170" y="96"/>
                    </a:lnTo>
                    <a:lnTo>
                      <a:pt x="170" y="94"/>
                    </a:lnTo>
                    <a:lnTo>
                      <a:pt x="168" y="94"/>
                    </a:lnTo>
                    <a:lnTo>
                      <a:pt x="168" y="94"/>
                    </a:lnTo>
                    <a:lnTo>
                      <a:pt x="162" y="94"/>
                    </a:lnTo>
                    <a:lnTo>
                      <a:pt x="159" y="94"/>
                    </a:lnTo>
                    <a:lnTo>
                      <a:pt x="157" y="92"/>
                    </a:lnTo>
                    <a:lnTo>
                      <a:pt x="151" y="86"/>
                    </a:lnTo>
                    <a:lnTo>
                      <a:pt x="151" y="82"/>
                    </a:lnTo>
                    <a:lnTo>
                      <a:pt x="149" y="80"/>
                    </a:lnTo>
                    <a:lnTo>
                      <a:pt x="147" y="80"/>
                    </a:lnTo>
                    <a:lnTo>
                      <a:pt x="143" y="80"/>
                    </a:lnTo>
                    <a:lnTo>
                      <a:pt x="141" y="80"/>
                    </a:lnTo>
                    <a:lnTo>
                      <a:pt x="138" y="80"/>
                    </a:lnTo>
                    <a:lnTo>
                      <a:pt x="138" y="78"/>
                    </a:lnTo>
                    <a:lnTo>
                      <a:pt x="136" y="75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3"/>
                    </a:lnTo>
                    <a:lnTo>
                      <a:pt x="132" y="73"/>
                    </a:lnTo>
                    <a:lnTo>
                      <a:pt x="130" y="71"/>
                    </a:lnTo>
                    <a:lnTo>
                      <a:pt x="128" y="71"/>
                    </a:lnTo>
                    <a:lnTo>
                      <a:pt x="126" y="67"/>
                    </a:lnTo>
                    <a:lnTo>
                      <a:pt x="126" y="65"/>
                    </a:lnTo>
                    <a:lnTo>
                      <a:pt x="126" y="63"/>
                    </a:lnTo>
                    <a:lnTo>
                      <a:pt x="128" y="63"/>
                    </a:lnTo>
                    <a:lnTo>
                      <a:pt x="130" y="63"/>
                    </a:lnTo>
                    <a:lnTo>
                      <a:pt x="130" y="63"/>
                    </a:lnTo>
                    <a:lnTo>
                      <a:pt x="132" y="61"/>
                    </a:lnTo>
                    <a:lnTo>
                      <a:pt x="132" y="61"/>
                    </a:lnTo>
                    <a:lnTo>
                      <a:pt x="132" y="61"/>
                    </a:lnTo>
                    <a:lnTo>
                      <a:pt x="134" y="59"/>
                    </a:lnTo>
                    <a:lnTo>
                      <a:pt x="134" y="57"/>
                    </a:lnTo>
                    <a:lnTo>
                      <a:pt x="134" y="54"/>
                    </a:lnTo>
                    <a:lnTo>
                      <a:pt x="134" y="52"/>
                    </a:lnTo>
                    <a:lnTo>
                      <a:pt x="132" y="50"/>
                    </a:lnTo>
                    <a:lnTo>
                      <a:pt x="132" y="50"/>
                    </a:lnTo>
                    <a:lnTo>
                      <a:pt x="132" y="48"/>
                    </a:lnTo>
                    <a:lnTo>
                      <a:pt x="132" y="46"/>
                    </a:lnTo>
                    <a:lnTo>
                      <a:pt x="132" y="48"/>
                    </a:lnTo>
                    <a:lnTo>
                      <a:pt x="134" y="46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6" y="46"/>
                    </a:lnTo>
                    <a:lnTo>
                      <a:pt x="136" y="46"/>
                    </a:lnTo>
                    <a:lnTo>
                      <a:pt x="138" y="46"/>
                    </a:lnTo>
                    <a:lnTo>
                      <a:pt x="138" y="48"/>
                    </a:lnTo>
                    <a:lnTo>
                      <a:pt x="138" y="48"/>
                    </a:lnTo>
                    <a:lnTo>
                      <a:pt x="138" y="50"/>
                    </a:lnTo>
                    <a:lnTo>
                      <a:pt x="141" y="50"/>
                    </a:lnTo>
                    <a:lnTo>
                      <a:pt x="143" y="50"/>
                    </a:lnTo>
                    <a:lnTo>
                      <a:pt x="143" y="52"/>
                    </a:lnTo>
                    <a:lnTo>
                      <a:pt x="143" y="52"/>
                    </a:lnTo>
                    <a:lnTo>
                      <a:pt x="143" y="52"/>
                    </a:lnTo>
                    <a:lnTo>
                      <a:pt x="145" y="50"/>
                    </a:lnTo>
                    <a:lnTo>
                      <a:pt x="143" y="48"/>
                    </a:lnTo>
                    <a:lnTo>
                      <a:pt x="143" y="46"/>
                    </a:lnTo>
                    <a:lnTo>
                      <a:pt x="141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8" y="36"/>
                    </a:lnTo>
                    <a:lnTo>
                      <a:pt x="141" y="33"/>
                    </a:lnTo>
                    <a:lnTo>
                      <a:pt x="141" y="33"/>
                    </a:lnTo>
                    <a:lnTo>
                      <a:pt x="141" y="33"/>
                    </a:lnTo>
                    <a:lnTo>
                      <a:pt x="134" y="29"/>
                    </a:lnTo>
                    <a:lnTo>
                      <a:pt x="128" y="23"/>
                    </a:lnTo>
                    <a:lnTo>
                      <a:pt x="126" y="21"/>
                    </a:lnTo>
                    <a:lnTo>
                      <a:pt x="124" y="21"/>
                    </a:lnTo>
                    <a:lnTo>
                      <a:pt x="122" y="21"/>
                    </a:lnTo>
                    <a:lnTo>
                      <a:pt x="120" y="21"/>
                    </a:lnTo>
                    <a:lnTo>
                      <a:pt x="115" y="21"/>
                    </a:lnTo>
                    <a:lnTo>
                      <a:pt x="113" y="21"/>
                    </a:lnTo>
                    <a:lnTo>
                      <a:pt x="90" y="10"/>
                    </a:lnTo>
                    <a:lnTo>
                      <a:pt x="86" y="10"/>
                    </a:lnTo>
                    <a:lnTo>
                      <a:pt x="76" y="10"/>
                    </a:lnTo>
                    <a:lnTo>
                      <a:pt x="69" y="8"/>
                    </a:lnTo>
                    <a:lnTo>
                      <a:pt x="63" y="12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59" y="15"/>
                    </a:lnTo>
                    <a:lnTo>
                      <a:pt x="59" y="12"/>
                    </a:lnTo>
                    <a:lnTo>
                      <a:pt x="55" y="10"/>
                    </a:lnTo>
                    <a:lnTo>
                      <a:pt x="46" y="4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42"/>
                    </a:lnTo>
                    <a:lnTo>
                      <a:pt x="7" y="44"/>
                    </a:lnTo>
                    <a:lnTo>
                      <a:pt x="4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23" y="80"/>
                    </a:lnTo>
                    <a:lnTo>
                      <a:pt x="27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38" y="90"/>
                    </a:lnTo>
                    <a:lnTo>
                      <a:pt x="38" y="92"/>
                    </a:lnTo>
                    <a:lnTo>
                      <a:pt x="38" y="94"/>
                    </a:lnTo>
                    <a:lnTo>
                      <a:pt x="36" y="96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2" y="94"/>
                    </a:lnTo>
                    <a:lnTo>
                      <a:pt x="42" y="96"/>
                    </a:lnTo>
                    <a:lnTo>
                      <a:pt x="44" y="96"/>
                    </a:lnTo>
                    <a:lnTo>
                      <a:pt x="44" y="99"/>
                    </a:lnTo>
                    <a:lnTo>
                      <a:pt x="44" y="99"/>
                    </a:lnTo>
                    <a:lnTo>
                      <a:pt x="44" y="101"/>
                    </a:lnTo>
                    <a:lnTo>
                      <a:pt x="46" y="101"/>
                    </a:lnTo>
                    <a:lnTo>
                      <a:pt x="46" y="103"/>
                    </a:lnTo>
                    <a:lnTo>
                      <a:pt x="55" y="105"/>
                    </a:lnTo>
                    <a:lnTo>
                      <a:pt x="65" y="107"/>
                    </a:lnTo>
                    <a:lnTo>
                      <a:pt x="69" y="109"/>
                    </a:lnTo>
                    <a:lnTo>
                      <a:pt x="71" y="113"/>
                    </a:lnTo>
                    <a:lnTo>
                      <a:pt x="71" y="122"/>
                    </a:lnTo>
                    <a:lnTo>
                      <a:pt x="69" y="128"/>
                    </a:lnTo>
                    <a:lnTo>
                      <a:pt x="65" y="130"/>
                    </a:lnTo>
                    <a:lnTo>
                      <a:pt x="65" y="128"/>
                    </a:lnTo>
                    <a:lnTo>
                      <a:pt x="67" y="128"/>
                    </a:lnTo>
                    <a:lnTo>
                      <a:pt x="65" y="126"/>
                    </a:lnTo>
                    <a:lnTo>
                      <a:pt x="65" y="126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63" y="132"/>
                    </a:lnTo>
                    <a:lnTo>
                      <a:pt x="63" y="139"/>
                    </a:lnTo>
                    <a:lnTo>
                      <a:pt x="63" y="143"/>
                    </a:lnTo>
                    <a:lnTo>
                      <a:pt x="63" y="147"/>
                    </a:lnTo>
                    <a:lnTo>
                      <a:pt x="61" y="153"/>
                    </a:lnTo>
                    <a:lnTo>
                      <a:pt x="59" y="160"/>
                    </a:lnTo>
                    <a:lnTo>
                      <a:pt x="59" y="164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61" y="168"/>
                    </a:lnTo>
                    <a:lnTo>
                      <a:pt x="61" y="170"/>
                    </a:lnTo>
                    <a:lnTo>
                      <a:pt x="65" y="176"/>
                    </a:lnTo>
                    <a:lnTo>
                      <a:pt x="67" y="176"/>
                    </a:lnTo>
                    <a:lnTo>
                      <a:pt x="71" y="178"/>
                    </a:lnTo>
                    <a:lnTo>
                      <a:pt x="74" y="178"/>
                    </a:lnTo>
                    <a:lnTo>
                      <a:pt x="76" y="181"/>
                    </a:lnTo>
                    <a:lnTo>
                      <a:pt x="78" y="183"/>
                    </a:lnTo>
                    <a:lnTo>
                      <a:pt x="80" y="185"/>
                    </a:lnTo>
                    <a:lnTo>
                      <a:pt x="80" y="185"/>
                    </a:lnTo>
                    <a:lnTo>
                      <a:pt x="82" y="185"/>
                    </a:lnTo>
                    <a:lnTo>
                      <a:pt x="82" y="185"/>
                    </a:lnTo>
                    <a:lnTo>
                      <a:pt x="82" y="183"/>
                    </a:lnTo>
                    <a:lnTo>
                      <a:pt x="84" y="183"/>
                    </a:lnTo>
                    <a:lnTo>
                      <a:pt x="84" y="183"/>
                    </a:lnTo>
                    <a:lnTo>
                      <a:pt x="86" y="183"/>
                    </a:lnTo>
                    <a:lnTo>
                      <a:pt x="88" y="183"/>
                    </a:lnTo>
                    <a:lnTo>
                      <a:pt x="90" y="183"/>
                    </a:lnTo>
                    <a:lnTo>
                      <a:pt x="90" y="183"/>
                    </a:lnTo>
                    <a:lnTo>
                      <a:pt x="92" y="183"/>
                    </a:lnTo>
                    <a:lnTo>
                      <a:pt x="94" y="185"/>
                    </a:lnTo>
                    <a:lnTo>
                      <a:pt x="97" y="185"/>
                    </a:lnTo>
                    <a:lnTo>
                      <a:pt x="107" y="187"/>
                    </a:lnTo>
                    <a:lnTo>
                      <a:pt x="109" y="187"/>
                    </a:lnTo>
                    <a:lnTo>
                      <a:pt x="113" y="185"/>
                    </a:lnTo>
                    <a:lnTo>
                      <a:pt x="115" y="185"/>
                    </a:lnTo>
                    <a:lnTo>
                      <a:pt x="115" y="185"/>
                    </a:lnTo>
                    <a:lnTo>
                      <a:pt x="118" y="183"/>
                    </a:lnTo>
                    <a:lnTo>
                      <a:pt x="120" y="183"/>
                    </a:lnTo>
                    <a:lnTo>
                      <a:pt x="120" y="181"/>
                    </a:lnTo>
                    <a:lnTo>
                      <a:pt x="118" y="181"/>
                    </a:lnTo>
                    <a:lnTo>
                      <a:pt x="118" y="181"/>
                    </a:lnTo>
                    <a:lnTo>
                      <a:pt x="115" y="178"/>
                    </a:lnTo>
                    <a:lnTo>
                      <a:pt x="113" y="176"/>
                    </a:lnTo>
                    <a:lnTo>
                      <a:pt x="111" y="172"/>
                    </a:lnTo>
                    <a:lnTo>
                      <a:pt x="111" y="168"/>
                    </a:lnTo>
                    <a:lnTo>
                      <a:pt x="111" y="164"/>
                    </a:lnTo>
                    <a:lnTo>
                      <a:pt x="113" y="160"/>
                    </a:lnTo>
                    <a:lnTo>
                      <a:pt x="115" y="157"/>
                    </a:lnTo>
                    <a:lnTo>
                      <a:pt x="118" y="155"/>
                    </a:lnTo>
                    <a:lnTo>
                      <a:pt x="118" y="155"/>
                    </a:lnTo>
                    <a:lnTo>
                      <a:pt x="122" y="153"/>
                    </a:lnTo>
                    <a:lnTo>
                      <a:pt x="122" y="153"/>
                    </a:lnTo>
                    <a:lnTo>
                      <a:pt x="124" y="153"/>
                    </a:lnTo>
                    <a:lnTo>
                      <a:pt x="126" y="151"/>
                    </a:lnTo>
                    <a:lnTo>
                      <a:pt x="128" y="151"/>
                    </a:lnTo>
                    <a:lnTo>
                      <a:pt x="128" y="151"/>
                    </a:lnTo>
                    <a:lnTo>
                      <a:pt x="130" y="149"/>
                    </a:lnTo>
                    <a:lnTo>
                      <a:pt x="130" y="149"/>
                    </a:lnTo>
                    <a:lnTo>
                      <a:pt x="136" y="149"/>
                    </a:lnTo>
                    <a:lnTo>
                      <a:pt x="141" y="149"/>
                    </a:lnTo>
                    <a:close/>
                    <a:moveTo>
                      <a:pt x="178" y="155"/>
                    </a:moveTo>
                    <a:lnTo>
                      <a:pt x="176" y="155"/>
                    </a:lnTo>
                    <a:lnTo>
                      <a:pt x="176" y="155"/>
                    </a:lnTo>
                    <a:lnTo>
                      <a:pt x="176" y="155"/>
                    </a:lnTo>
                    <a:lnTo>
                      <a:pt x="174" y="155"/>
                    </a:lnTo>
                    <a:lnTo>
                      <a:pt x="174" y="155"/>
                    </a:lnTo>
                    <a:lnTo>
                      <a:pt x="172" y="157"/>
                    </a:lnTo>
                    <a:lnTo>
                      <a:pt x="174" y="157"/>
                    </a:lnTo>
                    <a:lnTo>
                      <a:pt x="174" y="160"/>
                    </a:lnTo>
                    <a:lnTo>
                      <a:pt x="174" y="160"/>
                    </a:lnTo>
                    <a:lnTo>
                      <a:pt x="174" y="157"/>
                    </a:lnTo>
                    <a:lnTo>
                      <a:pt x="174" y="157"/>
                    </a:lnTo>
                    <a:lnTo>
                      <a:pt x="176" y="160"/>
                    </a:lnTo>
                    <a:lnTo>
                      <a:pt x="176" y="160"/>
                    </a:lnTo>
                    <a:lnTo>
                      <a:pt x="176" y="160"/>
                    </a:lnTo>
                    <a:lnTo>
                      <a:pt x="178" y="160"/>
                    </a:lnTo>
                    <a:lnTo>
                      <a:pt x="178" y="160"/>
                    </a:lnTo>
                    <a:lnTo>
                      <a:pt x="178" y="157"/>
                    </a:lnTo>
                    <a:lnTo>
                      <a:pt x="178" y="157"/>
                    </a:lnTo>
                    <a:lnTo>
                      <a:pt x="176" y="157"/>
                    </a:lnTo>
                    <a:lnTo>
                      <a:pt x="176" y="157"/>
                    </a:lnTo>
                    <a:lnTo>
                      <a:pt x="178" y="155"/>
                    </a:lnTo>
                    <a:lnTo>
                      <a:pt x="178" y="155"/>
                    </a:lnTo>
                    <a:close/>
                    <a:moveTo>
                      <a:pt x="208" y="67"/>
                    </a:moveTo>
                    <a:lnTo>
                      <a:pt x="210" y="69"/>
                    </a:lnTo>
                    <a:lnTo>
                      <a:pt x="212" y="69"/>
                    </a:lnTo>
                    <a:lnTo>
                      <a:pt x="214" y="71"/>
                    </a:lnTo>
                    <a:lnTo>
                      <a:pt x="214" y="69"/>
                    </a:lnTo>
                    <a:lnTo>
                      <a:pt x="216" y="69"/>
                    </a:lnTo>
                    <a:lnTo>
                      <a:pt x="216" y="69"/>
                    </a:lnTo>
                    <a:lnTo>
                      <a:pt x="218" y="67"/>
                    </a:lnTo>
                    <a:lnTo>
                      <a:pt x="218" y="65"/>
                    </a:lnTo>
                    <a:lnTo>
                      <a:pt x="218" y="65"/>
                    </a:lnTo>
                    <a:lnTo>
                      <a:pt x="216" y="63"/>
                    </a:lnTo>
                    <a:lnTo>
                      <a:pt x="216" y="63"/>
                    </a:lnTo>
                    <a:lnTo>
                      <a:pt x="210" y="65"/>
                    </a:lnTo>
                    <a:lnTo>
                      <a:pt x="208" y="65"/>
                    </a:lnTo>
                    <a:lnTo>
                      <a:pt x="208" y="65"/>
                    </a:lnTo>
                    <a:lnTo>
                      <a:pt x="208" y="67"/>
                    </a:lnTo>
                    <a:lnTo>
                      <a:pt x="208" y="67"/>
                    </a:lnTo>
                    <a:close/>
                    <a:moveTo>
                      <a:pt x="159" y="260"/>
                    </a:moveTo>
                    <a:lnTo>
                      <a:pt x="159" y="260"/>
                    </a:lnTo>
                    <a:lnTo>
                      <a:pt x="155" y="258"/>
                    </a:lnTo>
                    <a:lnTo>
                      <a:pt x="153" y="262"/>
                    </a:lnTo>
                    <a:lnTo>
                      <a:pt x="153" y="265"/>
                    </a:lnTo>
                    <a:lnTo>
                      <a:pt x="151" y="265"/>
                    </a:lnTo>
                    <a:lnTo>
                      <a:pt x="151" y="265"/>
                    </a:lnTo>
                    <a:lnTo>
                      <a:pt x="151" y="267"/>
                    </a:lnTo>
                    <a:lnTo>
                      <a:pt x="153" y="267"/>
                    </a:lnTo>
                    <a:lnTo>
                      <a:pt x="153" y="267"/>
                    </a:lnTo>
                    <a:lnTo>
                      <a:pt x="157" y="267"/>
                    </a:lnTo>
                    <a:lnTo>
                      <a:pt x="159" y="265"/>
                    </a:lnTo>
                    <a:lnTo>
                      <a:pt x="159" y="262"/>
                    </a:lnTo>
                    <a:lnTo>
                      <a:pt x="159" y="262"/>
                    </a:lnTo>
                    <a:lnTo>
                      <a:pt x="159" y="260"/>
                    </a:lnTo>
                    <a:close/>
                    <a:moveTo>
                      <a:pt x="113" y="216"/>
                    </a:moveTo>
                    <a:lnTo>
                      <a:pt x="111" y="216"/>
                    </a:lnTo>
                    <a:lnTo>
                      <a:pt x="111" y="214"/>
                    </a:lnTo>
                    <a:lnTo>
                      <a:pt x="109" y="214"/>
                    </a:lnTo>
                    <a:lnTo>
                      <a:pt x="107" y="212"/>
                    </a:lnTo>
                    <a:lnTo>
                      <a:pt x="105" y="208"/>
                    </a:lnTo>
                    <a:lnTo>
                      <a:pt x="105" y="206"/>
                    </a:lnTo>
                    <a:lnTo>
                      <a:pt x="105" y="206"/>
                    </a:lnTo>
                    <a:lnTo>
                      <a:pt x="103" y="206"/>
                    </a:lnTo>
                    <a:lnTo>
                      <a:pt x="103" y="208"/>
                    </a:lnTo>
                    <a:lnTo>
                      <a:pt x="101" y="210"/>
                    </a:lnTo>
                    <a:lnTo>
                      <a:pt x="101" y="210"/>
                    </a:lnTo>
                    <a:lnTo>
                      <a:pt x="99" y="208"/>
                    </a:lnTo>
                    <a:lnTo>
                      <a:pt x="99" y="206"/>
                    </a:lnTo>
                    <a:lnTo>
                      <a:pt x="99" y="206"/>
                    </a:lnTo>
                    <a:lnTo>
                      <a:pt x="99" y="206"/>
                    </a:lnTo>
                    <a:lnTo>
                      <a:pt x="97" y="206"/>
                    </a:lnTo>
                    <a:lnTo>
                      <a:pt x="94" y="208"/>
                    </a:lnTo>
                    <a:lnTo>
                      <a:pt x="94" y="210"/>
                    </a:lnTo>
                    <a:lnTo>
                      <a:pt x="97" y="212"/>
                    </a:lnTo>
                    <a:lnTo>
                      <a:pt x="97" y="212"/>
                    </a:lnTo>
                    <a:lnTo>
                      <a:pt x="97" y="214"/>
                    </a:lnTo>
                    <a:lnTo>
                      <a:pt x="97" y="214"/>
                    </a:lnTo>
                    <a:lnTo>
                      <a:pt x="92" y="214"/>
                    </a:lnTo>
                    <a:lnTo>
                      <a:pt x="92" y="214"/>
                    </a:lnTo>
                    <a:lnTo>
                      <a:pt x="92" y="216"/>
                    </a:lnTo>
                    <a:lnTo>
                      <a:pt x="92" y="218"/>
                    </a:lnTo>
                    <a:lnTo>
                      <a:pt x="90" y="218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3"/>
                    </a:lnTo>
                    <a:lnTo>
                      <a:pt x="90" y="225"/>
                    </a:lnTo>
                    <a:lnTo>
                      <a:pt x="90" y="229"/>
                    </a:lnTo>
                    <a:lnTo>
                      <a:pt x="94" y="233"/>
                    </a:lnTo>
                    <a:lnTo>
                      <a:pt x="97" y="235"/>
                    </a:lnTo>
                    <a:lnTo>
                      <a:pt x="97" y="237"/>
                    </a:lnTo>
                    <a:lnTo>
                      <a:pt x="97" y="237"/>
                    </a:lnTo>
                    <a:lnTo>
                      <a:pt x="99" y="237"/>
                    </a:lnTo>
                    <a:lnTo>
                      <a:pt x="99" y="237"/>
                    </a:lnTo>
                    <a:lnTo>
                      <a:pt x="101" y="237"/>
                    </a:lnTo>
                    <a:lnTo>
                      <a:pt x="103" y="239"/>
                    </a:lnTo>
                    <a:lnTo>
                      <a:pt x="105" y="244"/>
                    </a:lnTo>
                    <a:lnTo>
                      <a:pt x="105" y="244"/>
                    </a:lnTo>
                    <a:lnTo>
                      <a:pt x="107" y="244"/>
                    </a:lnTo>
                    <a:lnTo>
                      <a:pt x="109" y="244"/>
                    </a:lnTo>
                    <a:lnTo>
                      <a:pt x="111" y="244"/>
                    </a:lnTo>
                    <a:lnTo>
                      <a:pt x="111" y="241"/>
                    </a:lnTo>
                    <a:lnTo>
                      <a:pt x="113" y="241"/>
                    </a:lnTo>
                    <a:lnTo>
                      <a:pt x="113" y="225"/>
                    </a:lnTo>
                    <a:lnTo>
                      <a:pt x="111" y="223"/>
                    </a:lnTo>
                    <a:lnTo>
                      <a:pt x="111" y="223"/>
                    </a:lnTo>
                    <a:lnTo>
                      <a:pt x="113" y="220"/>
                    </a:lnTo>
                    <a:lnTo>
                      <a:pt x="113" y="220"/>
                    </a:lnTo>
                    <a:lnTo>
                      <a:pt x="113" y="220"/>
                    </a:lnTo>
                    <a:lnTo>
                      <a:pt x="113" y="218"/>
                    </a:lnTo>
                    <a:lnTo>
                      <a:pt x="113" y="216"/>
                    </a:lnTo>
                    <a:close/>
                    <a:moveTo>
                      <a:pt x="147" y="54"/>
                    </a:moveTo>
                    <a:lnTo>
                      <a:pt x="147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51" y="54"/>
                    </a:lnTo>
                    <a:lnTo>
                      <a:pt x="151" y="54"/>
                    </a:lnTo>
                    <a:lnTo>
                      <a:pt x="151" y="52"/>
                    </a:lnTo>
                    <a:lnTo>
                      <a:pt x="151" y="52"/>
                    </a:lnTo>
                    <a:lnTo>
                      <a:pt x="149" y="50"/>
                    </a:lnTo>
                    <a:lnTo>
                      <a:pt x="149" y="50"/>
                    </a:lnTo>
                    <a:lnTo>
                      <a:pt x="149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7" y="48"/>
                    </a:lnTo>
                    <a:lnTo>
                      <a:pt x="145" y="50"/>
                    </a:lnTo>
                    <a:lnTo>
                      <a:pt x="145" y="50"/>
                    </a:lnTo>
                    <a:lnTo>
                      <a:pt x="145" y="52"/>
                    </a:lnTo>
                    <a:lnTo>
                      <a:pt x="147" y="54"/>
                    </a:lnTo>
                    <a:close/>
                    <a:moveTo>
                      <a:pt x="57" y="115"/>
                    </a:moveTo>
                    <a:lnTo>
                      <a:pt x="55" y="115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3"/>
                    </a:lnTo>
                    <a:lnTo>
                      <a:pt x="53" y="115"/>
                    </a:lnTo>
                    <a:lnTo>
                      <a:pt x="53" y="115"/>
                    </a:lnTo>
                    <a:lnTo>
                      <a:pt x="51" y="115"/>
                    </a:lnTo>
                    <a:lnTo>
                      <a:pt x="51" y="115"/>
                    </a:lnTo>
                    <a:lnTo>
                      <a:pt x="48" y="115"/>
                    </a:lnTo>
                    <a:lnTo>
                      <a:pt x="48" y="115"/>
                    </a:lnTo>
                    <a:lnTo>
                      <a:pt x="48" y="118"/>
                    </a:lnTo>
                    <a:lnTo>
                      <a:pt x="51" y="118"/>
                    </a:lnTo>
                    <a:lnTo>
                      <a:pt x="51" y="120"/>
                    </a:lnTo>
                    <a:lnTo>
                      <a:pt x="51" y="120"/>
                    </a:lnTo>
                    <a:lnTo>
                      <a:pt x="51" y="122"/>
                    </a:lnTo>
                    <a:lnTo>
                      <a:pt x="51" y="122"/>
                    </a:lnTo>
                    <a:lnTo>
                      <a:pt x="51" y="120"/>
                    </a:lnTo>
                    <a:lnTo>
                      <a:pt x="53" y="120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7" y="115"/>
                    </a:lnTo>
                    <a:lnTo>
                      <a:pt x="57" y="115"/>
                    </a:lnTo>
                    <a:lnTo>
                      <a:pt x="57" y="115"/>
                    </a:lnTo>
                    <a:close/>
                    <a:moveTo>
                      <a:pt x="224" y="107"/>
                    </a:moveTo>
                    <a:lnTo>
                      <a:pt x="220" y="105"/>
                    </a:lnTo>
                    <a:lnTo>
                      <a:pt x="220" y="105"/>
                    </a:lnTo>
                    <a:lnTo>
                      <a:pt x="216" y="105"/>
                    </a:lnTo>
                    <a:lnTo>
                      <a:pt x="214" y="105"/>
                    </a:lnTo>
                    <a:lnTo>
                      <a:pt x="214" y="107"/>
                    </a:lnTo>
                    <a:lnTo>
                      <a:pt x="212" y="107"/>
                    </a:lnTo>
                    <a:lnTo>
                      <a:pt x="210" y="105"/>
                    </a:lnTo>
                    <a:lnTo>
                      <a:pt x="208" y="105"/>
                    </a:lnTo>
                    <a:lnTo>
                      <a:pt x="206" y="103"/>
                    </a:lnTo>
                    <a:lnTo>
                      <a:pt x="206" y="103"/>
                    </a:lnTo>
                    <a:lnTo>
                      <a:pt x="203" y="105"/>
                    </a:lnTo>
                    <a:lnTo>
                      <a:pt x="201" y="107"/>
                    </a:lnTo>
                    <a:lnTo>
                      <a:pt x="201" y="107"/>
                    </a:lnTo>
                    <a:lnTo>
                      <a:pt x="199" y="109"/>
                    </a:lnTo>
                    <a:lnTo>
                      <a:pt x="197" y="109"/>
                    </a:lnTo>
                    <a:lnTo>
                      <a:pt x="197" y="111"/>
                    </a:lnTo>
                    <a:lnTo>
                      <a:pt x="199" y="115"/>
                    </a:lnTo>
                    <a:lnTo>
                      <a:pt x="199" y="118"/>
                    </a:lnTo>
                    <a:lnTo>
                      <a:pt x="203" y="122"/>
                    </a:lnTo>
                    <a:lnTo>
                      <a:pt x="206" y="126"/>
                    </a:lnTo>
                    <a:lnTo>
                      <a:pt x="210" y="128"/>
                    </a:lnTo>
                    <a:lnTo>
                      <a:pt x="214" y="128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4" y="118"/>
                    </a:lnTo>
                    <a:lnTo>
                      <a:pt x="226" y="113"/>
                    </a:lnTo>
                    <a:lnTo>
                      <a:pt x="226" y="111"/>
                    </a:lnTo>
                    <a:lnTo>
                      <a:pt x="224" y="107"/>
                    </a:lnTo>
                    <a:close/>
                    <a:moveTo>
                      <a:pt x="155" y="252"/>
                    </a:moveTo>
                    <a:lnTo>
                      <a:pt x="155" y="252"/>
                    </a:lnTo>
                    <a:lnTo>
                      <a:pt x="155" y="250"/>
                    </a:lnTo>
                    <a:lnTo>
                      <a:pt x="157" y="248"/>
                    </a:lnTo>
                    <a:lnTo>
                      <a:pt x="157" y="248"/>
                    </a:lnTo>
                    <a:lnTo>
                      <a:pt x="153" y="248"/>
                    </a:lnTo>
                    <a:lnTo>
                      <a:pt x="153" y="250"/>
                    </a:lnTo>
                    <a:lnTo>
                      <a:pt x="153" y="252"/>
                    </a:lnTo>
                    <a:lnTo>
                      <a:pt x="153" y="252"/>
                    </a:lnTo>
                    <a:lnTo>
                      <a:pt x="155" y="254"/>
                    </a:lnTo>
                    <a:lnTo>
                      <a:pt x="155" y="252"/>
                    </a:lnTo>
                    <a:close/>
                    <a:moveTo>
                      <a:pt x="296" y="273"/>
                    </a:moveTo>
                    <a:lnTo>
                      <a:pt x="296" y="271"/>
                    </a:lnTo>
                    <a:lnTo>
                      <a:pt x="296" y="271"/>
                    </a:lnTo>
                    <a:lnTo>
                      <a:pt x="296" y="271"/>
                    </a:lnTo>
                    <a:lnTo>
                      <a:pt x="293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5" y="269"/>
                    </a:lnTo>
                    <a:lnTo>
                      <a:pt x="287" y="271"/>
                    </a:lnTo>
                    <a:lnTo>
                      <a:pt x="287" y="271"/>
                    </a:lnTo>
                    <a:lnTo>
                      <a:pt x="289" y="273"/>
                    </a:lnTo>
                    <a:lnTo>
                      <a:pt x="289" y="273"/>
                    </a:lnTo>
                    <a:lnTo>
                      <a:pt x="296" y="273"/>
                    </a:lnTo>
                    <a:lnTo>
                      <a:pt x="296" y="273"/>
                    </a:lnTo>
                    <a:close/>
                    <a:moveTo>
                      <a:pt x="279" y="252"/>
                    </a:moveTo>
                    <a:lnTo>
                      <a:pt x="277" y="250"/>
                    </a:lnTo>
                    <a:lnTo>
                      <a:pt x="275" y="248"/>
                    </a:lnTo>
                    <a:lnTo>
                      <a:pt x="275" y="248"/>
                    </a:lnTo>
                    <a:lnTo>
                      <a:pt x="273" y="246"/>
                    </a:lnTo>
                    <a:lnTo>
                      <a:pt x="270" y="246"/>
                    </a:lnTo>
                    <a:lnTo>
                      <a:pt x="268" y="244"/>
                    </a:lnTo>
                    <a:lnTo>
                      <a:pt x="266" y="244"/>
                    </a:lnTo>
                    <a:lnTo>
                      <a:pt x="268" y="246"/>
                    </a:lnTo>
                    <a:lnTo>
                      <a:pt x="270" y="248"/>
                    </a:lnTo>
                    <a:lnTo>
                      <a:pt x="270" y="248"/>
                    </a:lnTo>
                    <a:lnTo>
                      <a:pt x="273" y="250"/>
                    </a:lnTo>
                    <a:lnTo>
                      <a:pt x="275" y="254"/>
                    </a:lnTo>
                    <a:lnTo>
                      <a:pt x="277" y="256"/>
                    </a:lnTo>
                    <a:lnTo>
                      <a:pt x="279" y="256"/>
                    </a:lnTo>
                    <a:lnTo>
                      <a:pt x="279" y="254"/>
                    </a:lnTo>
                    <a:lnTo>
                      <a:pt x="279" y="252"/>
                    </a:lnTo>
                    <a:close/>
                    <a:moveTo>
                      <a:pt x="329" y="231"/>
                    </a:moveTo>
                    <a:lnTo>
                      <a:pt x="329" y="231"/>
                    </a:lnTo>
                    <a:lnTo>
                      <a:pt x="329" y="231"/>
                    </a:lnTo>
                    <a:lnTo>
                      <a:pt x="327" y="231"/>
                    </a:lnTo>
                    <a:lnTo>
                      <a:pt x="327" y="233"/>
                    </a:lnTo>
                    <a:lnTo>
                      <a:pt x="329" y="233"/>
                    </a:lnTo>
                    <a:lnTo>
                      <a:pt x="329" y="233"/>
                    </a:lnTo>
                    <a:lnTo>
                      <a:pt x="329" y="231"/>
                    </a:lnTo>
                    <a:close/>
                    <a:moveTo>
                      <a:pt x="302" y="290"/>
                    </a:moveTo>
                    <a:lnTo>
                      <a:pt x="300" y="288"/>
                    </a:lnTo>
                    <a:lnTo>
                      <a:pt x="300" y="286"/>
                    </a:lnTo>
                    <a:lnTo>
                      <a:pt x="296" y="283"/>
                    </a:lnTo>
                    <a:lnTo>
                      <a:pt x="293" y="281"/>
                    </a:lnTo>
                    <a:lnTo>
                      <a:pt x="293" y="283"/>
                    </a:lnTo>
                    <a:lnTo>
                      <a:pt x="293" y="286"/>
                    </a:lnTo>
                    <a:lnTo>
                      <a:pt x="293" y="288"/>
                    </a:lnTo>
                    <a:lnTo>
                      <a:pt x="296" y="290"/>
                    </a:lnTo>
                    <a:lnTo>
                      <a:pt x="296" y="290"/>
                    </a:lnTo>
                    <a:lnTo>
                      <a:pt x="298" y="292"/>
                    </a:lnTo>
                    <a:lnTo>
                      <a:pt x="300" y="292"/>
                    </a:lnTo>
                    <a:lnTo>
                      <a:pt x="300" y="294"/>
                    </a:lnTo>
                    <a:lnTo>
                      <a:pt x="300" y="296"/>
                    </a:lnTo>
                    <a:lnTo>
                      <a:pt x="300" y="296"/>
                    </a:lnTo>
                    <a:lnTo>
                      <a:pt x="302" y="296"/>
                    </a:lnTo>
                    <a:lnTo>
                      <a:pt x="302" y="296"/>
                    </a:lnTo>
                    <a:lnTo>
                      <a:pt x="304" y="292"/>
                    </a:lnTo>
                    <a:lnTo>
                      <a:pt x="302" y="290"/>
                    </a:lnTo>
                    <a:lnTo>
                      <a:pt x="302" y="290"/>
                    </a:lnTo>
                    <a:close/>
                    <a:moveTo>
                      <a:pt x="212" y="185"/>
                    </a:move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4" y="181"/>
                    </a:lnTo>
                    <a:lnTo>
                      <a:pt x="214" y="181"/>
                    </a:lnTo>
                    <a:lnTo>
                      <a:pt x="210" y="181"/>
                    </a:lnTo>
                    <a:lnTo>
                      <a:pt x="208" y="181"/>
                    </a:lnTo>
                    <a:lnTo>
                      <a:pt x="206" y="183"/>
                    </a:lnTo>
                    <a:lnTo>
                      <a:pt x="206" y="183"/>
                    </a:lnTo>
                    <a:lnTo>
                      <a:pt x="208" y="183"/>
                    </a:lnTo>
                    <a:lnTo>
                      <a:pt x="208" y="183"/>
                    </a:lnTo>
                    <a:lnTo>
                      <a:pt x="208" y="183"/>
                    </a:lnTo>
                    <a:lnTo>
                      <a:pt x="206" y="183"/>
                    </a:lnTo>
                    <a:lnTo>
                      <a:pt x="206" y="183"/>
                    </a:lnTo>
                    <a:lnTo>
                      <a:pt x="206" y="185"/>
                    </a:lnTo>
                    <a:lnTo>
                      <a:pt x="206" y="185"/>
                    </a:lnTo>
                    <a:lnTo>
                      <a:pt x="208" y="185"/>
                    </a:lnTo>
                    <a:lnTo>
                      <a:pt x="208" y="185"/>
                    </a:lnTo>
                    <a:lnTo>
                      <a:pt x="210" y="185"/>
                    </a:lnTo>
                    <a:lnTo>
                      <a:pt x="210" y="185"/>
                    </a:lnTo>
                    <a:lnTo>
                      <a:pt x="210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lnTo>
                      <a:pt x="212" y="185"/>
                    </a:lnTo>
                    <a:close/>
                    <a:moveTo>
                      <a:pt x="164" y="239"/>
                    </a:moveTo>
                    <a:lnTo>
                      <a:pt x="164" y="239"/>
                    </a:lnTo>
                    <a:lnTo>
                      <a:pt x="164" y="239"/>
                    </a:lnTo>
                    <a:lnTo>
                      <a:pt x="164" y="239"/>
                    </a:lnTo>
                    <a:lnTo>
                      <a:pt x="164" y="239"/>
                    </a:lnTo>
                    <a:lnTo>
                      <a:pt x="166" y="237"/>
                    </a:lnTo>
                    <a:lnTo>
                      <a:pt x="166" y="235"/>
                    </a:lnTo>
                    <a:lnTo>
                      <a:pt x="166" y="233"/>
                    </a:lnTo>
                    <a:lnTo>
                      <a:pt x="166" y="233"/>
                    </a:lnTo>
                    <a:lnTo>
                      <a:pt x="168" y="233"/>
                    </a:lnTo>
                    <a:lnTo>
                      <a:pt x="168" y="233"/>
                    </a:lnTo>
                    <a:lnTo>
                      <a:pt x="170" y="231"/>
                    </a:lnTo>
                    <a:lnTo>
                      <a:pt x="170" y="229"/>
                    </a:lnTo>
                    <a:lnTo>
                      <a:pt x="170" y="225"/>
                    </a:lnTo>
                    <a:lnTo>
                      <a:pt x="170" y="225"/>
                    </a:lnTo>
                    <a:lnTo>
                      <a:pt x="168" y="225"/>
                    </a:lnTo>
                    <a:lnTo>
                      <a:pt x="168" y="223"/>
                    </a:lnTo>
                    <a:lnTo>
                      <a:pt x="166" y="223"/>
                    </a:lnTo>
                    <a:lnTo>
                      <a:pt x="164" y="220"/>
                    </a:lnTo>
                    <a:lnTo>
                      <a:pt x="166" y="220"/>
                    </a:lnTo>
                    <a:lnTo>
                      <a:pt x="168" y="220"/>
                    </a:lnTo>
                    <a:lnTo>
                      <a:pt x="168" y="220"/>
                    </a:lnTo>
                    <a:lnTo>
                      <a:pt x="168" y="218"/>
                    </a:lnTo>
                    <a:lnTo>
                      <a:pt x="168" y="218"/>
                    </a:lnTo>
                    <a:lnTo>
                      <a:pt x="166" y="218"/>
                    </a:lnTo>
                    <a:lnTo>
                      <a:pt x="166" y="218"/>
                    </a:lnTo>
                    <a:lnTo>
                      <a:pt x="164" y="216"/>
                    </a:lnTo>
                    <a:lnTo>
                      <a:pt x="164" y="214"/>
                    </a:lnTo>
                    <a:lnTo>
                      <a:pt x="168" y="208"/>
                    </a:lnTo>
                    <a:lnTo>
                      <a:pt x="170" y="206"/>
                    </a:lnTo>
                    <a:lnTo>
                      <a:pt x="176" y="199"/>
                    </a:lnTo>
                    <a:lnTo>
                      <a:pt x="176" y="197"/>
                    </a:lnTo>
                    <a:lnTo>
                      <a:pt x="178" y="197"/>
                    </a:lnTo>
                    <a:lnTo>
                      <a:pt x="178" y="195"/>
                    </a:lnTo>
                    <a:lnTo>
                      <a:pt x="178" y="195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80" y="195"/>
                    </a:lnTo>
                    <a:lnTo>
                      <a:pt x="180" y="193"/>
                    </a:lnTo>
                    <a:lnTo>
                      <a:pt x="180" y="191"/>
                    </a:lnTo>
                    <a:lnTo>
                      <a:pt x="180" y="191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80" y="189"/>
                    </a:lnTo>
                    <a:lnTo>
                      <a:pt x="178" y="187"/>
                    </a:lnTo>
                    <a:lnTo>
                      <a:pt x="178" y="185"/>
                    </a:lnTo>
                    <a:lnTo>
                      <a:pt x="178" y="178"/>
                    </a:lnTo>
                    <a:lnTo>
                      <a:pt x="176" y="166"/>
                    </a:lnTo>
                    <a:lnTo>
                      <a:pt x="176" y="166"/>
                    </a:lnTo>
                    <a:lnTo>
                      <a:pt x="174" y="164"/>
                    </a:lnTo>
                    <a:lnTo>
                      <a:pt x="172" y="164"/>
                    </a:lnTo>
                    <a:lnTo>
                      <a:pt x="170" y="164"/>
                    </a:lnTo>
                    <a:lnTo>
                      <a:pt x="164" y="168"/>
                    </a:lnTo>
                    <a:lnTo>
                      <a:pt x="157" y="172"/>
                    </a:lnTo>
                    <a:lnTo>
                      <a:pt x="155" y="174"/>
                    </a:lnTo>
                    <a:lnTo>
                      <a:pt x="151" y="174"/>
                    </a:lnTo>
                    <a:lnTo>
                      <a:pt x="145" y="174"/>
                    </a:lnTo>
                    <a:lnTo>
                      <a:pt x="143" y="176"/>
                    </a:lnTo>
                    <a:lnTo>
                      <a:pt x="143" y="178"/>
                    </a:lnTo>
                    <a:lnTo>
                      <a:pt x="141" y="183"/>
                    </a:lnTo>
                    <a:lnTo>
                      <a:pt x="138" y="185"/>
                    </a:lnTo>
                    <a:lnTo>
                      <a:pt x="138" y="185"/>
                    </a:lnTo>
                    <a:lnTo>
                      <a:pt x="141" y="187"/>
                    </a:lnTo>
                    <a:lnTo>
                      <a:pt x="141" y="189"/>
                    </a:lnTo>
                    <a:lnTo>
                      <a:pt x="143" y="191"/>
                    </a:lnTo>
                    <a:lnTo>
                      <a:pt x="143" y="195"/>
                    </a:lnTo>
                    <a:lnTo>
                      <a:pt x="145" y="197"/>
                    </a:lnTo>
                    <a:lnTo>
                      <a:pt x="145" y="204"/>
                    </a:lnTo>
                    <a:lnTo>
                      <a:pt x="145" y="204"/>
                    </a:lnTo>
                    <a:lnTo>
                      <a:pt x="145" y="206"/>
                    </a:lnTo>
                    <a:lnTo>
                      <a:pt x="145" y="208"/>
                    </a:lnTo>
                    <a:lnTo>
                      <a:pt x="143" y="208"/>
                    </a:lnTo>
                    <a:lnTo>
                      <a:pt x="143" y="210"/>
                    </a:lnTo>
                    <a:lnTo>
                      <a:pt x="141" y="210"/>
                    </a:lnTo>
                    <a:lnTo>
                      <a:pt x="141" y="210"/>
                    </a:lnTo>
                    <a:lnTo>
                      <a:pt x="138" y="212"/>
                    </a:lnTo>
                    <a:lnTo>
                      <a:pt x="138" y="214"/>
                    </a:lnTo>
                    <a:lnTo>
                      <a:pt x="138" y="220"/>
                    </a:lnTo>
                    <a:lnTo>
                      <a:pt x="136" y="223"/>
                    </a:lnTo>
                    <a:lnTo>
                      <a:pt x="136" y="225"/>
                    </a:lnTo>
                    <a:lnTo>
                      <a:pt x="134" y="229"/>
                    </a:lnTo>
                    <a:lnTo>
                      <a:pt x="134" y="231"/>
                    </a:lnTo>
                    <a:lnTo>
                      <a:pt x="134" y="233"/>
                    </a:lnTo>
                    <a:lnTo>
                      <a:pt x="134" y="235"/>
                    </a:lnTo>
                    <a:lnTo>
                      <a:pt x="134" y="235"/>
                    </a:lnTo>
                    <a:lnTo>
                      <a:pt x="134" y="235"/>
                    </a:lnTo>
                    <a:lnTo>
                      <a:pt x="136" y="237"/>
                    </a:lnTo>
                    <a:lnTo>
                      <a:pt x="136" y="237"/>
                    </a:lnTo>
                    <a:lnTo>
                      <a:pt x="143" y="237"/>
                    </a:lnTo>
                    <a:lnTo>
                      <a:pt x="143" y="237"/>
                    </a:lnTo>
                    <a:lnTo>
                      <a:pt x="143" y="235"/>
                    </a:lnTo>
                    <a:lnTo>
                      <a:pt x="145" y="233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47" y="229"/>
                    </a:lnTo>
                    <a:lnTo>
                      <a:pt x="147" y="229"/>
                    </a:lnTo>
                    <a:lnTo>
                      <a:pt x="149" y="229"/>
                    </a:lnTo>
                    <a:lnTo>
                      <a:pt x="151" y="229"/>
                    </a:lnTo>
                    <a:lnTo>
                      <a:pt x="151" y="231"/>
                    </a:lnTo>
                    <a:lnTo>
                      <a:pt x="147" y="231"/>
                    </a:lnTo>
                    <a:lnTo>
                      <a:pt x="147" y="233"/>
                    </a:lnTo>
                    <a:lnTo>
                      <a:pt x="147" y="235"/>
                    </a:lnTo>
                    <a:lnTo>
                      <a:pt x="149" y="237"/>
                    </a:lnTo>
                    <a:lnTo>
                      <a:pt x="151" y="237"/>
                    </a:lnTo>
                    <a:lnTo>
                      <a:pt x="151" y="237"/>
                    </a:lnTo>
                    <a:lnTo>
                      <a:pt x="153" y="235"/>
                    </a:lnTo>
                    <a:lnTo>
                      <a:pt x="155" y="233"/>
                    </a:lnTo>
                    <a:lnTo>
                      <a:pt x="155" y="231"/>
                    </a:lnTo>
                    <a:lnTo>
                      <a:pt x="155" y="231"/>
                    </a:lnTo>
                    <a:lnTo>
                      <a:pt x="155" y="229"/>
                    </a:lnTo>
                    <a:lnTo>
                      <a:pt x="155" y="227"/>
                    </a:lnTo>
                    <a:lnTo>
                      <a:pt x="157" y="227"/>
                    </a:lnTo>
                    <a:lnTo>
                      <a:pt x="157" y="229"/>
                    </a:lnTo>
                    <a:lnTo>
                      <a:pt x="157" y="229"/>
                    </a:lnTo>
                    <a:lnTo>
                      <a:pt x="159" y="231"/>
                    </a:lnTo>
                    <a:lnTo>
                      <a:pt x="159" y="237"/>
                    </a:lnTo>
                    <a:lnTo>
                      <a:pt x="159" y="239"/>
                    </a:lnTo>
                    <a:lnTo>
                      <a:pt x="162" y="239"/>
                    </a:lnTo>
                    <a:lnTo>
                      <a:pt x="162" y="239"/>
                    </a:lnTo>
                    <a:lnTo>
                      <a:pt x="164" y="239"/>
                    </a:lnTo>
                    <a:close/>
                    <a:moveTo>
                      <a:pt x="260" y="225"/>
                    </a:moveTo>
                    <a:lnTo>
                      <a:pt x="258" y="225"/>
                    </a:lnTo>
                    <a:lnTo>
                      <a:pt x="256" y="225"/>
                    </a:lnTo>
                    <a:lnTo>
                      <a:pt x="254" y="223"/>
                    </a:lnTo>
                    <a:lnTo>
                      <a:pt x="252" y="225"/>
                    </a:lnTo>
                    <a:lnTo>
                      <a:pt x="252" y="227"/>
                    </a:lnTo>
                    <a:lnTo>
                      <a:pt x="254" y="233"/>
                    </a:lnTo>
                    <a:lnTo>
                      <a:pt x="256" y="235"/>
                    </a:lnTo>
                    <a:lnTo>
                      <a:pt x="258" y="235"/>
                    </a:lnTo>
                    <a:lnTo>
                      <a:pt x="260" y="235"/>
                    </a:lnTo>
                    <a:lnTo>
                      <a:pt x="262" y="235"/>
                    </a:lnTo>
                    <a:lnTo>
                      <a:pt x="262" y="233"/>
                    </a:lnTo>
                    <a:lnTo>
                      <a:pt x="262" y="227"/>
                    </a:lnTo>
                    <a:lnTo>
                      <a:pt x="260" y="225"/>
                    </a:lnTo>
                    <a:close/>
                    <a:moveTo>
                      <a:pt x="216" y="174"/>
                    </a:moveTo>
                    <a:lnTo>
                      <a:pt x="216" y="174"/>
                    </a:lnTo>
                    <a:lnTo>
                      <a:pt x="216" y="174"/>
                    </a:lnTo>
                    <a:lnTo>
                      <a:pt x="216" y="176"/>
                    </a:lnTo>
                    <a:lnTo>
                      <a:pt x="218" y="176"/>
                    </a:lnTo>
                    <a:lnTo>
                      <a:pt x="218" y="176"/>
                    </a:lnTo>
                    <a:lnTo>
                      <a:pt x="218" y="178"/>
                    </a:lnTo>
                    <a:lnTo>
                      <a:pt x="220" y="178"/>
                    </a:lnTo>
                    <a:lnTo>
                      <a:pt x="220" y="183"/>
                    </a:lnTo>
                    <a:lnTo>
                      <a:pt x="220" y="185"/>
                    </a:lnTo>
                    <a:lnTo>
                      <a:pt x="222" y="185"/>
                    </a:lnTo>
                    <a:lnTo>
                      <a:pt x="222" y="183"/>
                    </a:lnTo>
                    <a:lnTo>
                      <a:pt x="222" y="172"/>
                    </a:lnTo>
                    <a:lnTo>
                      <a:pt x="222" y="170"/>
                    </a:lnTo>
                    <a:lnTo>
                      <a:pt x="222" y="168"/>
                    </a:lnTo>
                    <a:lnTo>
                      <a:pt x="220" y="168"/>
                    </a:lnTo>
                    <a:lnTo>
                      <a:pt x="220" y="168"/>
                    </a:lnTo>
                    <a:lnTo>
                      <a:pt x="220" y="168"/>
                    </a:lnTo>
                    <a:lnTo>
                      <a:pt x="220" y="166"/>
                    </a:lnTo>
                    <a:lnTo>
                      <a:pt x="220" y="164"/>
                    </a:lnTo>
                    <a:lnTo>
                      <a:pt x="220" y="164"/>
                    </a:lnTo>
                    <a:lnTo>
                      <a:pt x="220" y="162"/>
                    </a:lnTo>
                    <a:lnTo>
                      <a:pt x="220" y="160"/>
                    </a:lnTo>
                    <a:lnTo>
                      <a:pt x="218" y="155"/>
                    </a:lnTo>
                    <a:lnTo>
                      <a:pt x="216" y="153"/>
                    </a:lnTo>
                    <a:lnTo>
                      <a:pt x="210" y="149"/>
                    </a:lnTo>
                    <a:lnTo>
                      <a:pt x="208" y="147"/>
                    </a:lnTo>
                    <a:lnTo>
                      <a:pt x="208" y="145"/>
                    </a:lnTo>
                    <a:lnTo>
                      <a:pt x="210" y="143"/>
                    </a:lnTo>
                    <a:lnTo>
                      <a:pt x="208" y="143"/>
                    </a:lnTo>
                    <a:lnTo>
                      <a:pt x="206" y="143"/>
                    </a:lnTo>
                    <a:lnTo>
                      <a:pt x="203" y="143"/>
                    </a:lnTo>
                    <a:lnTo>
                      <a:pt x="195" y="149"/>
                    </a:lnTo>
                    <a:lnTo>
                      <a:pt x="193" y="151"/>
                    </a:lnTo>
                    <a:lnTo>
                      <a:pt x="193" y="151"/>
                    </a:lnTo>
                    <a:lnTo>
                      <a:pt x="193" y="153"/>
                    </a:lnTo>
                    <a:lnTo>
                      <a:pt x="189" y="160"/>
                    </a:lnTo>
                    <a:lnTo>
                      <a:pt x="189" y="164"/>
                    </a:lnTo>
                    <a:lnTo>
                      <a:pt x="187" y="166"/>
                    </a:lnTo>
                    <a:lnTo>
                      <a:pt x="189" y="183"/>
                    </a:lnTo>
                    <a:lnTo>
                      <a:pt x="189" y="185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5" y="185"/>
                    </a:lnTo>
                    <a:lnTo>
                      <a:pt x="185" y="187"/>
                    </a:lnTo>
                    <a:lnTo>
                      <a:pt x="185" y="187"/>
                    </a:lnTo>
                    <a:lnTo>
                      <a:pt x="187" y="189"/>
                    </a:lnTo>
                    <a:lnTo>
                      <a:pt x="187" y="189"/>
                    </a:lnTo>
                    <a:lnTo>
                      <a:pt x="187" y="191"/>
                    </a:lnTo>
                    <a:lnTo>
                      <a:pt x="187" y="193"/>
                    </a:lnTo>
                    <a:lnTo>
                      <a:pt x="185" y="195"/>
                    </a:lnTo>
                    <a:lnTo>
                      <a:pt x="185" y="197"/>
                    </a:lnTo>
                    <a:lnTo>
                      <a:pt x="180" y="202"/>
                    </a:lnTo>
                    <a:lnTo>
                      <a:pt x="178" y="204"/>
                    </a:lnTo>
                    <a:lnTo>
                      <a:pt x="180" y="204"/>
                    </a:lnTo>
                    <a:lnTo>
                      <a:pt x="180" y="202"/>
                    </a:lnTo>
                    <a:lnTo>
                      <a:pt x="182" y="202"/>
                    </a:lnTo>
                    <a:lnTo>
                      <a:pt x="182" y="202"/>
                    </a:lnTo>
                    <a:lnTo>
                      <a:pt x="182" y="204"/>
                    </a:lnTo>
                    <a:lnTo>
                      <a:pt x="182" y="206"/>
                    </a:lnTo>
                    <a:lnTo>
                      <a:pt x="180" y="208"/>
                    </a:lnTo>
                    <a:lnTo>
                      <a:pt x="180" y="210"/>
                    </a:lnTo>
                    <a:lnTo>
                      <a:pt x="180" y="212"/>
                    </a:lnTo>
                    <a:lnTo>
                      <a:pt x="180" y="214"/>
                    </a:lnTo>
                    <a:lnTo>
                      <a:pt x="178" y="216"/>
                    </a:lnTo>
                    <a:lnTo>
                      <a:pt x="178" y="216"/>
                    </a:lnTo>
                    <a:lnTo>
                      <a:pt x="180" y="218"/>
                    </a:lnTo>
                    <a:lnTo>
                      <a:pt x="178" y="220"/>
                    </a:lnTo>
                    <a:lnTo>
                      <a:pt x="180" y="220"/>
                    </a:lnTo>
                    <a:lnTo>
                      <a:pt x="185" y="218"/>
                    </a:lnTo>
                    <a:lnTo>
                      <a:pt x="185" y="218"/>
                    </a:lnTo>
                    <a:lnTo>
                      <a:pt x="185" y="220"/>
                    </a:lnTo>
                    <a:lnTo>
                      <a:pt x="182" y="223"/>
                    </a:lnTo>
                    <a:lnTo>
                      <a:pt x="180" y="223"/>
                    </a:lnTo>
                    <a:lnTo>
                      <a:pt x="178" y="223"/>
                    </a:lnTo>
                    <a:lnTo>
                      <a:pt x="176" y="225"/>
                    </a:lnTo>
                    <a:lnTo>
                      <a:pt x="176" y="225"/>
                    </a:lnTo>
                    <a:lnTo>
                      <a:pt x="174" y="229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2" y="231"/>
                    </a:lnTo>
                    <a:lnTo>
                      <a:pt x="170" y="233"/>
                    </a:lnTo>
                    <a:lnTo>
                      <a:pt x="168" y="237"/>
                    </a:lnTo>
                    <a:lnTo>
                      <a:pt x="168" y="237"/>
                    </a:lnTo>
                    <a:lnTo>
                      <a:pt x="170" y="239"/>
                    </a:lnTo>
                    <a:lnTo>
                      <a:pt x="170" y="239"/>
                    </a:lnTo>
                    <a:lnTo>
                      <a:pt x="168" y="241"/>
                    </a:lnTo>
                    <a:lnTo>
                      <a:pt x="162" y="248"/>
                    </a:lnTo>
                    <a:lnTo>
                      <a:pt x="168" y="262"/>
                    </a:lnTo>
                    <a:lnTo>
                      <a:pt x="170" y="265"/>
                    </a:lnTo>
                    <a:lnTo>
                      <a:pt x="172" y="265"/>
                    </a:lnTo>
                    <a:lnTo>
                      <a:pt x="172" y="262"/>
                    </a:lnTo>
                    <a:lnTo>
                      <a:pt x="176" y="258"/>
                    </a:lnTo>
                    <a:lnTo>
                      <a:pt x="176" y="258"/>
                    </a:lnTo>
                    <a:lnTo>
                      <a:pt x="178" y="260"/>
                    </a:lnTo>
                    <a:lnTo>
                      <a:pt x="176" y="262"/>
                    </a:lnTo>
                    <a:lnTo>
                      <a:pt x="178" y="262"/>
                    </a:lnTo>
                    <a:lnTo>
                      <a:pt x="178" y="265"/>
                    </a:lnTo>
                    <a:lnTo>
                      <a:pt x="178" y="265"/>
                    </a:lnTo>
                    <a:lnTo>
                      <a:pt x="178" y="262"/>
                    </a:lnTo>
                    <a:lnTo>
                      <a:pt x="180" y="260"/>
                    </a:lnTo>
                    <a:lnTo>
                      <a:pt x="180" y="260"/>
                    </a:lnTo>
                    <a:lnTo>
                      <a:pt x="180" y="260"/>
                    </a:lnTo>
                    <a:lnTo>
                      <a:pt x="182" y="262"/>
                    </a:lnTo>
                    <a:lnTo>
                      <a:pt x="182" y="262"/>
                    </a:lnTo>
                    <a:lnTo>
                      <a:pt x="182" y="265"/>
                    </a:lnTo>
                    <a:lnTo>
                      <a:pt x="182" y="265"/>
                    </a:lnTo>
                    <a:lnTo>
                      <a:pt x="185" y="265"/>
                    </a:lnTo>
                    <a:lnTo>
                      <a:pt x="187" y="265"/>
                    </a:lnTo>
                    <a:lnTo>
                      <a:pt x="187" y="260"/>
                    </a:lnTo>
                    <a:lnTo>
                      <a:pt x="193" y="254"/>
                    </a:lnTo>
                    <a:lnTo>
                      <a:pt x="195" y="250"/>
                    </a:lnTo>
                    <a:lnTo>
                      <a:pt x="193" y="248"/>
                    </a:lnTo>
                    <a:lnTo>
                      <a:pt x="193" y="248"/>
                    </a:lnTo>
                    <a:lnTo>
                      <a:pt x="191" y="248"/>
                    </a:lnTo>
                    <a:lnTo>
                      <a:pt x="189" y="248"/>
                    </a:lnTo>
                    <a:lnTo>
                      <a:pt x="189" y="248"/>
                    </a:lnTo>
                    <a:lnTo>
                      <a:pt x="189" y="246"/>
                    </a:lnTo>
                    <a:lnTo>
                      <a:pt x="191" y="244"/>
                    </a:lnTo>
                    <a:lnTo>
                      <a:pt x="191" y="241"/>
                    </a:lnTo>
                    <a:lnTo>
                      <a:pt x="199" y="237"/>
                    </a:lnTo>
                    <a:lnTo>
                      <a:pt x="201" y="237"/>
                    </a:lnTo>
                    <a:lnTo>
                      <a:pt x="203" y="237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8" y="239"/>
                    </a:lnTo>
                    <a:lnTo>
                      <a:pt x="212" y="237"/>
                    </a:lnTo>
                    <a:lnTo>
                      <a:pt x="216" y="237"/>
                    </a:lnTo>
                    <a:lnTo>
                      <a:pt x="216" y="235"/>
                    </a:lnTo>
                    <a:lnTo>
                      <a:pt x="218" y="233"/>
                    </a:lnTo>
                    <a:lnTo>
                      <a:pt x="220" y="229"/>
                    </a:lnTo>
                    <a:lnTo>
                      <a:pt x="222" y="229"/>
                    </a:lnTo>
                    <a:lnTo>
                      <a:pt x="222" y="227"/>
                    </a:lnTo>
                    <a:lnTo>
                      <a:pt x="222" y="225"/>
                    </a:lnTo>
                    <a:lnTo>
                      <a:pt x="220" y="223"/>
                    </a:lnTo>
                    <a:lnTo>
                      <a:pt x="216" y="220"/>
                    </a:lnTo>
                    <a:lnTo>
                      <a:pt x="214" y="220"/>
                    </a:lnTo>
                    <a:lnTo>
                      <a:pt x="212" y="218"/>
                    </a:lnTo>
                    <a:lnTo>
                      <a:pt x="212" y="216"/>
                    </a:lnTo>
                    <a:lnTo>
                      <a:pt x="208" y="216"/>
                    </a:lnTo>
                    <a:lnTo>
                      <a:pt x="208" y="214"/>
                    </a:lnTo>
                    <a:lnTo>
                      <a:pt x="208" y="214"/>
                    </a:lnTo>
                    <a:lnTo>
                      <a:pt x="208" y="214"/>
                    </a:lnTo>
                    <a:lnTo>
                      <a:pt x="206" y="212"/>
                    </a:lnTo>
                    <a:lnTo>
                      <a:pt x="203" y="214"/>
                    </a:lnTo>
                    <a:lnTo>
                      <a:pt x="201" y="216"/>
                    </a:lnTo>
                    <a:lnTo>
                      <a:pt x="201" y="218"/>
                    </a:lnTo>
                    <a:lnTo>
                      <a:pt x="199" y="218"/>
                    </a:lnTo>
                    <a:lnTo>
                      <a:pt x="197" y="218"/>
                    </a:lnTo>
                    <a:lnTo>
                      <a:pt x="197" y="216"/>
                    </a:lnTo>
                    <a:lnTo>
                      <a:pt x="197" y="214"/>
                    </a:lnTo>
                    <a:lnTo>
                      <a:pt x="199" y="210"/>
                    </a:lnTo>
                    <a:lnTo>
                      <a:pt x="201" y="208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199" y="202"/>
                    </a:lnTo>
                    <a:lnTo>
                      <a:pt x="199" y="202"/>
                    </a:lnTo>
                    <a:lnTo>
                      <a:pt x="199" y="202"/>
                    </a:lnTo>
                    <a:lnTo>
                      <a:pt x="199" y="199"/>
                    </a:lnTo>
                    <a:lnTo>
                      <a:pt x="199" y="199"/>
                    </a:lnTo>
                    <a:lnTo>
                      <a:pt x="199" y="197"/>
                    </a:lnTo>
                    <a:lnTo>
                      <a:pt x="199" y="197"/>
                    </a:lnTo>
                    <a:lnTo>
                      <a:pt x="201" y="195"/>
                    </a:lnTo>
                    <a:lnTo>
                      <a:pt x="203" y="193"/>
                    </a:lnTo>
                    <a:lnTo>
                      <a:pt x="203" y="191"/>
                    </a:lnTo>
                    <a:lnTo>
                      <a:pt x="203" y="187"/>
                    </a:lnTo>
                    <a:lnTo>
                      <a:pt x="203" y="187"/>
                    </a:lnTo>
                    <a:lnTo>
                      <a:pt x="203" y="183"/>
                    </a:lnTo>
                    <a:lnTo>
                      <a:pt x="203" y="183"/>
                    </a:lnTo>
                    <a:lnTo>
                      <a:pt x="206" y="181"/>
                    </a:lnTo>
                    <a:lnTo>
                      <a:pt x="206" y="181"/>
                    </a:lnTo>
                    <a:lnTo>
                      <a:pt x="206" y="176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08" y="176"/>
                    </a:lnTo>
                    <a:lnTo>
                      <a:pt x="210" y="176"/>
                    </a:lnTo>
                    <a:lnTo>
                      <a:pt x="210" y="176"/>
                    </a:lnTo>
                    <a:lnTo>
                      <a:pt x="212" y="178"/>
                    </a:lnTo>
                    <a:lnTo>
                      <a:pt x="214" y="172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7" name="Freeform 83">
                <a:extLst>
                  <a:ext uri="{FF2B5EF4-FFF2-40B4-BE49-F238E27FC236}">
                    <a16:creationId xmlns="" xmlns:a16="http://schemas.microsoft.com/office/drawing/2014/main" id="{2D747B9D-311D-4C08-9E2A-83F7D0CBF8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5" y="1220"/>
                <a:ext cx="549" cy="511"/>
              </a:xfrm>
              <a:custGeom>
                <a:avLst/>
                <a:gdLst>
                  <a:gd name="T0" fmla="*/ 132 w 549"/>
                  <a:gd name="T1" fmla="*/ 454 h 511"/>
                  <a:gd name="T2" fmla="*/ 109 w 549"/>
                  <a:gd name="T3" fmla="*/ 360 h 511"/>
                  <a:gd name="T4" fmla="*/ 122 w 549"/>
                  <a:gd name="T5" fmla="*/ 341 h 511"/>
                  <a:gd name="T6" fmla="*/ 90 w 549"/>
                  <a:gd name="T7" fmla="*/ 357 h 511"/>
                  <a:gd name="T8" fmla="*/ 126 w 549"/>
                  <a:gd name="T9" fmla="*/ 379 h 511"/>
                  <a:gd name="T10" fmla="*/ 126 w 549"/>
                  <a:gd name="T11" fmla="*/ 372 h 511"/>
                  <a:gd name="T12" fmla="*/ 120 w 549"/>
                  <a:gd name="T13" fmla="*/ 408 h 511"/>
                  <a:gd name="T14" fmla="*/ 116 w 549"/>
                  <a:gd name="T15" fmla="*/ 376 h 511"/>
                  <a:gd name="T16" fmla="*/ 132 w 549"/>
                  <a:gd name="T17" fmla="*/ 442 h 511"/>
                  <a:gd name="T18" fmla="*/ 0 w 549"/>
                  <a:gd name="T19" fmla="*/ 343 h 511"/>
                  <a:gd name="T20" fmla="*/ 21 w 549"/>
                  <a:gd name="T21" fmla="*/ 379 h 511"/>
                  <a:gd name="T22" fmla="*/ 2 w 549"/>
                  <a:gd name="T23" fmla="*/ 347 h 511"/>
                  <a:gd name="T24" fmla="*/ 84 w 549"/>
                  <a:gd name="T25" fmla="*/ 351 h 511"/>
                  <a:gd name="T26" fmla="*/ 42 w 549"/>
                  <a:gd name="T27" fmla="*/ 374 h 511"/>
                  <a:gd name="T28" fmla="*/ 86 w 549"/>
                  <a:gd name="T29" fmla="*/ 381 h 511"/>
                  <a:gd name="T30" fmla="*/ 107 w 549"/>
                  <a:gd name="T31" fmla="*/ 439 h 511"/>
                  <a:gd name="T32" fmla="*/ 86 w 549"/>
                  <a:gd name="T33" fmla="*/ 391 h 511"/>
                  <a:gd name="T34" fmla="*/ 147 w 549"/>
                  <a:gd name="T35" fmla="*/ 355 h 511"/>
                  <a:gd name="T36" fmla="*/ 139 w 549"/>
                  <a:gd name="T37" fmla="*/ 442 h 511"/>
                  <a:gd name="T38" fmla="*/ 145 w 549"/>
                  <a:gd name="T39" fmla="*/ 452 h 511"/>
                  <a:gd name="T40" fmla="*/ 116 w 549"/>
                  <a:gd name="T41" fmla="*/ 435 h 511"/>
                  <a:gd name="T42" fmla="*/ 107 w 549"/>
                  <a:gd name="T43" fmla="*/ 406 h 511"/>
                  <a:gd name="T44" fmla="*/ 107 w 549"/>
                  <a:gd name="T45" fmla="*/ 404 h 511"/>
                  <a:gd name="T46" fmla="*/ 105 w 549"/>
                  <a:gd name="T47" fmla="*/ 421 h 511"/>
                  <a:gd name="T48" fmla="*/ 95 w 549"/>
                  <a:gd name="T49" fmla="*/ 400 h 511"/>
                  <a:gd name="T50" fmla="*/ 46 w 549"/>
                  <a:gd name="T51" fmla="*/ 349 h 511"/>
                  <a:gd name="T52" fmla="*/ 394 w 549"/>
                  <a:gd name="T53" fmla="*/ 357 h 511"/>
                  <a:gd name="T54" fmla="*/ 294 w 549"/>
                  <a:gd name="T55" fmla="*/ 152 h 511"/>
                  <a:gd name="T56" fmla="*/ 231 w 549"/>
                  <a:gd name="T57" fmla="*/ 164 h 511"/>
                  <a:gd name="T58" fmla="*/ 229 w 549"/>
                  <a:gd name="T59" fmla="*/ 181 h 511"/>
                  <a:gd name="T60" fmla="*/ 426 w 549"/>
                  <a:gd name="T61" fmla="*/ 164 h 511"/>
                  <a:gd name="T62" fmla="*/ 279 w 549"/>
                  <a:gd name="T63" fmla="*/ 156 h 511"/>
                  <a:gd name="T64" fmla="*/ 275 w 549"/>
                  <a:gd name="T65" fmla="*/ 135 h 511"/>
                  <a:gd name="T66" fmla="*/ 279 w 549"/>
                  <a:gd name="T67" fmla="*/ 137 h 511"/>
                  <a:gd name="T68" fmla="*/ 277 w 549"/>
                  <a:gd name="T69" fmla="*/ 183 h 511"/>
                  <a:gd name="T70" fmla="*/ 432 w 549"/>
                  <a:gd name="T71" fmla="*/ 59 h 511"/>
                  <a:gd name="T72" fmla="*/ 528 w 549"/>
                  <a:gd name="T73" fmla="*/ 175 h 511"/>
                  <a:gd name="T74" fmla="*/ 524 w 549"/>
                  <a:gd name="T75" fmla="*/ 179 h 511"/>
                  <a:gd name="T76" fmla="*/ 499 w 549"/>
                  <a:gd name="T77" fmla="*/ 196 h 511"/>
                  <a:gd name="T78" fmla="*/ 541 w 549"/>
                  <a:gd name="T79" fmla="*/ 213 h 511"/>
                  <a:gd name="T80" fmla="*/ 470 w 549"/>
                  <a:gd name="T81" fmla="*/ 59 h 511"/>
                  <a:gd name="T82" fmla="*/ 444 w 549"/>
                  <a:gd name="T83" fmla="*/ 72 h 511"/>
                  <a:gd name="T84" fmla="*/ 470 w 549"/>
                  <a:gd name="T85" fmla="*/ 93 h 511"/>
                  <a:gd name="T86" fmla="*/ 463 w 549"/>
                  <a:gd name="T87" fmla="*/ 105 h 511"/>
                  <a:gd name="T88" fmla="*/ 446 w 549"/>
                  <a:gd name="T89" fmla="*/ 0 h 511"/>
                  <a:gd name="T90" fmla="*/ 436 w 549"/>
                  <a:gd name="T91" fmla="*/ 82 h 511"/>
                  <a:gd name="T92" fmla="*/ 453 w 549"/>
                  <a:gd name="T93" fmla="*/ 107 h 511"/>
                  <a:gd name="T94" fmla="*/ 88 w 549"/>
                  <a:gd name="T95" fmla="*/ 479 h 511"/>
                  <a:gd name="T96" fmla="*/ 53 w 549"/>
                  <a:gd name="T97" fmla="*/ 370 h 511"/>
                  <a:gd name="T98" fmla="*/ 80 w 549"/>
                  <a:gd name="T99" fmla="*/ 339 h 511"/>
                  <a:gd name="T100" fmla="*/ 63 w 549"/>
                  <a:gd name="T101" fmla="*/ 353 h 511"/>
                  <a:gd name="T102" fmla="*/ 74 w 549"/>
                  <a:gd name="T103" fmla="*/ 357 h 511"/>
                  <a:gd name="T104" fmla="*/ 38 w 549"/>
                  <a:gd name="T105" fmla="*/ 381 h 511"/>
                  <a:gd name="T106" fmla="*/ 28 w 549"/>
                  <a:gd name="T107" fmla="*/ 400 h 511"/>
                  <a:gd name="T108" fmla="*/ 76 w 549"/>
                  <a:gd name="T109" fmla="*/ 391 h 511"/>
                  <a:gd name="T110" fmla="*/ 21 w 549"/>
                  <a:gd name="T111" fmla="*/ 372 h 511"/>
                  <a:gd name="T112" fmla="*/ 111 w 549"/>
                  <a:gd name="T113" fmla="*/ 479 h 511"/>
                  <a:gd name="T114" fmla="*/ 118 w 549"/>
                  <a:gd name="T115" fmla="*/ 500 h 511"/>
                  <a:gd name="T116" fmla="*/ 126 w 549"/>
                  <a:gd name="T117" fmla="*/ 450 h 511"/>
                  <a:gd name="T118" fmla="*/ 122 w 549"/>
                  <a:gd name="T119" fmla="*/ 471 h 511"/>
                  <a:gd name="T120" fmla="*/ 222 w 549"/>
                  <a:gd name="T121" fmla="*/ 156 h 511"/>
                  <a:gd name="T122" fmla="*/ 82 w 549"/>
                  <a:gd name="T123" fmla="*/ 368 h 511"/>
                  <a:gd name="T124" fmla="*/ 84 w 549"/>
                  <a:gd name="T125" fmla="*/ 484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9" h="511">
                    <a:moveTo>
                      <a:pt x="132" y="376"/>
                    </a:moveTo>
                    <a:lnTo>
                      <a:pt x="132" y="376"/>
                    </a:lnTo>
                    <a:lnTo>
                      <a:pt x="132" y="376"/>
                    </a:lnTo>
                    <a:lnTo>
                      <a:pt x="134" y="376"/>
                    </a:lnTo>
                    <a:lnTo>
                      <a:pt x="136" y="379"/>
                    </a:lnTo>
                    <a:lnTo>
                      <a:pt x="139" y="379"/>
                    </a:lnTo>
                    <a:lnTo>
                      <a:pt x="139" y="376"/>
                    </a:lnTo>
                    <a:lnTo>
                      <a:pt x="139" y="376"/>
                    </a:lnTo>
                    <a:lnTo>
                      <a:pt x="136" y="374"/>
                    </a:lnTo>
                    <a:lnTo>
                      <a:pt x="136" y="374"/>
                    </a:lnTo>
                    <a:lnTo>
                      <a:pt x="132" y="374"/>
                    </a:lnTo>
                    <a:lnTo>
                      <a:pt x="132" y="374"/>
                    </a:lnTo>
                    <a:lnTo>
                      <a:pt x="132" y="376"/>
                    </a:lnTo>
                    <a:close/>
                    <a:moveTo>
                      <a:pt x="130" y="368"/>
                    </a:moveTo>
                    <a:lnTo>
                      <a:pt x="130" y="368"/>
                    </a:lnTo>
                    <a:lnTo>
                      <a:pt x="130" y="368"/>
                    </a:lnTo>
                    <a:lnTo>
                      <a:pt x="130" y="370"/>
                    </a:lnTo>
                    <a:lnTo>
                      <a:pt x="130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6"/>
                    </a:lnTo>
                    <a:lnTo>
                      <a:pt x="132" y="366"/>
                    </a:lnTo>
                    <a:lnTo>
                      <a:pt x="132" y="366"/>
                    </a:lnTo>
                    <a:lnTo>
                      <a:pt x="132" y="364"/>
                    </a:lnTo>
                    <a:lnTo>
                      <a:pt x="130" y="366"/>
                    </a:lnTo>
                    <a:lnTo>
                      <a:pt x="130" y="366"/>
                    </a:lnTo>
                    <a:lnTo>
                      <a:pt x="130" y="366"/>
                    </a:lnTo>
                    <a:lnTo>
                      <a:pt x="130" y="368"/>
                    </a:lnTo>
                    <a:close/>
                    <a:moveTo>
                      <a:pt x="134" y="456"/>
                    </a:moveTo>
                    <a:lnTo>
                      <a:pt x="134" y="454"/>
                    </a:lnTo>
                    <a:lnTo>
                      <a:pt x="132" y="454"/>
                    </a:lnTo>
                    <a:lnTo>
                      <a:pt x="132" y="454"/>
                    </a:lnTo>
                    <a:lnTo>
                      <a:pt x="134" y="456"/>
                    </a:lnTo>
                    <a:lnTo>
                      <a:pt x="134" y="456"/>
                    </a:lnTo>
                    <a:close/>
                    <a:moveTo>
                      <a:pt x="90" y="349"/>
                    </a:moveTo>
                    <a:lnTo>
                      <a:pt x="90" y="351"/>
                    </a:lnTo>
                    <a:lnTo>
                      <a:pt x="90" y="353"/>
                    </a:lnTo>
                    <a:lnTo>
                      <a:pt x="92" y="353"/>
                    </a:lnTo>
                    <a:lnTo>
                      <a:pt x="95" y="355"/>
                    </a:lnTo>
                    <a:lnTo>
                      <a:pt x="97" y="353"/>
                    </a:lnTo>
                    <a:lnTo>
                      <a:pt x="99" y="353"/>
                    </a:lnTo>
                    <a:lnTo>
                      <a:pt x="99" y="353"/>
                    </a:lnTo>
                    <a:lnTo>
                      <a:pt x="101" y="353"/>
                    </a:lnTo>
                    <a:lnTo>
                      <a:pt x="103" y="351"/>
                    </a:lnTo>
                    <a:lnTo>
                      <a:pt x="103" y="351"/>
                    </a:lnTo>
                    <a:lnTo>
                      <a:pt x="107" y="349"/>
                    </a:lnTo>
                    <a:lnTo>
                      <a:pt x="109" y="349"/>
                    </a:lnTo>
                    <a:lnTo>
                      <a:pt x="109" y="349"/>
                    </a:lnTo>
                    <a:lnTo>
                      <a:pt x="109" y="349"/>
                    </a:lnTo>
                    <a:lnTo>
                      <a:pt x="111" y="351"/>
                    </a:lnTo>
                    <a:lnTo>
                      <a:pt x="111" y="351"/>
                    </a:lnTo>
                    <a:lnTo>
                      <a:pt x="113" y="351"/>
                    </a:lnTo>
                    <a:lnTo>
                      <a:pt x="111" y="351"/>
                    </a:lnTo>
                    <a:lnTo>
                      <a:pt x="111" y="353"/>
                    </a:lnTo>
                    <a:lnTo>
                      <a:pt x="111" y="353"/>
                    </a:lnTo>
                    <a:lnTo>
                      <a:pt x="109" y="355"/>
                    </a:lnTo>
                    <a:lnTo>
                      <a:pt x="109" y="355"/>
                    </a:lnTo>
                    <a:lnTo>
                      <a:pt x="111" y="355"/>
                    </a:lnTo>
                    <a:lnTo>
                      <a:pt x="107" y="357"/>
                    </a:lnTo>
                    <a:lnTo>
                      <a:pt x="107" y="357"/>
                    </a:lnTo>
                    <a:lnTo>
                      <a:pt x="107" y="360"/>
                    </a:lnTo>
                    <a:lnTo>
                      <a:pt x="107" y="360"/>
                    </a:lnTo>
                    <a:lnTo>
                      <a:pt x="109" y="360"/>
                    </a:lnTo>
                    <a:lnTo>
                      <a:pt x="111" y="360"/>
                    </a:lnTo>
                    <a:lnTo>
                      <a:pt x="113" y="360"/>
                    </a:lnTo>
                    <a:lnTo>
                      <a:pt x="113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09" y="362"/>
                    </a:lnTo>
                    <a:lnTo>
                      <a:pt x="111" y="364"/>
                    </a:lnTo>
                    <a:lnTo>
                      <a:pt x="113" y="364"/>
                    </a:lnTo>
                    <a:lnTo>
                      <a:pt x="113" y="366"/>
                    </a:lnTo>
                    <a:lnTo>
                      <a:pt x="113" y="368"/>
                    </a:lnTo>
                    <a:lnTo>
                      <a:pt x="120" y="370"/>
                    </a:lnTo>
                    <a:lnTo>
                      <a:pt x="124" y="370"/>
                    </a:lnTo>
                    <a:lnTo>
                      <a:pt x="124" y="366"/>
                    </a:lnTo>
                    <a:lnTo>
                      <a:pt x="124" y="364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28" y="362"/>
                    </a:lnTo>
                    <a:lnTo>
                      <a:pt x="128" y="362"/>
                    </a:lnTo>
                    <a:lnTo>
                      <a:pt x="128" y="362"/>
                    </a:lnTo>
                    <a:lnTo>
                      <a:pt x="130" y="360"/>
                    </a:lnTo>
                    <a:lnTo>
                      <a:pt x="128" y="360"/>
                    </a:lnTo>
                    <a:lnTo>
                      <a:pt x="128" y="360"/>
                    </a:lnTo>
                    <a:lnTo>
                      <a:pt x="128" y="357"/>
                    </a:lnTo>
                    <a:lnTo>
                      <a:pt x="128" y="355"/>
                    </a:lnTo>
                    <a:lnTo>
                      <a:pt x="128" y="353"/>
                    </a:lnTo>
                    <a:lnTo>
                      <a:pt x="130" y="351"/>
                    </a:lnTo>
                    <a:lnTo>
                      <a:pt x="128" y="347"/>
                    </a:lnTo>
                    <a:lnTo>
                      <a:pt x="128" y="345"/>
                    </a:lnTo>
                    <a:lnTo>
                      <a:pt x="128" y="345"/>
                    </a:lnTo>
                    <a:lnTo>
                      <a:pt x="124" y="343"/>
                    </a:lnTo>
                    <a:lnTo>
                      <a:pt x="122" y="341"/>
                    </a:lnTo>
                    <a:lnTo>
                      <a:pt x="122" y="339"/>
                    </a:lnTo>
                    <a:lnTo>
                      <a:pt x="124" y="336"/>
                    </a:lnTo>
                    <a:lnTo>
                      <a:pt x="122" y="334"/>
                    </a:lnTo>
                    <a:lnTo>
                      <a:pt x="122" y="334"/>
                    </a:lnTo>
                    <a:lnTo>
                      <a:pt x="120" y="334"/>
                    </a:lnTo>
                    <a:lnTo>
                      <a:pt x="122" y="334"/>
                    </a:lnTo>
                    <a:lnTo>
                      <a:pt x="118" y="336"/>
                    </a:lnTo>
                    <a:lnTo>
                      <a:pt x="116" y="339"/>
                    </a:lnTo>
                    <a:lnTo>
                      <a:pt x="111" y="339"/>
                    </a:lnTo>
                    <a:lnTo>
                      <a:pt x="107" y="336"/>
                    </a:lnTo>
                    <a:lnTo>
                      <a:pt x="105" y="336"/>
                    </a:lnTo>
                    <a:lnTo>
                      <a:pt x="105" y="336"/>
                    </a:lnTo>
                    <a:lnTo>
                      <a:pt x="105" y="336"/>
                    </a:lnTo>
                    <a:lnTo>
                      <a:pt x="103" y="339"/>
                    </a:lnTo>
                    <a:lnTo>
                      <a:pt x="103" y="339"/>
                    </a:lnTo>
                    <a:lnTo>
                      <a:pt x="101" y="336"/>
                    </a:lnTo>
                    <a:lnTo>
                      <a:pt x="99" y="339"/>
                    </a:lnTo>
                    <a:lnTo>
                      <a:pt x="99" y="339"/>
                    </a:lnTo>
                    <a:lnTo>
                      <a:pt x="99" y="339"/>
                    </a:lnTo>
                    <a:lnTo>
                      <a:pt x="99" y="341"/>
                    </a:lnTo>
                    <a:lnTo>
                      <a:pt x="97" y="341"/>
                    </a:lnTo>
                    <a:lnTo>
                      <a:pt x="97" y="343"/>
                    </a:lnTo>
                    <a:lnTo>
                      <a:pt x="97" y="343"/>
                    </a:lnTo>
                    <a:lnTo>
                      <a:pt x="90" y="345"/>
                    </a:lnTo>
                    <a:lnTo>
                      <a:pt x="88" y="345"/>
                    </a:lnTo>
                    <a:lnTo>
                      <a:pt x="88" y="347"/>
                    </a:lnTo>
                    <a:lnTo>
                      <a:pt x="90" y="349"/>
                    </a:lnTo>
                    <a:close/>
                    <a:moveTo>
                      <a:pt x="88" y="355"/>
                    </a:moveTo>
                    <a:lnTo>
                      <a:pt x="88" y="355"/>
                    </a:lnTo>
                    <a:lnTo>
                      <a:pt x="88" y="357"/>
                    </a:lnTo>
                    <a:lnTo>
                      <a:pt x="90" y="357"/>
                    </a:lnTo>
                    <a:lnTo>
                      <a:pt x="90" y="357"/>
                    </a:lnTo>
                    <a:lnTo>
                      <a:pt x="90" y="357"/>
                    </a:lnTo>
                    <a:lnTo>
                      <a:pt x="92" y="357"/>
                    </a:lnTo>
                    <a:lnTo>
                      <a:pt x="92" y="357"/>
                    </a:lnTo>
                    <a:lnTo>
                      <a:pt x="92" y="355"/>
                    </a:lnTo>
                    <a:lnTo>
                      <a:pt x="92" y="355"/>
                    </a:lnTo>
                    <a:lnTo>
                      <a:pt x="90" y="355"/>
                    </a:lnTo>
                    <a:lnTo>
                      <a:pt x="88" y="355"/>
                    </a:lnTo>
                    <a:close/>
                    <a:moveTo>
                      <a:pt x="124" y="383"/>
                    </a:moveTo>
                    <a:lnTo>
                      <a:pt x="124" y="383"/>
                    </a:lnTo>
                    <a:lnTo>
                      <a:pt x="124" y="383"/>
                    </a:lnTo>
                    <a:lnTo>
                      <a:pt x="124" y="383"/>
                    </a:lnTo>
                    <a:lnTo>
                      <a:pt x="124" y="383"/>
                    </a:lnTo>
                    <a:lnTo>
                      <a:pt x="124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3"/>
                    </a:lnTo>
                    <a:lnTo>
                      <a:pt x="126" y="381"/>
                    </a:lnTo>
                    <a:lnTo>
                      <a:pt x="126" y="381"/>
                    </a:lnTo>
                    <a:lnTo>
                      <a:pt x="126" y="381"/>
                    </a:lnTo>
                    <a:lnTo>
                      <a:pt x="126" y="381"/>
                    </a:lnTo>
                    <a:lnTo>
                      <a:pt x="128" y="381"/>
                    </a:lnTo>
                    <a:lnTo>
                      <a:pt x="128" y="381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8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6" y="379"/>
                    </a:lnTo>
                    <a:lnTo>
                      <a:pt x="124" y="379"/>
                    </a:lnTo>
                    <a:lnTo>
                      <a:pt x="124" y="381"/>
                    </a:lnTo>
                    <a:lnTo>
                      <a:pt x="124" y="381"/>
                    </a:lnTo>
                    <a:lnTo>
                      <a:pt x="124" y="381"/>
                    </a:lnTo>
                    <a:lnTo>
                      <a:pt x="124" y="383"/>
                    </a:lnTo>
                    <a:close/>
                    <a:moveTo>
                      <a:pt x="128" y="364"/>
                    </a:moveTo>
                    <a:lnTo>
                      <a:pt x="128" y="364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26" y="366"/>
                    </a:lnTo>
                    <a:lnTo>
                      <a:pt x="126" y="366"/>
                    </a:lnTo>
                    <a:lnTo>
                      <a:pt x="126" y="368"/>
                    </a:lnTo>
                    <a:lnTo>
                      <a:pt x="126" y="368"/>
                    </a:lnTo>
                    <a:lnTo>
                      <a:pt x="126" y="368"/>
                    </a:lnTo>
                    <a:lnTo>
                      <a:pt x="126" y="368"/>
                    </a:lnTo>
                    <a:lnTo>
                      <a:pt x="128" y="366"/>
                    </a:lnTo>
                    <a:lnTo>
                      <a:pt x="130" y="366"/>
                    </a:lnTo>
                    <a:lnTo>
                      <a:pt x="128" y="364"/>
                    </a:lnTo>
                    <a:lnTo>
                      <a:pt x="128" y="364"/>
                    </a:lnTo>
                    <a:close/>
                    <a:moveTo>
                      <a:pt x="130" y="372"/>
                    </a:moveTo>
                    <a:lnTo>
                      <a:pt x="130" y="370"/>
                    </a:lnTo>
                    <a:lnTo>
                      <a:pt x="130" y="370"/>
                    </a:lnTo>
                    <a:lnTo>
                      <a:pt x="130" y="368"/>
                    </a:lnTo>
                    <a:lnTo>
                      <a:pt x="128" y="368"/>
                    </a:lnTo>
                    <a:lnTo>
                      <a:pt x="128" y="368"/>
                    </a:lnTo>
                    <a:lnTo>
                      <a:pt x="126" y="370"/>
                    </a:lnTo>
                    <a:lnTo>
                      <a:pt x="126" y="372"/>
                    </a:lnTo>
                    <a:lnTo>
                      <a:pt x="126" y="372"/>
                    </a:lnTo>
                    <a:lnTo>
                      <a:pt x="126" y="372"/>
                    </a:lnTo>
                    <a:lnTo>
                      <a:pt x="128" y="372"/>
                    </a:lnTo>
                    <a:lnTo>
                      <a:pt x="128" y="372"/>
                    </a:lnTo>
                    <a:lnTo>
                      <a:pt x="128" y="372"/>
                    </a:lnTo>
                    <a:lnTo>
                      <a:pt x="130" y="372"/>
                    </a:lnTo>
                    <a:close/>
                    <a:moveTo>
                      <a:pt x="84" y="357"/>
                    </a:moveTo>
                    <a:lnTo>
                      <a:pt x="82" y="357"/>
                    </a:lnTo>
                    <a:lnTo>
                      <a:pt x="82" y="357"/>
                    </a:lnTo>
                    <a:lnTo>
                      <a:pt x="80" y="357"/>
                    </a:lnTo>
                    <a:lnTo>
                      <a:pt x="80" y="357"/>
                    </a:lnTo>
                    <a:lnTo>
                      <a:pt x="80" y="357"/>
                    </a:lnTo>
                    <a:lnTo>
                      <a:pt x="82" y="360"/>
                    </a:lnTo>
                    <a:lnTo>
                      <a:pt x="80" y="360"/>
                    </a:lnTo>
                    <a:lnTo>
                      <a:pt x="80" y="360"/>
                    </a:lnTo>
                    <a:lnTo>
                      <a:pt x="82" y="360"/>
                    </a:lnTo>
                    <a:lnTo>
                      <a:pt x="82" y="360"/>
                    </a:lnTo>
                    <a:lnTo>
                      <a:pt x="82" y="362"/>
                    </a:lnTo>
                    <a:lnTo>
                      <a:pt x="82" y="362"/>
                    </a:lnTo>
                    <a:lnTo>
                      <a:pt x="82" y="362"/>
                    </a:lnTo>
                    <a:lnTo>
                      <a:pt x="82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4" y="360"/>
                    </a:lnTo>
                    <a:lnTo>
                      <a:pt x="86" y="360"/>
                    </a:lnTo>
                    <a:lnTo>
                      <a:pt x="86" y="360"/>
                    </a:lnTo>
                    <a:lnTo>
                      <a:pt x="86" y="360"/>
                    </a:lnTo>
                    <a:lnTo>
                      <a:pt x="84" y="357"/>
                    </a:lnTo>
                    <a:lnTo>
                      <a:pt x="84" y="357"/>
                    </a:lnTo>
                    <a:close/>
                    <a:moveTo>
                      <a:pt x="120" y="410"/>
                    </a:moveTo>
                    <a:lnTo>
                      <a:pt x="120" y="410"/>
                    </a:lnTo>
                    <a:lnTo>
                      <a:pt x="120" y="408"/>
                    </a:lnTo>
                    <a:lnTo>
                      <a:pt x="118" y="408"/>
                    </a:lnTo>
                    <a:lnTo>
                      <a:pt x="118" y="408"/>
                    </a:lnTo>
                    <a:lnTo>
                      <a:pt x="116" y="408"/>
                    </a:lnTo>
                    <a:lnTo>
                      <a:pt x="116" y="408"/>
                    </a:lnTo>
                    <a:lnTo>
                      <a:pt x="116" y="410"/>
                    </a:lnTo>
                    <a:lnTo>
                      <a:pt x="116" y="410"/>
                    </a:lnTo>
                    <a:lnTo>
                      <a:pt x="116" y="412"/>
                    </a:lnTo>
                    <a:lnTo>
                      <a:pt x="116" y="412"/>
                    </a:lnTo>
                    <a:lnTo>
                      <a:pt x="116" y="412"/>
                    </a:lnTo>
                    <a:lnTo>
                      <a:pt x="116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4"/>
                    </a:lnTo>
                    <a:lnTo>
                      <a:pt x="118" y="412"/>
                    </a:lnTo>
                    <a:lnTo>
                      <a:pt x="118" y="412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18" y="410"/>
                    </a:lnTo>
                    <a:lnTo>
                      <a:pt x="120" y="410"/>
                    </a:lnTo>
                    <a:close/>
                    <a:moveTo>
                      <a:pt x="134" y="379"/>
                    </a:moveTo>
                    <a:lnTo>
                      <a:pt x="134" y="379"/>
                    </a:lnTo>
                    <a:lnTo>
                      <a:pt x="132" y="376"/>
                    </a:lnTo>
                    <a:lnTo>
                      <a:pt x="132" y="376"/>
                    </a:lnTo>
                    <a:lnTo>
                      <a:pt x="132" y="379"/>
                    </a:lnTo>
                    <a:lnTo>
                      <a:pt x="134" y="379"/>
                    </a:lnTo>
                    <a:lnTo>
                      <a:pt x="134" y="379"/>
                    </a:lnTo>
                    <a:close/>
                    <a:moveTo>
                      <a:pt x="120" y="374"/>
                    </a:moveTo>
                    <a:lnTo>
                      <a:pt x="118" y="374"/>
                    </a:lnTo>
                    <a:lnTo>
                      <a:pt x="116" y="374"/>
                    </a:lnTo>
                    <a:lnTo>
                      <a:pt x="116" y="376"/>
                    </a:lnTo>
                    <a:lnTo>
                      <a:pt x="116" y="379"/>
                    </a:lnTo>
                    <a:lnTo>
                      <a:pt x="118" y="376"/>
                    </a:lnTo>
                    <a:lnTo>
                      <a:pt x="120" y="376"/>
                    </a:lnTo>
                    <a:lnTo>
                      <a:pt x="122" y="376"/>
                    </a:lnTo>
                    <a:lnTo>
                      <a:pt x="124" y="376"/>
                    </a:lnTo>
                    <a:lnTo>
                      <a:pt x="124" y="376"/>
                    </a:lnTo>
                    <a:lnTo>
                      <a:pt x="126" y="376"/>
                    </a:lnTo>
                    <a:lnTo>
                      <a:pt x="126" y="374"/>
                    </a:lnTo>
                    <a:lnTo>
                      <a:pt x="124" y="374"/>
                    </a:lnTo>
                    <a:lnTo>
                      <a:pt x="120" y="374"/>
                    </a:lnTo>
                    <a:close/>
                    <a:moveTo>
                      <a:pt x="118" y="431"/>
                    </a:moveTo>
                    <a:lnTo>
                      <a:pt x="118" y="431"/>
                    </a:lnTo>
                    <a:lnTo>
                      <a:pt x="118" y="433"/>
                    </a:lnTo>
                    <a:lnTo>
                      <a:pt x="118" y="433"/>
                    </a:lnTo>
                    <a:lnTo>
                      <a:pt x="118" y="433"/>
                    </a:lnTo>
                    <a:lnTo>
                      <a:pt x="120" y="433"/>
                    </a:lnTo>
                    <a:lnTo>
                      <a:pt x="120" y="433"/>
                    </a:lnTo>
                    <a:lnTo>
                      <a:pt x="120" y="433"/>
                    </a:lnTo>
                    <a:lnTo>
                      <a:pt x="120" y="435"/>
                    </a:lnTo>
                    <a:lnTo>
                      <a:pt x="120" y="435"/>
                    </a:lnTo>
                    <a:lnTo>
                      <a:pt x="122" y="437"/>
                    </a:lnTo>
                    <a:lnTo>
                      <a:pt x="124" y="439"/>
                    </a:lnTo>
                    <a:lnTo>
                      <a:pt x="124" y="439"/>
                    </a:lnTo>
                    <a:lnTo>
                      <a:pt x="126" y="439"/>
                    </a:lnTo>
                    <a:lnTo>
                      <a:pt x="126" y="439"/>
                    </a:lnTo>
                    <a:lnTo>
                      <a:pt x="126" y="442"/>
                    </a:lnTo>
                    <a:lnTo>
                      <a:pt x="128" y="442"/>
                    </a:lnTo>
                    <a:lnTo>
                      <a:pt x="130" y="444"/>
                    </a:lnTo>
                    <a:lnTo>
                      <a:pt x="132" y="446"/>
                    </a:lnTo>
                    <a:lnTo>
                      <a:pt x="132" y="446"/>
                    </a:lnTo>
                    <a:lnTo>
                      <a:pt x="134" y="444"/>
                    </a:lnTo>
                    <a:lnTo>
                      <a:pt x="132" y="442"/>
                    </a:lnTo>
                    <a:lnTo>
                      <a:pt x="120" y="427"/>
                    </a:lnTo>
                    <a:lnTo>
                      <a:pt x="118" y="427"/>
                    </a:lnTo>
                    <a:lnTo>
                      <a:pt x="118" y="427"/>
                    </a:lnTo>
                    <a:lnTo>
                      <a:pt x="118" y="427"/>
                    </a:lnTo>
                    <a:lnTo>
                      <a:pt x="118" y="427"/>
                    </a:lnTo>
                    <a:lnTo>
                      <a:pt x="118" y="429"/>
                    </a:lnTo>
                    <a:lnTo>
                      <a:pt x="118" y="429"/>
                    </a:lnTo>
                    <a:lnTo>
                      <a:pt x="116" y="427"/>
                    </a:lnTo>
                    <a:lnTo>
                      <a:pt x="113" y="427"/>
                    </a:lnTo>
                    <a:lnTo>
                      <a:pt x="113" y="425"/>
                    </a:lnTo>
                    <a:lnTo>
                      <a:pt x="113" y="427"/>
                    </a:lnTo>
                    <a:lnTo>
                      <a:pt x="113" y="427"/>
                    </a:lnTo>
                    <a:lnTo>
                      <a:pt x="116" y="431"/>
                    </a:lnTo>
                    <a:lnTo>
                      <a:pt x="118" y="431"/>
                    </a:lnTo>
                    <a:close/>
                    <a:moveTo>
                      <a:pt x="82" y="351"/>
                    </a:moveTo>
                    <a:lnTo>
                      <a:pt x="84" y="353"/>
                    </a:lnTo>
                    <a:lnTo>
                      <a:pt x="84" y="351"/>
                    </a:lnTo>
                    <a:lnTo>
                      <a:pt x="84" y="351"/>
                    </a:lnTo>
                    <a:lnTo>
                      <a:pt x="84" y="351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4" y="349"/>
                    </a:lnTo>
                    <a:lnTo>
                      <a:pt x="82" y="349"/>
                    </a:lnTo>
                    <a:lnTo>
                      <a:pt x="82" y="349"/>
                    </a:lnTo>
                    <a:lnTo>
                      <a:pt x="82" y="351"/>
                    </a:lnTo>
                    <a:lnTo>
                      <a:pt x="82" y="351"/>
                    </a:lnTo>
                    <a:close/>
                    <a:moveTo>
                      <a:pt x="0" y="341"/>
                    </a:moveTo>
                    <a:lnTo>
                      <a:pt x="0" y="341"/>
                    </a:lnTo>
                    <a:lnTo>
                      <a:pt x="0" y="341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0" y="343"/>
                    </a:lnTo>
                    <a:lnTo>
                      <a:pt x="2" y="343"/>
                    </a:lnTo>
                    <a:lnTo>
                      <a:pt x="2" y="341"/>
                    </a:lnTo>
                    <a:lnTo>
                      <a:pt x="2" y="341"/>
                    </a:lnTo>
                    <a:lnTo>
                      <a:pt x="0" y="341"/>
                    </a:lnTo>
                    <a:close/>
                    <a:moveTo>
                      <a:pt x="21" y="379"/>
                    </a:moveTo>
                    <a:lnTo>
                      <a:pt x="21" y="379"/>
                    </a:lnTo>
                    <a:lnTo>
                      <a:pt x="19" y="376"/>
                    </a:lnTo>
                    <a:lnTo>
                      <a:pt x="19" y="376"/>
                    </a:lnTo>
                    <a:lnTo>
                      <a:pt x="17" y="372"/>
                    </a:lnTo>
                    <a:lnTo>
                      <a:pt x="17" y="372"/>
                    </a:lnTo>
                    <a:lnTo>
                      <a:pt x="13" y="370"/>
                    </a:lnTo>
                    <a:lnTo>
                      <a:pt x="13" y="368"/>
                    </a:lnTo>
                    <a:lnTo>
                      <a:pt x="11" y="368"/>
                    </a:lnTo>
                    <a:lnTo>
                      <a:pt x="11" y="366"/>
                    </a:lnTo>
                    <a:lnTo>
                      <a:pt x="9" y="366"/>
                    </a:lnTo>
                    <a:lnTo>
                      <a:pt x="7" y="366"/>
                    </a:lnTo>
                    <a:lnTo>
                      <a:pt x="7" y="366"/>
                    </a:lnTo>
                    <a:lnTo>
                      <a:pt x="7" y="370"/>
                    </a:lnTo>
                    <a:lnTo>
                      <a:pt x="4" y="372"/>
                    </a:lnTo>
                    <a:lnTo>
                      <a:pt x="4" y="372"/>
                    </a:lnTo>
                    <a:lnTo>
                      <a:pt x="4" y="374"/>
                    </a:lnTo>
                    <a:lnTo>
                      <a:pt x="4" y="376"/>
                    </a:lnTo>
                    <a:lnTo>
                      <a:pt x="9" y="383"/>
                    </a:lnTo>
                    <a:lnTo>
                      <a:pt x="11" y="383"/>
                    </a:lnTo>
                    <a:lnTo>
                      <a:pt x="11" y="385"/>
                    </a:lnTo>
                    <a:lnTo>
                      <a:pt x="13" y="387"/>
                    </a:lnTo>
                    <a:lnTo>
                      <a:pt x="13" y="387"/>
                    </a:lnTo>
                    <a:lnTo>
                      <a:pt x="15" y="387"/>
                    </a:lnTo>
                    <a:lnTo>
                      <a:pt x="17" y="385"/>
                    </a:lnTo>
                    <a:lnTo>
                      <a:pt x="21" y="379"/>
                    </a:lnTo>
                    <a:close/>
                    <a:moveTo>
                      <a:pt x="7" y="353"/>
                    </a:moveTo>
                    <a:lnTo>
                      <a:pt x="9" y="353"/>
                    </a:lnTo>
                    <a:lnTo>
                      <a:pt x="11" y="355"/>
                    </a:lnTo>
                    <a:lnTo>
                      <a:pt x="13" y="355"/>
                    </a:lnTo>
                    <a:lnTo>
                      <a:pt x="13" y="355"/>
                    </a:lnTo>
                    <a:lnTo>
                      <a:pt x="15" y="355"/>
                    </a:lnTo>
                    <a:lnTo>
                      <a:pt x="15" y="355"/>
                    </a:lnTo>
                    <a:lnTo>
                      <a:pt x="15" y="353"/>
                    </a:lnTo>
                    <a:lnTo>
                      <a:pt x="15" y="353"/>
                    </a:lnTo>
                    <a:lnTo>
                      <a:pt x="15" y="353"/>
                    </a:lnTo>
                    <a:lnTo>
                      <a:pt x="13" y="353"/>
                    </a:lnTo>
                    <a:lnTo>
                      <a:pt x="13" y="351"/>
                    </a:lnTo>
                    <a:lnTo>
                      <a:pt x="13" y="351"/>
                    </a:lnTo>
                    <a:lnTo>
                      <a:pt x="13" y="351"/>
                    </a:lnTo>
                    <a:lnTo>
                      <a:pt x="13" y="351"/>
                    </a:lnTo>
                    <a:lnTo>
                      <a:pt x="13" y="349"/>
                    </a:lnTo>
                    <a:lnTo>
                      <a:pt x="13" y="349"/>
                    </a:lnTo>
                    <a:lnTo>
                      <a:pt x="11" y="349"/>
                    </a:lnTo>
                    <a:lnTo>
                      <a:pt x="11" y="349"/>
                    </a:lnTo>
                    <a:lnTo>
                      <a:pt x="11" y="349"/>
                    </a:lnTo>
                    <a:lnTo>
                      <a:pt x="11" y="347"/>
                    </a:lnTo>
                    <a:lnTo>
                      <a:pt x="9" y="345"/>
                    </a:lnTo>
                    <a:lnTo>
                      <a:pt x="9" y="345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7" y="343"/>
                    </a:lnTo>
                    <a:lnTo>
                      <a:pt x="4" y="343"/>
                    </a:lnTo>
                    <a:lnTo>
                      <a:pt x="4" y="343"/>
                    </a:lnTo>
                    <a:lnTo>
                      <a:pt x="4" y="345"/>
                    </a:lnTo>
                    <a:lnTo>
                      <a:pt x="2" y="345"/>
                    </a:lnTo>
                    <a:lnTo>
                      <a:pt x="2" y="347"/>
                    </a:lnTo>
                    <a:lnTo>
                      <a:pt x="2" y="349"/>
                    </a:lnTo>
                    <a:lnTo>
                      <a:pt x="4" y="353"/>
                    </a:lnTo>
                    <a:lnTo>
                      <a:pt x="7" y="353"/>
                    </a:lnTo>
                    <a:close/>
                    <a:moveTo>
                      <a:pt x="11" y="364"/>
                    </a:moveTo>
                    <a:lnTo>
                      <a:pt x="13" y="364"/>
                    </a:lnTo>
                    <a:lnTo>
                      <a:pt x="13" y="366"/>
                    </a:lnTo>
                    <a:lnTo>
                      <a:pt x="13" y="366"/>
                    </a:lnTo>
                    <a:lnTo>
                      <a:pt x="15" y="366"/>
                    </a:lnTo>
                    <a:lnTo>
                      <a:pt x="15" y="366"/>
                    </a:lnTo>
                    <a:lnTo>
                      <a:pt x="17" y="366"/>
                    </a:lnTo>
                    <a:lnTo>
                      <a:pt x="17" y="366"/>
                    </a:lnTo>
                    <a:lnTo>
                      <a:pt x="17" y="364"/>
                    </a:lnTo>
                    <a:lnTo>
                      <a:pt x="17" y="364"/>
                    </a:lnTo>
                    <a:lnTo>
                      <a:pt x="17" y="362"/>
                    </a:lnTo>
                    <a:lnTo>
                      <a:pt x="15" y="362"/>
                    </a:lnTo>
                    <a:lnTo>
                      <a:pt x="11" y="364"/>
                    </a:lnTo>
                    <a:lnTo>
                      <a:pt x="11" y="364"/>
                    </a:lnTo>
                    <a:close/>
                    <a:moveTo>
                      <a:pt x="11" y="341"/>
                    </a:moveTo>
                    <a:lnTo>
                      <a:pt x="11" y="341"/>
                    </a:lnTo>
                    <a:lnTo>
                      <a:pt x="11" y="341"/>
                    </a:lnTo>
                    <a:lnTo>
                      <a:pt x="9" y="339"/>
                    </a:lnTo>
                    <a:lnTo>
                      <a:pt x="9" y="341"/>
                    </a:lnTo>
                    <a:lnTo>
                      <a:pt x="9" y="343"/>
                    </a:lnTo>
                    <a:lnTo>
                      <a:pt x="11" y="341"/>
                    </a:lnTo>
                    <a:close/>
                    <a:moveTo>
                      <a:pt x="82" y="355"/>
                    </a:moveTo>
                    <a:lnTo>
                      <a:pt x="82" y="355"/>
                    </a:lnTo>
                    <a:lnTo>
                      <a:pt x="84" y="355"/>
                    </a:lnTo>
                    <a:lnTo>
                      <a:pt x="84" y="353"/>
                    </a:lnTo>
                    <a:lnTo>
                      <a:pt x="84" y="353"/>
                    </a:lnTo>
                    <a:lnTo>
                      <a:pt x="84" y="353"/>
                    </a:lnTo>
                    <a:lnTo>
                      <a:pt x="84" y="351"/>
                    </a:lnTo>
                    <a:lnTo>
                      <a:pt x="84" y="351"/>
                    </a:lnTo>
                    <a:lnTo>
                      <a:pt x="84" y="353"/>
                    </a:lnTo>
                    <a:lnTo>
                      <a:pt x="84" y="353"/>
                    </a:lnTo>
                    <a:lnTo>
                      <a:pt x="82" y="353"/>
                    </a:lnTo>
                    <a:lnTo>
                      <a:pt x="82" y="353"/>
                    </a:lnTo>
                    <a:lnTo>
                      <a:pt x="82" y="355"/>
                    </a:lnTo>
                    <a:lnTo>
                      <a:pt x="82" y="355"/>
                    </a:lnTo>
                    <a:lnTo>
                      <a:pt x="82" y="355"/>
                    </a:lnTo>
                    <a:close/>
                    <a:moveTo>
                      <a:pt x="57" y="341"/>
                    </a:moveTo>
                    <a:lnTo>
                      <a:pt x="57" y="341"/>
                    </a:lnTo>
                    <a:lnTo>
                      <a:pt x="57" y="341"/>
                    </a:lnTo>
                    <a:lnTo>
                      <a:pt x="57" y="341"/>
                    </a:lnTo>
                    <a:lnTo>
                      <a:pt x="55" y="341"/>
                    </a:lnTo>
                    <a:lnTo>
                      <a:pt x="57" y="341"/>
                    </a:lnTo>
                    <a:lnTo>
                      <a:pt x="57" y="341"/>
                    </a:lnTo>
                    <a:close/>
                    <a:moveTo>
                      <a:pt x="48" y="347"/>
                    </a:moveTo>
                    <a:lnTo>
                      <a:pt x="51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5"/>
                    </a:lnTo>
                    <a:lnTo>
                      <a:pt x="48" y="347"/>
                    </a:lnTo>
                    <a:lnTo>
                      <a:pt x="48" y="347"/>
                    </a:lnTo>
                    <a:close/>
                    <a:moveTo>
                      <a:pt x="55" y="339"/>
                    </a:moveTo>
                    <a:lnTo>
                      <a:pt x="55" y="339"/>
                    </a:lnTo>
                    <a:lnTo>
                      <a:pt x="55" y="341"/>
                    </a:lnTo>
                    <a:lnTo>
                      <a:pt x="55" y="339"/>
                    </a:lnTo>
                    <a:close/>
                    <a:moveTo>
                      <a:pt x="38" y="376"/>
                    </a:moveTo>
                    <a:lnTo>
                      <a:pt x="38" y="376"/>
                    </a:lnTo>
                    <a:lnTo>
                      <a:pt x="40" y="376"/>
                    </a:lnTo>
                    <a:lnTo>
                      <a:pt x="40" y="376"/>
                    </a:lnTo>
                    <a:lnTo>
                      <a:pt x="42" y="374"/>
                    </a:lnTo>
                    <a:lnTo>
                      <a:pt x="40" y="374"/>
                    </a:lnTo>
                    <a:lnTo>
                      <a:pt x="38" y="372"/>
                    </a:lnTo>
                    <a:lnTo>
                      <a:pt x="36" y="370"/>
                    </a:lnTo>
                    <a:lnTo>
                      <a:pt x="36" y="370"/>
                    </a:lnTo>
                    <a:lnTo>
                      <a:pt x="38" y="374"/>
                    </a:lnTo>
                    <a:lnTo>
                      <a:pt x="38" y="376"/>
                    </a:lnTo>
                    <a:close/>
                    <a:moveTo>
                      <a:pt x="107" y="410"/>
                    </a:moveTo>
                    <a:lnTo>
                      <a:pt x="107" y="412"/>
                    </a:lnTo>
                    <a:lnTo>
                      <a:pt x="109" y="412"/>
                    </a:lnTo>
                    <a:lnTo>
                      <a:pt x="107" y="410"/>
                    </a:lnTo>
                    <a:lnTo>
                      <a:pt x="107" y="410"/>
                    </a:lnTo>
                    <a:close/>
                    <a:moveTo>
                      <a:pt x="90" y="383"/>
                    </a:moveTo>
                    <a:lnTo>
                      <a:pt x="92" y="383"/>
                    </a:lnTo>
                    <a:lnTo>
                      <a:pt x="92" y="383"/>
                    </a:lnTo>
                    <a:lnTo>
                      <a:pt x="95" y="383"/>
                    </a:lnTo>
                    <a:lnTo>
                      <a:pt x="95" y="383"/>
                    </a:lnTo>
                    <a:lnTo>
                      <a:pt x="95" y="381"/>
                    </a:lnTo>
                    <a:lnTo>
                      <a:pt x="92" y="379"/>
                    </a:lnTo>
                    <a:lnTo>
                      <a:pt x="92" y="376"/>
                    </a:lnTo>
                    <a:lnTo>
                      <a:pt x="92" y="374"/>
                    </a:lnTo>
                    <a:lnTo>
                      <a:pt x="92" y="374"/>
                    </a:lnTo>
                    <a:lnTo>
                      <a:pt x="92" y="374"/>
                    </a:lnTo>
                    <a:lnTo>
                      <a:pt x="90" y="374"/>
                    </a:lnTo>
                    <a:lnTo>
                      <a:pt x="90" y="374"/>
                    </a:lnTo>
                    <a:lnTo>
                      <a:pt x="90" y="374"/>
                    </a:lnTo>
                    <a:lnTo>
                      <a:pt x="88" y="374"/>
                    </a:lnTo>
                    <a:lnTo>
                      <a:pt x="88" y="374"/>
                    </a:lnTo>
                    <a:lnTo>
                      <a:pt x="86" y="374"/>
                    </a:lnTo>
                    <a:lnTo>
                      <a:pt x="84" y="376"/>
                    </a:lnTo>
                    <a:lnTo>
                      <a:pt x="84" y="379"/>
                    </a:lnTo>
                    <a:lnTo>
                      <a:pt x="86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90" y="383"/>
                    </a:lnTo>
                    <a:close/>
                    <a:moveTo>
                      <a:pt x="95" y="435"/>
                    </a:moveTo>
                    <a:lnTo>
                      <a:pt x="95" y="435"/>
                    </a:lnTo>
                    <a:lnTo>
                      <a:pt x="95" y="437"/>
                    </a:lnTo>
                    <a:lnTo>
                      <a:pt x="97" y="435"/>
                    </a:lnTo>
                    <a:lnTo>
                      <a:pt x="97" y="437"/>
                    </a:lnTo>
                    <a:lnTo>
                      <a:pt x="97" y="437"/>
                    </a:lnTo>
                    <a:lnTo>
                      <a:pt x="99" y="437"/>
                    </a:lnTo>
                    <a:lnTo>
                      <a:pt x="99" y="439"/>
                    </a:lnTo>
                    <a:lnTo>
                      <a:pt x="99" y="439"/>
                    </a:lnTo>
                    <a:lnTo>
                      <a:pt x="99" y="437"/>
                    </a:lnTo>
                    <a:lnTo>
                      <a:pt x="97" y="435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5" y="433"/>
                    </a:lnTo>
                    <a:lnTo>
                      <a:pt x="95" y="435"/>
                    </a:lnTo>
                    <a:lnTo>
                      <a:pt x="95" y="435"/>
                    </a:lnTo>
                    <a:lnTo>
                      <a:pt x="95" y="435"/>
                    </a:lnTo>
                    <a:close/>
                    <a:moveTo>
                      <a:pt x="113" y="442"/>
                    </a:moveTo>
                    <a:lnTo>
                      <a:pt x="113" y="442"/>
                    </a:lnTo>
                    <a:lnTo>
                      <a:pt x="113" y="442"/>
                    </a:lnTo>
                    <a:lnTo>
                      <a:pt x="109" y="435"/>
                    </a:lnTo>
                    <a:lnTo>
                      <a:pt x="107" y="433"/>
                    </a:lnTo>
                    <a:lnTo>
                      <a:pt x="107" y="433"/>
                    </a:lnTo>
                    <a:lnTo>
                      <a:pt x="105" y="431"/>
                    </a:lnTo>
                    <a:lnTo>
                      <a:pt x="105" y="433"/>
                    </a:lnTo>
                    <a:lnTo>
                      <a:pt x="105" y="433"/>
                    </a:lnTo>
                    <a:lnTo>
                      <a:pt x="105" y="435"/>
                    </a:lnTo>
                    <a:lnTo>
                      <a:pt x="107" y="437"/>
                    </a:lnTo>
                    <a:lnTo>
                      <a:pt x="107" y="439"/>
                    </a:lnTo>
                    <a:lnTo>
                      <a:pt x="107" y="437"/>
                    </a:lnTo>
                    <a:lnTo>
                      <a:pt x="105" y="437"/>
                    </a:lnTo>
                    <a:lnTo>
                      <a:pt x="105" y="437"/>
                    </a:lnTo>
                    <a:lnTo>
                      <a:pt x="105" y="437"/>
                    </a:lnTo>
                    <a:lnTo>
                      <a:pt x="105" y="439"/>
                    </a:lnTo>
                    <a:lnTo>
                      <a:pt x="111" y="444"/>
                    </a:lnTo>
                    <a:lnTo>
                      <a:pt x="111" y="446"/>
                    </a:lnTo>
                    <a:lnTo>
                      <a:pt x="113" y="446"/>
                    </a:lnTo>
                    <a:lnTo>
                      <a:pt x="113" y="446"/>
                    </a:lnTo>
                    <a:lnTo>
                      <a:pt x="111" y="444"/>
                    </a:lnTo>
                    <a:lnTo>
                      <a:pt x="111" y="442"/>
                    </a:lnTo>
                    <a:lnTo>
                      <a:pt x="111" y="442"/>
                    </a:lnTo>
                    <a:lnTo>
                      <a:pt x="113" y="442"/>
                    </a:lnTo>
                    <a:close/>
                    <a:moveTo>
                      <a:pt x="86" y="391"/>
                    </a:moveTo>
                    <a:lnTo>
                      <a:pt x="86" y="391"/>
                    </a:lnTo>
                    <a:lnTo>
                      <a:pt x="86" y="391"/>
                    </a:lnTo>
                    <a:lnTo>
                      <a:pt x="86" y="391"/>
                    </a:lnTo>
                    <a:lnTo>
                      <a:pt x="84" y="393"/>
                    </a:lnTo>
                    <a:lnTo>
                      <a:pt x="84" y="393"/>
                    </a:lnTo>
                    <a:lnTo>
                      <a:pt x="84" y="393"/>
                    </a:lnTo>
                    <a:lnTo>
                      <a:pt x="84" y="397"/>
                    </a:lnTo>
                    <a:lnTo>
                      <a:pt x="84" y="397"/>
                    </a:lnTo>
                    <a:lnTo>
                      <a:pt x="86" y="397"/>
                    </a:lnTo>
                    <a:lnTo>
                      <a:pt x="86" y="397"/>
                    </a:lnTo>
                    <a:lnTo>
                      <a:pt x="86" y="395"/>
                    </a:lnTo>
                    <a:lnTo>
                      <a:pt x="86" y="395"/>
                    </a:lnTo>
                    <a:lnTo>
                      <a:pt x="86" y="395"/>
                    </a:lnTo>
                    <a:lnTo>
                      <a:pt x="88" y="395"/>
                    </a:lnTo>
                    <a:lnTo>
                      <a:pt x="88" y="395"/>
                    </a:lnTo>
                    <a:lnTo>
                      <a:pt x="88" y="393"/>
                    </a:lnTo>
                    <a:lnTo>
                      <a:pt x="86" y="393"/>
                    </a:lnTo>
                    <a:lnTo>
                      <a:pt x="86" y="391"/>
                    </a:lnTo>
                    <a:close/>
                    <a:moveTo>
                      <a:pt x="134" y="379"/>
                    </a:moveTo>
                    <a:lnTo>
                      <a:pt x="134" y="379"/>
                    </a:lnTo>
                    <a:lnTo>
                      <a:pt x="136" y="381"/>
                    </a:lnTo>
                    <a:lnTo>
                      <a:pt x="136" y="381"/>
                    </a:lnTo>
                    <a:lnTo>
                      <a:pt x="139" y="381"/>
                    </a:lnTo>
                    <a:lnTo>
                      <a:pt x="139" y="379"/>
                    </a:lnTo>
                    <a:lnTo>
                      <a:pt x="136" y="379"/>
                    </a:lnTo>
                    <a:lnTo>
                      <a:pt x="134" y="379"/>
                    </a:lnTo>
                    <a:close/>
                    <a:moveTo>
                      <a:pt x="95" y="385"/>
                    </a:move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5"/>
                    </a:lnTo>
                    <a:lnTo>
                      <a:pt x="95" y="383"/>
                    </a:lnTo>
                    <a:lnTo>
                      <a:pt x="95" y="383"/>
                    </a:lnTo>
                    <a:lnTo>
                      <a:pt x="95" y="383"/>
                    </a:lnTo>
                    <a:lnTo>
                      <a:pt x="92" y="383"/>
                    </a:lnTo>
                    <a:lnTo>
                      <a:pt x="92" y="385"/>
                    </a:lnTo>
                    <a:lnTo>
                      <a:pt x="92" y="385"/>
                    </a:lnTo>
                    <a:lnTo>
                      <a:pt x="95" y="385"/>
                    </a:lnTo>
                    <a:close/>
                    <a:moveTo>
                      <a:pt x="145" y="355"/>
                    </a:moveTo>
                    <a:lnTo>
                      <a:pt x="145" y="357"/>
                    </a:lnTo>
                    <a:lnTo>
                      <a:pt x="145" y="357"/>
                    </a:lnTo>
                    <a:lnTo>
                      <a:pt x="145" y="360"/>
                    </a:lnTo>
                    <a:lnTo>
                      <a:pt x="147" y="357"/>
                    </a:lnTo>
                    <a:lnTo>
                      <a:pt x="147" y="357"/>
                    </a:lnTo>
                    <a:lnTo>
                      <a:pt x="147" y="357"/>
                    </a:lnTo>
                    <a:lnTo>
                      <a:pt x="147" y="357"/>
                    </a:lnTo>
                    <a:lnTo>
                      <a:pt x="147" y="355"/>
                    </a:lnTo>
                    <a:lnTo>
                      <a:pt x="147" y="355"/>
                    </a:lnTo>
                    <a:lnTo>
                      <a:pt x="147" y="355"/>
                    </a:lnTo>
                    <a:lnTo>
                      <a:pt x="147" y="353"/>
                    </a:lnTo>
                    <a:lnTo>
                      <a:pt x="147" y="353"/>
                    </a:lnTo>
                    <a:lnTo>
                      <a:pt x="145" y="353"/>
                    </a:lnTo>
                    <a:lnTo>
                      <a:pt x="143" y="351"/>
                    </a:lnTo>
                    <a:lnTo>
                      <a:pt x="143" y="351"/>
                    </a:lnTo>
                    <a:lnTo>
                      <a:pt x="141" y="353"/>
                    </a:lnTo>
                    <a:lnTo>
                      <a:pt x="145" y="355"/>
                    </a:lnTo>
                    <a:lnTo>
                      <a:pt x="145" y="355"/>
                    </a:lnTo>
                    <a:close/>
                    <a:moveTo>
                      <a:pt x="463" y="49"/>
                    </a:moveTo>
                    <a:lnTo>
                      <a:pt x="463" y="47"/>
                    </a:lnTo>
                    <a:lnTo>
                      <a:pt x="463" y="47"/>
                    </a:lnTo>
                    <a:lnTo>
                      <a:pt x="463" y="47"/>
                    </a:lnTo>
                    <a:lnTo>
                      <a:pt x="463" y="47"/>
                    </a:lnTo>
                    <a:lnTo>
                      <a:pt x="463" y="49"/>
                    </a:lnTo>
                    <a:lnTo>
                      <a:pt x="461" y="49"/>
                    </a:lnTo>
                    <a:lnTo>
                      <a:pt x="461" y="49"/>
                    </a:lnTo>
                    <a:lnTo>
                      <a:pt x="463" y="49"/>
                    </a:lnTo>
                    <a:close/>
                    <a:moveTo>
                      <a:pt x="136" y="444"/>
                    </a:moveTo>
                    <a:lnTo>
                      <a:pt x="136" y="444"/>
                    </a:lnTo>
                    <a:lnTo>
                      <a:pt x="136" y="444"/>
                    </a:lnTo>
                    <a:lnTo>
                      <a:pt x="136" y="446"/>
                    </a:lnTo>
                    <a:lnTo>
                      <a:pt x="136" y="446"/>
                    </a:lnTo>
                    <a:lnTo>
                      <a:pt x="139" y="446"/>
                    </a:lnTo>
                    <a:lnTo>
                      <a:pt x="139" y="446"/>
                    </a:lnTo>
                    <a:lnTo>
                      <a:pt x="141" y="446"/>
                    </a:lnTo>
                    <a:lnTo>
                      <a:pt x="141" y="444"/>
                    </a:lnTo>
                    <a:lnTo>
                      <a:pt x="141" y="444"/>
                    </a:lnTo>
                    <a:lnTo>
                      <a:pt x="139" y="444"/>
                    </a:lnTo>
                    <a:lnTo>
                      <a:pt x="139" y="444"/>
                    </a:lnTo>
                    <a:lnTo>
                      <a:pt x="139" y="442"/>
                    </a:lnTo>
                    <a:lnTo>
                      <a:pt x="139" y="444"/>
                    </a:lnTo>
                    <a:lnTo>
                      <a:pt x="136" y="444"/>
                    </a:lnTo>
                    <a:close/>
                    <a:moveTo>
                      <a:pt x="524" y="162"/>
                    </a:moveTo>
                    <a:lnTo>
                      <a:pt x="524" y="164"/>
                    </a:lnTo>
                    <a:lnTo>
                      <a:pt x="524" y="164"/>
                    </a:lnTo>
                    <a:lnTo>
                      <a:pt x="524" y="164"/>
                    </a:lnTo>
                    <a:lnTo>
                      <a:pt x="524" y="164"/>
                    </a:lnTo>
                    <a:lnTo>
                      <a:pt x="526" y="164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26" y="160"/>
                    </a:lnTo>
                    <a:lnTo>
                      <a:pt x="526" y="160"/>
                    </a:lnTo>
                    <a:lnTo>
                      <a:pt x="524" y="160"/>
                    </a:lnTo>
                    <a:lnTo>
                      <a:pt x="524" y="160"/>
                    </a:lnTo>
                    <a:lnTo>
                      <a:pt x="524" y="162"/>
                    </a:lnTo>
                    <a:lnTo>
                      <a:pt x="524" y="162"/>
                    </a:lnTo>
                    <a:lnTo>
                      <a:pt x="524" y="162"/>
                    </a:lnTo>
                    <a:close/>
                    <a:moveTo>
                      <a:pt x="99" y="376"/>
                    </a:moveTo>
                    <a:lnTo>
                      <a:pt x="99" y="376"/>
                    </a:lnTo>
                    <a:lnTo>
                      <a:pt x="97" y="376"/>
                    </a:lnTo>
                    <a:lnTo>
                      <a:pt x="95" y="376"/>
                    </a:lnTo>
                    <a:lnTo>
                      <a:pt x="97" y="379"/>
                    </a:lnTo>
                    <a:lnTo>
                      <a:pt x="97" y="379"/>
                    </a:lnTo>
                    <a:lnTo>
                      <a:pt x="97" y="379"/>
                    </a:lnTo>
                    <a:lnTo>
                      <a:pt x="99" y="379"/>
                    </a:lnTo>
                    <a:lnTo>
                      <a:pt x="101" y="379"/>
                    </a:lnTo>
                    <a:lnTo>
                      <a:pt x="101" y="379"/>
                    </a:lnTo>
                    <a:lnTo>
                      <a:pt x="99" y="379"/>
                    </a:lnTo>
                    <a:lnTo>
                      <a:pt x="99" y="376"/>
                    </a:lnTo>
                    <a:close/>
                    <a:moveTo>
                      <a:pt x="145" y="452"/>
                    </a:moveTo>
                    <a:lnTo>
                      <a:pt x="145" y="454"/>
                    </a:lnTo>
                    <a:lnTo>
                      <a:pt x="147" y="454"/>
                    </a:lnTo>
                    <a:lnTo>
                      <a:pt x="147" y="454"/>
                    </a:lnTo>
                    <a:lnTo>
                      <a:pt x="149" y="456"/>
                    </a:lnTo>
                    <a:lnTo>
                      <a:pt x="149" y="456"/>
                    </a:lnTo>
                    <a:lnTo>
                      <a:pt x="149" y="454"/>
                    </a:lnTo>
                    <a:lnTo>
                      <a:pt x="149" y="454"/>
                    </a:lnTo>
                    <a:lnTo>
                      <a:pt x="149" y="454"/>
                    </a:lnTo>
                    <a:lnTo>
                      <a:pt x="147" y="454"/>
                    </a:lnTo>
                    <a:lnTo>
                      <a:pt x="147" y="454"/>
                    </a:lnTo>
                    <a:lnTo>
                      <a:pt x="147" y="452"/>
                    </a:lnTo>
                    <a:lnTo>
                      <a:pt x="145" y="452"/>
                    </a:lnTo>
                    <a:close/>
                    <a:moveTo>
                      <a:pt x="21" y="383"/>
                    </a:moveTo>
                    <a:lnTo>
                      <a:pt x="19" y="383"/>
                    </a:lnTo>
                    <a:lnTo>
                      <a:pt x="19" y="385"/>
                    </a:lnTo>
                    <a:lnTo>
                      <a:pt x="17" y="387"/>
                    </a:lnTo>
                    <a:lnTo>
                      <a:pt x="17" y="387"/>
                    </a:lnTo>
                    <a:lnTo>
                      <a:pt x="17" y="389"/>
                    </a:lnTo>
                    <a:lnTo>
                      <a:pt x="17" y="389"/>
                    </a:lnTo>
                    <a:lnTo>
                      <a:pt x="19" y="391"/>
                    </a:lnTo>
                    <a:lnTo>
                      <a:pt x="19" y="389"/>
                    </a:lnTo>
                    <a:lnTo>
                      <a:pt x="21" y="389"/>
                    </a:lnTo>
                    <a:lnTo>
                      <a:pt x="21" y="385"/>
                    </a:lnTo>
                    <a:lnTo>
                      <a:pt x="21" y="385"/>
                    </a:lnTo>
                    <a:lnTo>
                      <a:pt x="21" y="383"/>
                    </a:lnTo>
                    <a:lnTo>
                      <a:pt x="21" y="383"/>
                    </a:lnTo>
                    <a:lnTo>
                      <a:pt x="21" y="383"/>
                    </a:lnTo>
                    <a:close/>
                    <a:moveTo>
                      <a:pt x="116" y="437"/>
                    </a:moveTo>
                    <a:lnTo>
                      <a:pt x="116" y="437"/>
                    </a:lnTo>
                    <a:lnTo>
                      <a:pt x="116" y="437"/>
                    </a:lnTo>
                    <a:lnTo>
                      <a:pt x="116" y="437"/>
                    </a:lnTo>
                    <a:lnTo>
                      <a:pt x="116" y="435"/>
                    </a:lnTo>
                    <a:lnTo>
                      <a:pt x="116" y="435"/>
                    </a:lnTo>
                    <a:lnTo>
                      <a:pt x="116" y="435"/>
                    </a:lnTo>
                    <a:lnTo>
                      <a:pt x="113" y="435"/>
                    </a:lnTo>
                    <a:lnTo>
                      <a:pt x="113" y="435"/>
                    </a:lnTo>
                    <a:lnTo>
                      <a:pt x="113" y="435"/>
                    </a:lnTo>
                    <a:lnTo>
                      <a:pt x="113" y="435"/>
                    </a:lnTo>
                    <a:lnTo>
                      <a:pt x="113" y="437"/>
                    </a:lnTo>
                    <a:lnTo>
                      <a:pt x="113" y="437"/>
                    </a:lnTo>
                    <a:lnTo>
                      <a:pt x="116" y="437"/>
                    </a:lnTo>
                    <a:close/>
                    <a:moveTo>
                      <a:pt x="111" y="368"/>
                    </a:moveTo>
                    <a:lnTo>
                      <a:pt x="111" y="368"/>
                    </a:lnTo>
                    <a:lnTo>
                      <a:pt x="111" y="368"/>
                    </a:lnTo>
                    <a:lnTo>
                      <a:pt x="113" y="366"/>
                    </a:lnTo>
                    <a:lnTo>
                      <a:pt x="111" y="366"/>
                    </a:lnTo>
                    <a:lnTo>
                      <a:pt x="111" y="366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109" y="366"/>
                    </a:lnTo>
                    <a:lnTo>
                      <a:pt x="107" y="366"/>
                    </a:lnTo>
                    <a:lnTo>
                      <a:pt x="107" y="366"/>
                    </a:lnTo>
                    <a:lnTo>
                      <a:pt x="107" y="368"/>
                    </a:lnTo>
                    <a:lnTo>
                      <a:pt x="109" y="366"/>
                    </a:lnTo>
                    <a:lnTo>
                      <a:pt x="109" y="368"/>
                    </a:lnTo>
                    <a:lnTo>
                      <a:pt x="109" y="368"/>
                    </a:lnTo>
                    <a:lnTo>
                      <a:pt x="111" y="368"/>
                    </a:lnTo>
                    <a:lnTo>
                      <a:pt x="111" y="368"/>
                    </a:lnTo>
                    <a:close/>
                    <a:moveTo>
                      <a:pt x="105" y="404"/>
                    </a:moveTo>
                    <a:lnTo>
                      <a:pt x="105" y="404"/>
                    </a:lnTo>
                    <a:lnTo>
                      <a:pt x="105" y="406"/>
                    </a:lnTo>
                    <a:lnTo>
                      <a:pt x="105" y="406"/>
                    </a:lnTo>
                    <a:lnTo>
                      <a:pt x="107" y="406"/>
                    </a:lnTo>
                    <a:lnTo>
                      <a:pt x="107" y="406"/>
                    </a:lnTo>
                    <a:lnTo>
                      <a:pt x="105" y="404"/>
                    </a:lnTo>
                    <a:lnTo>
                      <a:pt x="105" y="404"/>
                    </a:lnTo>
                    <a:close/>
                    <a:moveTo>
                      <a:pt x="105" y="477"/>
                    </a:moveTo>
                    <a:lnTo>
                      <a:pt x="105" y="477"/>
                    </a:lnTo>
                    <a:lnTo>
                      <a:pt x="107" y="479"/>
                    </a:lnTo>
                    <a:lnTo>
                      <a:pt x="109" y="479"/>
                    </a:lnTo>
                    <a:lnTo>
                      <a:pt x="109" y="479"/>
                    </a:lnTo>
                    <a:lnTo>
                      <a:pt x="111" y="477"/>
                    </a:lnTo>
                    <a:lnTo>
                      <a:pt x="111" y="477"/>
                    </a:lnTo>
                    <a:lnTo>
                      <a:pt x="113" y="477"/>
                    </a:lnTo>
                    <a:lnTo>
                      <a:pt x="113" y="477"/>
                    </a:lnTo>
                    <a:lnTo>
                      <a:pt x="113" y="477"/>
                    </a:lnTo>
                    <a:lnTo>
                      <a:pt x="113" y="475"/>
                    </a:lnTo>
                    <a:lnTo>
                      <a:pt x="113" y="475"/>
                    </a:lnTo>
                    <a:lnTo>
                      <a:pt x="113" y="475"/>
                    </a:lnTo>
                    <a:lnTo>
                      <a:pt x="111" y="473"/>
                    </a:lnTo>
                    <a:lnTo>
                      <a:pt x="107" y="475"/>
                    </a:lnTo>
                    <a:lnTo>
                      <a:pt x="105" y="475"/>
                    </a:lnTo>
                    <a:lnTo>
                      <a:pt x="105" y="477"/>
                    </a:lnTo>
                    <a:close/>
                    <a:moveTo>
                      <a:pt x="101" y="370"/>
                    </a:moveTo>
                    <a:lnTo>
                      <a:pt x="101" y="370"/>
                    </a:lnTo>
                    <a:lnTo>
                      <a:pt x="101" y="368"/>
                    </a:lnTo>
                    <a:lnTo>
                      <a:pt x="101" y="368"/>
                    </a:lnTo>
                    <a:lnTo>
                      <a:pt x="101" y="370"/>
                    </a:lnTo>
                    <a:lnTo>
                      <a:pt x="101" y="372"/>
                    </a:lnTo>
                    <a:lnTo>
                      <a:pt x="101" y="372"/>
                    </a:lnTo>
                    <a:lnTo>
                      <a:pt x="101" y="370"/>
                    </a:lnTo>
                    <a:close/>
                    <a:moveTo>
                      <a:pt x="109" y="406"/>
                    </a:moveTo>
                    <a:lnTo>
                      <a:pt x="109" y="404"/>
                    </a:lnTo>
                    <a:lnTo>
                      <a:pt x="109" y="404"/>
                    </a:lnTo>
                    <a:lnTo>
                      <a:pt x="109" y="404"/>
                    </a:lnTo>
                    <a:lnTo>
                      <a:pt x="107" y="404"/>
                    </a:lnTo>
                    <a:lnTo>
                      <a:pt x="109" y="404"/>
                    </a:lnTo>
                    <a:lnTo>
                      <a:pt x="109" y="406"/>
                    </a:lnTo>
                    <a:lnTo>
                      <a:pt x="109" y="406"/>
                    </a:lnTo>
                    <a:close/>
                    <a:moveTo>
                      <a:pt x="97" y="416"/>
                    </a:moveTo>
                    <a:lnTo>
                      <a:pt x="97" y="416"/>
                    </a:lnTo>
                    <a:lnTo>
                      <a:pt x="95" y="416"/>
                    </a:lnTo>
                    <a:lnTo>
                      <a:pt x="95" y="416"/>
                    </a:lnTo>
                    <a:lnTo>
                      <a:pt x="97" y="418"/>
                    </a:lnTo>
                    <a:lnTo>
                      <a:pt x="97" y="418"/>
                    </a:lnTo>
                    <a:lnTo>
                      <a:pt x="97" y="421"/>
                    </a:lnTo>
                    <a:lnTo>
                      <a:pt x="97" y="418"/>
                    </a:lnTo>
                    <a:lnTo>
                      <a:pt x="97" y="418"/>
                    </a:lnTo>
                    <a:lnTo>
                      <a:pt x="97" y="416"/>
                    </a:lnTo>
                    <a:lnTo>
                      <a:pt x="97" y="416"/>
                    </a:lnTo>
                    <a:close/>
                    <a:moveTo>
                      <a:pt x="99" y="387"/>
                    </a:moveTo>
                    <a:lnTo>
                      <a:pt x="99" y="387"/>
                    </a:lnTo>
                    <a:lnTo>
                      <a:pt x="99" y="385"/>
                    </a:lnTo>
                    <a:lnTo>
                      <a:pt x="99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5"/>
                    </a:lnTo>
                    <a:lnTo>
                      <a:pt x="97" y="387"/>
                    </a:lnTo>
                    <a:lnTo>
                      <a:pt x="97" y="387"/>
                    </a:lnTo>
                    <a:lnTo>
                      <a:pt x="97" y="387"/>
                    </a:lnTo>
                    <a:lnTo>
                      <a:pt x="97" y="387"/>
                    </a:lnTo>
                    <a:lnTo>
                      <a:pt x="99" y="387"/>
                    </a:lnTo>
                    <a:close/>
                    <a:moveTo>
                      <a:pt x="103" y="418"/>
                    </a:moveTo>
                    <a:lnTo>
                      <a:pt x="105" y="421"/>
                    </a:lnTo>
                    <a:lnTo>
                      <a:pt x="105" y="421"/>
                    </a:lnTo>
                    <a:lnTo>
                      <a:pt x="105" y="421"/>
                    </a:lnTo>
                    <a:lnTo>
                      <a:pt x="105" y="421"/>
                    </a:lnTo>
                    <a:lnTo>
                      <a:pt x="107" y="421"/>
                    </a:lnTo>
                    <a:lnTo>
                      <a:pt x="107" y="418"/>
                    </a:lnTo>
                    <a:lnTo>
                      <a:pt x="107" y="418"/>
                    </a:lnTo>
                    <a:lnTo>
                      <a:pt x="105" y="416"/>
                    </a:lnTo>
                    <a:lnTo>
                      <a:pt x="103" y="414"/>
                    </a:lnTo>
                    <a:lnTo>
                      <a:pt x="101" y="414"/>
                    </a:lnTo>
                    <a:lnTo>
                      <a:pt x="101" y="414"/>
                    </a:lnTo>
                    <a:lnTo>
                      <a:pt x="101" y="414"/>
                    </a:lnTo>
                    <a:lnTo>
                      <a:pt x="99" y="414"/>
                    </a:lnTo>
                    <a:lnTo>
                      <a:pt x="99" y="414"/>
                    </a:lnTo>
                    <a:lnTo>
                      <a:pt x="99" y="414"/>
                    </a:lnTo>
                    <a:lnTo>
                      <a:pt x="103" y="418"/>
                    </a:lnTo>
                    <a:lnTo>
                      <a:pt x="103" y="418"/>
                    </a:lnTo>
                    <a:lnTo>
                      <a:pt x="103" y="418"/>
                    </a:lnTo>
                    <a:lnTo>
                      <a:pt x="103" y="418"/>
                    </a:lnTo>
                    <a:close/>
                    <a:moveTo>
                      <a:pt x="99" y="421"/>
                    </a:moveTo>
                    <a:lnTo>
                      <a:pt x="101" y="423"/>
                    </a:lnTo>
                    <a:lnTo>
                      <a:pt x="101" y="423"/>
                    </a:lnTo>
                    <a:lnTo>
                      <a:pt x="103" y="423"/>
                    </a:lnTo>
                    <a:lnTo>
                      <a:pt x="103" y="423"/>
                    </a:lnTo>
                    <a:lnTo>
                      <a:pt x="103" y="421"/>
                    </a:lnTo>
                    <a:lnTo>
                      <a:pt x="103" y="421"/>
                    </a:lnTo>
                    <a:lnTo>
                      <a:pt x="99" y="418"/>
                    </a:lnTo>
                    <a:lnTo>
                      <a:pt x="97" y="418"/>
                    </a:lnTo>
                    <a:lnTo>
                      <a:pt x="97" y="418"/>
                    </a:lnTo>
                    <a:lnTo>
                      <a:pt x="99" y="421"/>
                    </a:lnTo>
                    <a:lnTo>
                      <a:pt x="99" y="421"/>
                    </a:lnTo>
                    <a:lnTo>
                      <a:pt x="99" y="421"/>
                    </a:lnTo>
                    <a:lnTo>
                      <a:pt x="99" y="421"/>
                    </a:lnTo>
                    <a:close/>
                    <a:moveTo>
                      <a:pt x="95" y="400"/>
                    </a:move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2"/>
                    </a:lnTo>
                    <a:lnTo>
                      <a:pt x="95" y="404"/>
                    </a:lnTo>
                    <a:lnTo>
                      <a:pt x="95" y="404"/>
                    </a:lnTo>
                    <a:lnTo>
                      <a:pt x="95" y="402"/>
                    </a:lnTo>
                    <a:lnTo>
                      <a:pt x="95" y="402"/>
                    </a:lnTo>
                    <a:lnTo>
                      <a:pt x="95" y="402"/>
                    </a:lnTo>
                    <a:lnTo>
                      <a:pt x="95" y="402"/>
                    </a:ln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0"/>
                    </a:lnTo>
                    <a:lnTo>
                      <a:pt x="95" y="400"/>
                    </a:lnTo>
                    <a:close/>
                    <a:moveTo>
                      <a:pt x="44" y="353"/>
                    </a:moveTo>
                    <a:lnTo>
                      <a:pt x="44" y="353"/>
                    </a:lnTo>
                    <a:lnTo>
                      <a:pt x="46" y="353"/>
                    </a:lnTo>
                    <a:lnTo>
                      <a:pt x="46" y="353"/>
                    </a:lnTo>
                    <a:lnTo>
                      <a:pt x="46" y="355"/>
                    </a:lnTo>
                    <a:lnTo>
                      <a:pt x="46" y="355"/>
                    </a:lnTo>
                    <a:lnTo>
                      <a:pt x="46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7"/>
                    </a:lnTo>
                    <a:lnTo>
                      <a:pt x="48" y="355"/>
                    </a:lnTo>
                    <a:lnTo>
                      <a:pt x="48" y="353"/>
                    </a:lnTo>
                    <a:lnTo>
                      <a:pt x="48" y="353"/>
                    </a:lnTo>
                    <a:lnTo>
                      <a:pt x="48" y="351"/>
                    </a:lnTo>
                    <a:lnTo>
                      <a:pt x="48" y="351"/>
                    </a:lnTo>
                    <a:lnTo>
                      <a:pt x="46" y="349"/>
                    </a:lnTo>
                    <a:lnTo>
                      <a:pt x="46" y="351"/>
                    </a:lnTo>
                    <a:lnTo>
                      <a:pt x="46" y="349"/>
                    </a:lnTo>
                    <a:lnTo>
                      <a:pt x="46" y="349"/>
                    </a:lnTo>
                    <a:lnTo>
                      <a:pt x="46" y="351"/>
                    </a:lnTo>
                    <a:lnTo>
                      <a:pt x="44" y="351"/>
                    </a:lnTo>
                    <a:lnTo>
                      <a:pt x="44" y="353"/>
                    </a:lnTo>
                    <a:lnTo>
                      <a:pt x="44" y="353"/>
                    </a:lnTo>
                    <a:lnTo>
                      <a:pt x="44" y="353"/>
                    </a:lnTo>
                    <a:close/>
                    <a:moveTo>
                      <a:pt x="394" y="357"/>
                    </a:moveTo>
                    <a:lnTo>
                      <a:pt x="394" y="357"/>
                    </a:lnTo>
                    <a:lnTo>
                      <a:pt x="392" y="357"/>
                    </a:lnTo>
                    <a:lnTo>
                      <a:pt x="392" y="357"/>
                    </a:lnTo>
                    <a:lnTo>
                      <a:pt x="392" y="357"/>
                    </a:lnTo>
                    <a:lnTo>
                      <a:pt x="392" y="357"/>
                    </a:lnTo>
                    <a:lnTo>
                      <a:pt x="390" y="357"/>
                    </a:lnTo>
                    <a:lnTo>
                      <a:pt x="390" y="357"/>
                    </a:lnTo>
                    <a:lnTo>
                      <a:pt x="390" y="357"/>
                    </a:lnTo>
                    <a:lnTo>
                      <a:pt x="390" y="357"/>
                    </a:lnTo>
                    <a:lnTo>
                      <a:pt x="390" y="360"/>
                    </a:lnTo>
                    <a:lnTo>
                      <a:pt x="392" y="360"/>
                    </a:lnTo>
                    <a:lnTo>
                      <a:pt x="392" y="360"/>
                    </a:lnTo>
                    <a:lnTo>
                      <a:pt x="392" y="360"/>
                    </a:lnTo>
                    <a:lnTo>
                      <a:pt x="392" y="362"/>
                    </a:lnTo>
                    <a:lnTo>
                      <a:pt x="392" y="362"/>
                    </a:lnTo>
                    <a:lnTo>
                      <a:pt x="392" y="362"/>
                    </a:lnTo>
                    <a:lnTo>
                      <a:pt x="394" y="362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60"/>
                    </a:lnTo>
                    <a:lnTo>
                      <a:pt x="394" y="357"/>
                    </a:lnTo>
                    <a:lnTo>
                      <a:pt x="394" y="357"/>
                    </a:lnTo>
                    <a:close/>
                    <a:moveTo>
                      <a:pt x="388" y="343"/>
                    </a:moveTo>
                    <a:lnTo>
                      <a:pt x="388" y="343"/>
                    </a:lnTo>
                    <a:lnTo>
                      <a:pt x="388" y="345"/>
                    </a:lnTo>
                    <a:lnTo>
                      <a:pt x="388" y="345"/>
                    </a:lnTo>
                    <a:lnTo>
                      <a:pt x="388" y="345"/>
                    </a:lnTo>
                    <a:lnTo>
                      <a:pt x="388" y="345"/>
                    </a:lnTo>
                    <a:lnTo>
                      <a:pt x="388" y="343"/>
                    </a:lnTo>
                    <a:close/>
                    <a:moveTo>
                      <a:pt x="373" y="435"/>
                    </a:moveTo>
                    <a:lnTo>
                      <a:pt x="371" y="435"/>
                    </a:lnTo>
                    <a:lnTo>
                      <a:pt x="371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7"/>
                    </a:lnTo>
                    <a:lnTo>
                      <a:pt x="369" y="439"/>
                    </a:lnTo>
                    <a:lnTo>
                      <a:pt x="371" y="439"/>
                    </a:lnTo>
                    <a:lnTo>
                      <a:pt x="371" y="439"/>
                    </a:lnTo>
                    <a:lnTo>
                      <a:pt x="371" y="439"/>
                    </a:lnTo>
                    <a:lnTo>
                      <a:pt x="371" y="439"/>
                    </a:lnTo>
                    <a:lnTo>
                      <a:pt x="371" y="437"/>
                    </a:lnTo>
                    <a:lnTo>
                      <a:pt x="371" y="437"/>
                    </a:lnTo>
                    <a:lnTo>
                      <a:pt x="371" y="437"/>
                    </a:lnTo>
                    <a:lnTo>
                      <a:pt x="371" y="437"/>
                    </a:lnTo>
                    <a:lnTo>
                      <a:pt x="373" y="435"/>
                    </a:lnTo>
                    <a:lnTo>
                      <a:pt x="373" y="435"/>
                    </a:lnTo>
                    <a:lnTo>
                      <a:pt x="373" y="435"/>
                    </a:lnTo>
                    <a:lnTo>
                      <a:pt x="373" y="435"/>
                    </a:lnTo>
                    <a:close/>
                    <a:moveTo>
                      <a:pt x="296" y="152"/>
                    </a:moveTo>
                    <a:lnTo>
                      <a:pt x="296" y="152"/>
                    </a:lnTo>
                    <a:lnTo>
                      <a:pt x="294" y="152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6" y="154"/>
                    </a:lnTo>
                    <a:lnTo>
                      <a:pt x="296" y="154"/>
                    </a:lnTo>
                    <a:lnTo>
                      <a:pt x="296" y="154"/>
                    </a:lnTo>
                    <a:lnTo>
                      <a:pt x="296" y="152"/>
                    </a:lnTo>
                    <a:lnTo>
                      <a:pt x="296" y="152"/>
                    </a:lnTo>
                    <a:lnTo>
                      <a:pt x="296" y="152"/>
                    </a:lnTo>
                    <a:close/>
                    <a:moveTo>
                      <a:pt x="241" y="168"/>
                    </a:moveTo>
                    <a:lnTo>
                      <a:pt x="241" y="168"/>
                    </a:lnTo>
                    <a:lnTo>
                      <a:pt x="241" y="168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8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235" y="168"/>
                    </a:lnTo>
                    <a:lnTo>
                      <a:pt x="233" y="168"/>
                    </a:lnTo>
                    <a:lnTo>
                      <a:pt x="233" y="168"/>
                    </a:lnTo>
                    <a:lnTo>
                      <a:pt x="233" y="168"/>
                    </a:lnTo>
                    <a:lnTo>
                      <a:pt x="233" y="168"/>
                    </a:lnTo>
                    <a:lnTo>
                      <a:pt x="231" y="168"/>
                    </a:lnTo>
                    <a:lnTo>
                      <a:pt x="231" y="166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31" y="164"/>
                    </a:lnTo>
                    <a:lnTo>
                      <a:pt x="229" y="162"/>
                    </a:lnTo>
                    <a:lnTo>
                      <a:pt x="229" y="162"/>
                    </a:lnTo>
                    <a:lnTo>
                      <a:pt x="229" y="162"/>
                    </a:lnTo>
                    <a:lnTo>
                      <a:pt x="229" y="162"/>
                    </a:lnTo>
                    <a:lnTo>
                      <a:pt x="229" y="160"/>
                    </a:lnTo>
                    <a:lnTo>
                      <a:pt x="229" y="160"/>
                    </a:lnTo>
                    <a:lnTo>
                      <a:pt x="229" y="160"/>
                    </a:lnTo>
                    <a:lnTo>
                      <a:pt x="227" y="160"/>
                    </a:lnTo>
                    <a:lnTo>
                      <a:pt x="227" y="162"/>
                    </a:lnTo>
                    <a:lnTo>
                      <a:pt x="227" y="164"/>
                    </a:lnTo>
                    <a:lnTo>
                      <a:pt x="227" y="164"/>
                    </a:lnTo>
                    <a:lnTo>
                      <a:pt x="227" y="166"/>
                    </a:lnTo>
                    <a:lnTo>
                      <a:pt x="227" y="166"/>
                    </a:lnTo>
                    <a:lnTo>
                      <a:pt x="227" y="166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73"/>
                    </a:lnTo>
                    <a:lnTo>
                      <a:pt x="229" y="175"/>
                    </a:lnTo>
                    <a:lnTo>
                      <a:pt x="227" y="177"/>
                    </a:lnTo>
                    <a:lnTo>
                      <a:pt x="227" y="177"/>
                    </a:lnTo>
                    <a:lnTo>
                      <a:pt x="227" y="179"/>
                    </a:lnTo>
                    <a:lnTo>
                      <a:pt x="227" y="179"/>
                    </a:lnTo>
                    <a:lnTo>
                      <a:pt x="227" y="179"/>
                    </a:lnTo>
                    <a:lnTo>
                      <a:pt x="227" y="179"/>
                    </a:lnTo>
                    <a:lnTo>
                      <a:pt x="229" y="181"/>
                    </a:lnTo>
                    <a:lnTo>
                      <a:pt x="229" y="181"/>
                    </a:lnTo>
                    <a:lnTo>
                      <a:pt x="229" y="181"/>
                    </a:lnTo>
                    <a:lnTo>
                      <a:pt x="229" y="181"/>
                    </a:lnTo>
                    <a:lnTo>
                      <a:pt x="231" y="181"/>
                    </a:lnTo>
                    <a:lnTo>
                      <a:pt x="233" y="181"/>
                    </a:lnTo>
                    <a:lnTo>
                      <a:pt x="233" y="181"/>
                    </a:lnTo>
                    <a:lnTo>
                      <a:pt x="233" y="181"/>
                    </a:lnTo>
                    <a:lnTo>
                      <a:pt x="233" y="181"/>
                    </a:lnTo>
                    <a:lnTo>
                      <a:pt x="233" y="179"/>
                    </a:lnTo>
                    <a:lnTo>
                      <a:pt x="233" y="179"/>
                    </a:lnTo>
                    <a:lnTo>
                      <a:pt x="233" y="179"/>
                    </a:lnTo>
                    <a:lnTo>
                      <a:pt x="231" y="179"/>
                    </a:lnTo>
                    <a:lnTo>
                      <a:pt x="231" y="179"/>
                    </a:lnTo>
                    <a:lnTo>
                      <a:pt x="231" y="179"/>
                    </a:lnTo>
                    <a:lnTo>
                      <a:pt x="231" y="177"/>
                    </a:lnTo>
                    <a:lnTo>
                      <a:pt x="231" y="177"/>
                    </a:lnTo>
                    <a:lnTo>
                      <a:pt x="235" y="177"/>
                    </a:lnTo>
                    <a:lnTo>
                      <a:pt x="235" y="175"/>
                    </a:lnTo>
                    <a:lnTo>
                      <a:pt x="235" y="175"/>
                    </a:lnTo>
                    <a:lnTo>
                      <a:pt x="237" y="177"/>
                    </a:lnTo>
                    <a:lnTo>
                      <a:pt x="237" y="177"/>
                    </a:lnTo>
                    <a:lnTo>
                      <a:pt x="237" y="177"/>
                    </a:lnTo>
                    <a:lnTo>
                      <a:pt x="237" y="175"/>
                    </a:lnTo>
                    <a:lnTo>
                      <a:pt x="239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close/>
                    <a:moveTo>
                      <a:pt x="426" y="164"/>
                    </a:moveTo>
                    <a:lnTo>
                      <a:pt x="426" y="164"/>
                    </a:lnTo>
                    <a:lnTo>
                      <a:pt x="423" y="164"/>
                    </a:lnTo>
                    <a:lnTo>
                      <a:pt x="421" y="166"/>
                    </a:lnTo>
                    <a:lnTo>
                      <a:pt x="419" y="168"/>
                    </a:lnTo>
                    <a:lnTo>
                      <a:pt x="421" y="168"/>
                    </a:lnTo>
                    <a:lnTo>
                      <a:pt x="421" y="168"/>
                    </a:lnTo>
                    <a:lnTo>
                      <a:pt x="421" y="168"/>
                    </a:lnTo>
                    <a:lnTo>
                      <a:pt x="426" y="168"/>
                    </a:lnTo>
                    <a:lnTo>
                      <a:pt x="426" y="168"/>
                    </a:lnTo>
                    <a:lnTo>
                      <a:pt x="426" y="168"/>
                    </a:lnTo>
                    <a:lnTo>
                      <a:pt x="428" y="166"/>
                    </a:lnTo>
                    <a:lnTo>
                      <a:pt x="426" y="164"/>
                    </a:lnTo>
                    <a:lnTo>
                      <a:pt x="426" y="164"/>
                    </a:lnTo>
                    <a:close/>
                    <a:moveTo>
                      <a:pt x="281" y="145"/>
                    </a:moveTo>
                    <a:lnTo>
                      <a:pt x="279" y="145"/>
                    </a:lnTo>
                    <a:lnTo>
                      <a:pt x="279" y="145"/>
                    </a:lnTo>
                    <a:lnTo>
                      <a:pt x="277" y="145"/>
                    </a:lnTo>
                    <a:lnTo>
                      <a:pt x="275" y="145"/>
                    </a:lnTo>
                    <a:lnTo>
                      <a:pt x="275" y="145"/>
                    </a:lnTo>
                    <a:lnTo>
                      <a:pt x="275" y="145"/>
                    </a:lnTo>
                    <a:lnTo>
                      <a:pt x="275" y="145"/>
                    </a:lnTo>
                    <a:lnTo>
                      <a:pt x="275" y="147"/>
                    </a:lnTo>
                    <a:lnTo>
                      <a:pt x="277" y="152"/>
                    </a:lnTo>
                    <a:lnTo>
                      <a:pt x="277" y="154"/>
                    </a:lnTo>
                    <a:lnTo>
                      <a:pt x="277" y="154"/>
                    </a:lnTo>
                    <a:lnTo>
                      <a:pt x="277" y="154"/>
                    </a:lnTo>
                    <a:lnTo>
                      <a:pt x="275" y="154"/>
                    </a:lnTo>
                    <a:lnTo>
                      <a:pt x="275" y="154"/>
                    </a:lnTo>
                    <a:lnTo>
                      <a:pt x="277" y="154"/>
                    </a:lnTo>
                    <a:lnTo>
                      <a:pt x="277" y="156"/>
                    </a:ln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lnTo>
                      <a:pt x="281" y="158"/>
                    </a:lnTo>
                    <a:lnTo>
                      <a:pt x="281" y="158"/>
                    </a:lnTo>
                    <a:lnTo>
                      <a:pt x="281" y="158"/>
                    </a:lnTo>
                    <a:lnTo>
                      <a:pt x="283" y="158"/>
                    </a:lnTo>
                    <a:lnTo>
                      <a:pt x="283" y="150"/>
                    </a:lnTo>
                    <a:lnTo>
                      <a:pt x="281" y="147"/>
                    </a:lnTo>
                    <a:lnTo>
                      <a:pt x="281" y="145"/>
                    </a:lnTo>
                    <a:close/>
                    <a:moveTo>
                      <a:pt x="275" y="135"/>
                    </a:moveTo>
                    <a:lnTo>
                      <a:pt x="275" y="135"/>
                    </a:lnTo>
                    <a:lnTo>
                      <a:pt x="275" y="137"/>
                    </a:lnTo>
                    <a:lnTo>
                      <a:pt x="275" y="137"/>
                    </a:lnTo>
                    <a:lnTo>
                      <a:pt x="277" y="137"/>
                    </a:lnTo>
                    <a:lnTo>
                      <a:pt x="277" y="135"/>
                    </a:lnTo>
                    <a:lnTo>
                      <a:pt x="277" y="133"/>
                    </a:lnTo>
                    <a:lnTo>
                      <a:pt x="277" y="133"/>
                    </a:lnTo>
                    <a:lnTo>
                      <a:pt x="277" y="133"/>
                    </a:lnTo>
                    <a:lnTo>
                      <a:pt x="277" y="131"/>
                    </a:lnTo>
                    <a:lnTo>
                      <a:pt x="277" y="131"/>
                    </a:lnTo>
                    <a:lnTo>
                      <a:pt x="277" y="128"/>
                    </a:lnTo>
                    <a:lnTo>
                      <a:pt x="277" y="128"/>
                    </a:lnTo>
                    <a:lnTo>
                      <a:pt x="275" y="131"/>
                    </a:lnTo>
                    <a:lnTo>
                      <a:pt x="275" y="131"/>
                    </a:lnTo>
                    <a:lnTo>
                      <a:pt x="275" y="133"/>
                    </a:lnTo>
                    <a:lnTo>
                      <a:pt x="275" y="133"/>
                    </a:lnTo>
                    <a:lnTo>
                      <a:pt x="273" y="135"/>
                    </a:lnTo>
                    <a:lnTo>
                      <a:pt x="273" y="135"/>
                    </a:lnTo>
                    <a:lnTo>
                      <a:pt x="273" y="137"/>
                    </a:lnTo>
                    <a:lnTo>
                      <a:pt x="273" y="137"/>
                    </a:lnTo>
                    <a:lnTo>
                      <a:pt x="275" y="139"/>
                    </a:lnTo>
                    <a:lnTo>
                      <a:pt x="275" y="139"/>
                    </a:lnTo>
                    <a:lnTo>
                      <a:pt x="275" y="137"/>
                    </a:lnTo>
                    <a:lnTo>
                      <a:pt x="275" y="135"/>
                    </a:lnTo>
                    <a:lnTo>
                      <a:pt x="275" y="135"/>
                    </a:lnTo>
                    <a:close/>
                    <a:moveTo>
                      <a:pt x="254" y="162"/>
                    </a:moveTo>
                    <a:lnTo>
                      <a:pt x="254" y="160"/>
                    </a:lnTo>
                    <a:lnTo>
                      <a:pt x="254" y="160"/>
                    </a:lnTo>
                    <a:lnTo>
                      <a:pt x="254" y="158"/>
                    </a:lnTo>
                    <a:lnTo>
                      <a:pt x="254" y="158"/>
                    </a:lnTo>
                    <a:lnTo>
                      <a:pt x="254" y="158"/>
                    </a:lnTo>
                    <a:lnTo>
                      <a:pt x="252" y="160"/>
                    </a:lnTo>
                    <a:lnTo>
                      <a:pt x="252" y="160"/>
                    </a:lnTo>
                    <a:lnTo>
                      <a:pt x="252" y="160"/>
                    </a:lnTo>
                    <a:lnTo>
                      <a:pt x="252" y="162"/>
                    </a:lnTo>
                    <a:lnTo>
                      <a:pt x="252" y="162"/>
                    </a:lnTo>
                    <a:lnTo>
                      <a:pt x="252" y="162"/>
                    </a:lnTo>
                    <a:lnTo>
                      <a:pt x="252" y="164"/>
                    </a:lnTo>
                    <a:lnTo>
                      <a:pt x="252" y="164"/>
                    </a:lnTo>
                    <a:lnTo>
                      <a:pt x="254" y="164"/>
                    </a:lnTo>
                    <a:lnTo>
                      <a:pt x="254" y="164"/>
                    </a:lnTo>
                    <a:lnTo>
                      <a:pt x="254" y="164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54" y="162"/>
                    </a:lnTo>
                    <a:close/>
                    <a:moveTo>
                      <a:pt x="283" y="133"/>
                    </a:moveTo>
                    <a:lnTo>
                      <a:pt x="283" y="133"/>
                    </a:lnTo>
                    <a:lnTo>
                      <a:pt x="283" y="133"/>
                    </a:lnTo>
                    <a:lnTo>
                      <a:pt x="281" y="133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5"/>
                    </a:lnTo>
                    <a:lnTo>
                      <a:pt x="279" y="137"/>
                    </a:lnTo>
                    <a:lnTo>
                      <a:pt x="279" y="139"/>
                    </a:lnTo>
                    <a:lnTo>
                      <a:pt x="279" y="141"/>
                    </a:lnTo>
                    <a:lnTo>
                      <a:pt x="277" y="141"/>
                    </a:lnTo>
                    <a:lnTo>
                      <a:pt x="277" y="143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1" y="145"/>
                    </a:lnTo>
                    <a:lnTo>
                      <a:pt x="283" y="143"/>
                    </a:lnTo>
                    <a:lnTo>
                      <a:pt x="283" y="143"/>
                    </a:lnTo>
                    <a:lnTo>
                      <a:pt x="281" y="143"/>
                    </a:lnTo>
                    <a:lnTo>
                      <a:pt x="281" y="143"/>
                    </a:lnTo>
                    <a:lnTo>
                      <a:pt x="281" y="143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39"/>
                    </a:lnTo>
                    <a:lnTo>
                      <a:pt x="281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3" y="137"/>
                    </a:lnTo>
                    <a:lnTo>
                      <a:pt x="283" y="133"/>
                    </a:lnTo>
                    <a:lnTo>
                      <a:pt x="283" y="133"/>
                    </a:lnTo>
                    <a:close/>
                    <a:moveTo>
                      <a:pt x="277" y="185"/>
                    </a:moveTo>
                    <a:lnTo>
                      <a:pt x="277" y="183"/>
                    </a:lnTo>
                    <a:lnTo>
                      <a:pt x="277" y="183"/>
                    </a:lnTo>
                    <a:lnTo>
                      <a:pt x="277" y="183"/>
                    </a:lnTo>
                    <a:lnTo>
                      <a:pt x="277" y="183"/>
                    </a:lnTo>
                    <a:lnTo>
                      <a:pt x="275" y="183"/>
                    </a:lnTo>
                    <a:lnTo>
                      <a:pt x="275" y="185"/>
                    </a:lnTo>
                    <a:lnTo>
                      <a:pt x="275" y="185"/>
                    </a:lnTo>
                    <a:lnTo>
                      <a:pt x="275" y="187"/>
                    </a:lnTo>
                    <a:lnTo>
                      <a:pt x="277" y="189"/>
                    </a:lnTo>
                    <a:lnTo>
                      <a:pt x="277" y="189"/>
                    </a:lnTo>
                    <a:lnTo>
                      <a:pt x="277" y="192"/>
                    </a:lnTo>
                    <a:lnTo>
                      <a:pt x="277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92"/>
                    </a:lnTo>
                    <a:lnTo>
                      <a:pt x="279" y="189"/>
                    </a:lnTo>
                    <a:lnTo>
                      <a:pt x="279" y="185"/>
                    </a:lnTo>
                    <a:lnTo>
                      <a:pt x="277" y="185"/>
                    </a:lnTo>
                    <a:close/>
                    <a:moveTo>
                      <a:pt x="432" y="57"/>
                    </a:moveTo>
                    <a:lnTo>
                      <a:pt x="430" y="57"/>
                    </a:lnTo>
                    <a:lnTo>
                      <a:pt x="430" y="59"/>
                    </a:lnTo>
                    <a:lnTo>
                      <a:pt x="430" y="59"/>
                    </a:lnTo>
                    <a:lnTo>
                      <a:pt x="430" y="59"/>
                    </a:lnTo>
                    <a:lnTo>
                      <a:pt x="430" y="59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0" y="61"/>
                    </a:lnTo>
                    <a:lnTo>
                      <a:pt x="432" y="59"/>
                    </a:lnTo>
                    <a:lnTo>
                      <a:pt x="432" y="59"/>
                    </a:lnTo>
                    <a:lnTo>
                      <a:pt x="432" y="57"/>
                    </a:lnTo>
                    <a:lnTo>
                      <a:pt x="432" y="57"/>
                    </a:lnTo>
                    <a:lnTo>
                      <a:pt x="432" y="57"/>
                    </a:lnTo>
                    <a:lnTo>
                      <a:pt x="432" y="57"/>
                    </a:lnTo>
                    <a:close/>
                    <a:moveTo>
                      <a:pt x="407" y="353"/>
                    </a:moveTo>
                    <a:lnTo>
                      <a:pt x="407" y="353"/>
                    </a:lnTo>
                    <a:lnTo>
                      <a:pt x="405" y="351"/>
                    </a:lnTo>
                    <a:lnTo>
                      <a:pt x="405" y="351"/>
                    </a:lnTo>
                    <a:lnTo>
                      <a:pt x="402" y="351"/>
                    </a:lnTo>
                    <a:lnTo>
                      <a:pt x="402" y="351"/>
                    </a:lnTo>
                    <a:lnTo>
                      <a:pt x="400" y="351"/>
                    </a:lnTo>
                    <a:lnTo>
                      <a:pt x="400" y="351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2" y="353"/>
                    </a:lnTo>
                    <a:lnTo>
                      <a:pt x="402" y="353"/>
                    </a:lnTo>
                    <a:lnTo>
                      <a:pt x="402" y="355"/>
                    </a:lnTo>
                    <a:lnTo>
                      <a:pt x="402" y="355"/>
                    </a:lnTo>
                    <a:lnTo>
                      <a:pt x="402" y="355"/>
                    </a:lnTo>
                    <a:lnTo>
                      <a:pt x="402" y="357"/>
                    </a:lnTo>
                    <a:lnTo>
                      <a:pt x="402" y="357"/>
                    </a:lnTo>
                    <a:lnTo>
                      <a:pt x="402" y="357"/>
                    </a:lnTo>
                    <a:lnTo>
                      <a:pt x="402" y="357"/>
                    </a:lnTo>
                    <a:lnTo>
                      <a:pt x="405" y="355"/>
                    </a:lnTo>
                    <a:lnTo>
                      <a:pt x="407" y="353"/>
                    </a:lnTo>
                    <a:lnTo>
                      <a:pt x="407" y="353"/>
                    </a:lnTo>
                    <a:lnTo>
                      <a:pt x="407" y="353"/>
                    </a:lnTo>
                    <a:close/>
                    <a:moveTo>
                      <a:pt x="528" y="175"/>
                    </a:moveTo>
                    <a:lnTo>
                      <a:pt x="528" y="173"/>
                    </a:lnTo>
                    <a:lnTo>
                      <a:pt x="528" y="171"/>
                    </a:lnTo>
                    <a:lnTo>
                      <a:pt x="528" y="168"/>
                    </a:lnTo>
                    <a:lnTo>
                      <a:pt x="528" y="168"/>
                    </a:lnTo>
                    <a:lnTo>
                      <a:pt x="528" y="168"/>
                    </a:lnTo>
                    <a:lnTo>
                      <a:pt x="528" y="168"/>
                    </a:lnTo>
                    <a:lnTo>
                      <a:pt x="528" y="166"/>
                    </a:lnTo>
                    <a:lnTo>
                      <a:pt x="526" y="166"/>
                    </a:lnTo>
                    <a:lnTo>
                      <a:pt x="524" y="166"/>
                    </a:lnTo>
                    <a:lnTo>
                      <a:pt x="524" y="168"/>
                    </a:lnTo>
                    <a:lnTo>
                      <a:pt x="524" y="171"/>
                    </a:lnTo>
                    <a:lnTo>
                      <a:pt x="524" y="171"/>
                    </a:lnTo>
                    <a:lnTo>
                      <a:pt x="522" y="173"/>
                    </a:lnTo>
                    <a:lnTo>
                      <a:pt x="522" y="175"/>
                    </a:lnTo>
                    <a:lnTo>
                      <a:pt x="520" y="175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18" y="177"/>
                    </a:lnTo>
                    <a:lnTo>
                      <a:pt x="520" y="179"/>
                    </a:lnTo>
                    <a:lnTo>
                      <a:pt x="522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4" y="181"/>
                    </a:lnTo>
                    <a:lnTo>
                      <a:pt x="524" y="181"/>
                    </a:lnTo>
                    <a:lnTo>
                      <a:pt x="524" y="179"/>
                    </a:lnTo>
                    <a:lnTo>
                      <a:pt x="524" y="179"/>
                    </a:lnTo>
                    <a:lnTo>
                      <a:pt x="524" y="179"/>
                    </a:lnTo>
                    <a:lnTo>
                      <a:pt x="526" y="179"/>
                    </a:lnTo>
                    <a:lnTo>
                      <a:pt x="526" y="179"/>
                    </a:lnTo>
                    <a:lnTo>
                      <a:pt x="528" y="177"/>
                    </a:lnTo>
                    <a:lnTo>
                      <a:pt x="528" y="177"/>
                    </a:lnTo>
                    <a:lnTo>
                      <a:pt x="528" y="175"/>
                    </a:lnTo>
                    <a:close/>
                    <a:moveTo>
                      <a:pt x="532" y="187"/>
                    </a:moveTo>
                    <a:lnTo>
                      <a:pt x="530" y="187"/>
                    </a:lnTo>
                    <a:lnTo>
                      <a:pt x="530" y="189"/>
                    </a:lnTo>
                    <a:lnTo>
                      <a:pt x="530" y="189"/>
                    </a:lnTo>
                    <a:lnTo>
                      <a:pt x="530" y="189"/>
                    </a:lnTo>
                    <a:lnTo>
                      <a:pt x="528" y="192"/>
                    </a:lnTo>
                    <a:lnTo>
                      <a:pt x="528" y="192"/>
                    </a:lnTo>
                    <a:lnTo>
                      <a:pt x="528" y="192"/>
                    </a:lnTo>
                    <a:lnTo>
                      <a:pt x="528" y="192"/>
                    </a:lnTo>
                    <a:lnTo>
                      <a:pt x="530" y="192"/>
                    </a:lnTo>
                    <a:lnTo>
                      <a:pt x="530" y="189"/>
                    </a:lnTo>
                    <a:lnTo>
                      <a:pt x="532" y="189"/>
                    </a:lnTo>
                    <a:lnTo>
                      <a:pt x="532" y="189"/>
                    </a:lnTo>
                    <a:lnTo>
                      <a:pt x="532" y="187"/>
                    </a:lnTo>
                    <a:lnTo>
                      <a:pt x="532" y="187"/>
                    </a:lnTo>
                    <a:close/>
                    <a:moveTo>
                      <a:pt x="499" y="196"/>
                    </a:moveTo>
                    <a:lnTo>
                      <a:pt x="497" y="196"/>
                    </a:lnTo>
                    <a:lnTo>
                      <a:pt x="497" y="196"/>
                    </a:lnTo>
                    <a:lnTo>
                      <a:pt x="497" y="198"/>
                    </a:lnTo>
                    <a:lnTo>
                      <a:pt x="497" y="198"/>
                    </a:lnTo>
                    <a:lnTo>
                      <a:pt x="497" y="198"/>
                    </a:lnTo>
                    <a:lnTo>
                      <a:pt x="499" y="198"/>
                    </a:lnTo>
                    <a:lnTo>
                      <a:pt x="499" y="196"/>
                    </a:lnTo>
                    <a:lnTo>
                      <a:pt x="499" y="194"/>
                    </a:lnTo>
                    <a:lnTo>
                      <a:pt x="499" y="196"/>
                    </a:lnTo>
                    <a:lnTo>
                      <a:pt x="499" y="196"/>
                    </a:lnTo>
                    <a:close/>
                    <a:moveTo>
                      <a:pt x="549" y="210"/>
                    </a:moveTo>
                    <a:lnTo>
                      <a:pt x="547" y="210"/>
                    </a:lnTo>
                    <a:lnTo>
                      <a:pt x="547" y="210"/>
                    </a:lnTo>
                    <a:lnTo>
                      <a:pt x="543" y="210"/>
                    </a:lnTo>
                    <a:lnTo>
                      <a:pt x="543" y="210"/>
                    </a:lnTo>
                    <a:lnTo>
                      <a:pt x="543" y="210"/>
                    </a:lnTo>
                    <a:lnTo>
                      <a:pt x="541" y="208"/>
                    </a:lnTo>
                    <a:lnTo>
                      <a:pt x="541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9" y="208"/>
                    </a:lnTo>
                    <a:lnTo>
                      <a:pt x="537" y="208"/>
                    </a:lnTo>
                    <a:lnTo>
                      <a:pt x="537" y="208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7" y="210"/>
                    </a:lnTo>
                    <a:lnTo>
                      <a:pt x="539" y="210"/>
                    </a:lnTo>
                    <a:lnTo>
                      <a:pt x="539" y="210"/>
                    </a:lnTo>
                    <a:lnTo>
                      <a:pt x="539" y="210"/>
                    </a:lnTo>
                    <a:lnTo>
                      <a:pt x="539" y="210"/>
                    </a:lnTo>
                    <a:lnTo>
                      <a:pt x="541" y="210"/>
                    </a:lnTo>
                    <a:lnTo>
                      <a:pt x="541" y="213"/>
                    </a:lnTo>
                    <a:lnTo>
                      <a:pt x="541" y="213"/>
                    </a:lnTo>
                    <a:lnTo>
                      <a:pt x="541" y="215"/>
                    </a:lnTo>
                    <a:lnTo>
                      <a:pt x="541" y="215"/>
                    </a:lnTo>
                    <a:lnTo>
                      <a:pt x="541" y="215"/>
                    </a:lnTo>
                    <a:lnTo>
                      <a:pt x="541" y="215"/>
                    </a:lnTo>
                    <a:lnTo>
                      <a:pt x="543" y="215"/>
                    </a:lnTo>
                    <a:lnTo>
                      <a:pt x="545" y="215"/>
                    </a:lnTo>
                    <a:lnTo>
                      <a:pt x="547" y="213"/>
                    </a:lnTo>
                    <a:lnTo>
                      <a:pt x="549" y="213"/>
                    </a:lnTo>
                    <a:lnTo>
                      <a:pt x="549" y="210"/>
                    </a:lnTo>
                    <a:lnTo>
                      <a:pt x="549" y="210"/>
                    </a:lnTo>
                    <a:close/>
                    <a:moveTo>
                      <a:pt x="482" y="82"/>
                    </a:moveTo>
                    <a:lnTo>
                      <a:pt x="482" y="84"/>
                    </a:lnTo>
                    <a:lnTo>
                      <a:pt x="482" y="84"/>
                    </a:lnTo>
                    <a:lnTo>
                      <a:pt x="480" y="82"/>
                    </a:lnTo>
                    <a:lnTo>
                      <a:pt x="480" y="82"/>
                    </a:lnTo>
                    <a:lnTo>
                      <a:pt x="478" y="82"/>
                    </a:lnTo>
                    <a:lnTo>
                      <a:pt x="478" y="82"/>
                    </a:lnTo>
                    <a:lnTo>
                      <a:pt x="480" y="80"/>
                    </a:lnTo>
                    <a:lnTo>
                      <a:pt x="482" y="80"/>
                    </a:lnTo>
                    <a:lnTo>
                      <a:pt x="482" y="78"/>
                    </a:lnTo>
                    <a:lnTo>
                      <a:pt x="482" y="78"/>
                    </a:lnTo>
                    <a:lnTo>
                      <a:pt x="482" y="74"/>
                    </a:lnTo>
                    <a:lnTo>
                      <a:pt x="482" y="74"/>
                    </a:lnTo>
                    <a:lnTo>
                      <a:pt x="482" y="72"/>
                    </a:lnTo>
                    <a:lnTo>
                      <a:pt x="482" y="72"/>
                    </a:lnTo>
                    <a:lnTo>
                      <a:pt x="480" y="72"/>
                    </a:lnTo>
                    <a:lnTo>
                      <a:pt x="478" y="72"/>
                    </a:lnTo>
                    <a:lnTo>
                      <a:pt x="474" y="63"/>
                    </a:lnTo>
                    <a:lnTo>
                      <a:pt x="472" y="63"/>
                    </a:lnTo>
                    <a:lnTo>
                      <a:pt x="470" y="61"/>
                    </a:lnTo>
                    <a:lnTo>
                      <a:pt x="470" y="61"/>
                    </a:lnTo>
                    <a:lnTo>
                      <a:pt x="470" y="59"/>
                    </a:lnTo>
                    <a:lnTo>
                      <a:pt x="467" y="57"/>
                    </a:lnTo>
                    <a:lnTo>
                      <a:pt x="467" y="53"/>
                    </a:lnTo>
                    <a:lnTo>
                      <a:pt x="467" y="51"/>
                    </a:lnTo>
                    <a:lnTo>
                      <a:pt x="467" y="51"/>
                    </a:lnTo>
                    <a:lnTo>
                      <a:pt x="467" y="51"/>
                    </a:lnTo>
                    <a:lnTo>
                      <a:pt x="465" y="51"/>
                    </a:lnTo>
                    <a:lnTo>
                      <a:pt x="465" y="49"/>
                    </a:lnTo>
                    <a:lnTo>
                      <a:pt x="465" y="49"/>
                    </a:lnTo>
                    <a:lnTo>
                      <a:pt x="465" y="49"/>
                    </a:lnTo>
                    <a:lnTo>
                      <a:pt x="463" y="51"/>
                    </a:lnTo>
                    <a:lnTo>
                      <a:pt x="463" y="51"/>
                    </a:lnTo>
                    <a:lnTo>
                      <a:pt x="461" y="53"/>
                    </a:lnTo>
                    <a:lnTo>
                      <a:pt x="461" y="55"/>
                    </a:lnTo>
                    <a:lnTo>
                      <a:pt x="453" y="63"/>
                    </a:lnTo>
                    <a:lnTo>
                      <a:pt x="453" y="63"/>
                    </a:lnTo>
                    <a:lnTo>
                      <a:pt x="453" y="63"/>
                    </a:lnTo>
                    <a:lnTo>
                      <a:pt x="451" y="65"/>
                    </a:lnTo>
                    <a:lnTo>
                      <a:pt x="451" y="65"/>
                    </a:lnTo>
                    <a:lnTo>
                      <a:pt x="449" y="65"/>
                    </a:lnTo>
                    <a:lnTo>
                      <a:pt x="449" y="65"/>
                    </a:lnTo>
                    <a:lnTo>
                      <a:pt x="446" y="65"/>
                    </a:lnTo>
                    <a:lnTo>
                      <a:pt x="446" y="65"/>
                    </a:lnTo>
                    <a:lnTo>
                      <a:pt x="444" y="70"/>
                    </a:lnTo>
                    <a:lnTo>
                      <a:pt x="444" y="70"/>
                    </a:lnTo>
                    <a:lnTo>
                      <a:pt x="444" y="70"/>
                    </a:lnTo>
                    <a:lnTo>
                      <a:pt x="442" y="70"/>
                    </a:lnTo>
                    <a:lnTo>
                      <a:pt x="442" y="72"/>
                    </a:lnTo>
                    <a:lnTo>
                      <a:pt x="442" y="72"/>
                    </a:lnTo>
                    <a:lnTo>
                      <a:pt x="442" y="72"/>
                    </a:lnTo>
                    <a:lnTo>
                      <a:pt x="442" y="72"/>
                    </a:lnTo>
                    <a:lnTo>
                      <a:pt x="444" y="72"/>
                    </a:lnTo>
                    <a:lnTo>
                      <a:pt x="444" y="72"/>
                    </a:lnTo>
                    <a:lnTo>
                      <a:pt x="444" y="72"/>
                    </a:lnTo>
                    <a:lnTo>
                      <a:pt x="444" y="74"/>
                    </a:lnTo>
                    <a:lnTo>
                      <a:pt x="444" y="76"/>
                    </a:lnTo>
                    <a:lnTo>
                      <a:pt x="444" y="76"/>
                    </a:lnTo>
                    <a:lnTo>
                      <a:pt x="444" y="76"/>
                    </a:lnTo>
                    <a:lnTo>
                      <a:pt x="444" y="76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78"/>
                    </a:lnTo>
                    <a:lnTo>
                      <a:pt x="446" y="80"/>
                    </a:lnTo>
                    <a:lnTo>
                      <a:pt x="446" y="80"/>
                    </a:lnTo>
                    <a:lnTo>
                      <a:pt x="449" y="84"/>
                    </a:lnTo>
                    <a:lnTo>
                      <a:pt x="449" y="84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51" y="86"/>
                    </a:lnTo>
                    <a:lnTo>
                      <a:pt x="455" y="86"/>
                    </a:lnTo>
                    <a:lnTo>
                      <a:pt x="457" y="89"/>
                    </a:lnTo>
                    <a:lnTo>
                      <a:pt x="461" y="91"/>
                    </a:lnTo>
                    <a:lnTo>
                      <a:pt x="461" y="91"/>
                    </a:lnTo>
                    <a:lnTo>
                      <a:pt x="463" y="91"/>
                    </a:lnTo>
                    <a:lnTo>
                      <a:pt x="467" y="91"/>
                    </a:lnTo>
                    <a:lnTo>
                      <a:pt x="467" y="91"/>
                    </a:lnTo>
                    <a:lnTo>
                      <a:pt x="467" y="91"/>
                    </a:lnTo>
                    <a:lnTo>
                      <a:pt x="467" y="91"/>
                    </a:lnTo>
                    <a:lnTo>
                      <a:pt x="470" y="91"/>
                    </a:lnTo>
                    <a:lnTo>
                      <a:pt x="470" y="91"/>
                    </a:lnTo>
                    <a:lnTo>
                      <a:pt x="470" y="91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70" y="97"/>
                    </a:lnTo>
                    <a:lnTo>
                      <a:pt x="470" y="97"/>
                    </a:lnTo>
                    <a:lnTo>
                      <a:pt x="472" y="97"/>
                    </a:lnTo>
                    <a:lnTo>
                      <a:pt x="470" y="97"/>
                    </a:lnTo>
                    <a:lnTo>
                      <a:pt x="470" y="97"/>
                    </a:lnTo>
                    <a:lnTo>
                      <a:pt x="467" y="93"/>
                    </a:ln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lnTo>
                      <a:pt x="463" y="93"/>
                    </a:lnTo>
                    <a:lnTo>
                      <a:pt x="463" y="93"/>
                    </a:lnTo>
                    <a:lnTo>
                      <a:pt x="463" y="93"/>
                    </a:lnTo>
                    <a:lnTo>
                      <a:pt x="461" y="93"/>
                    </a:lnTo>
                    <a:lnTo>
                      <a:pt x="461" y="93"/>
                    </a:lnTo>
                    <a:lnTo>
                      <a:pt x="461" y="95"/>
                    </a:lnTo>
                    <a:lnTo>
                      <a:pt x="459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5"/>
                    </a:lnTo>
                    <a:lnTo>
                      <a:pt x="457" y="97"/>
                    </a:lnTo>
                    <a:lnTo>
                      <a:pt x="455" y="97"/>
                    </a:lnTo>
                    <a:lnTo>
                      <a:pt x="455" y="99"/>
                    </a:lnTo>
                    <a:lnTo>
                      <a:pt x="453" y="101"/>
                    </a:lnTo>
                    <a:lnTo>
                      <a:pt x="453" y="101"/>
                    </a:lnTo>
                    <a:lnTo>
                      <a:pt x="453" y="101"/>
                    </a:lnTo>
                    <a:lnTo>
                      <a:pt x="455" y="101"/>
                    </a:lnTo>
                    <a:lnTo>
                      <a:pt x="457" y="103"/>
                    </a:lnTo>
                    <a:lnTo>
                      <a:pt x="461" y="105"/>
                    </a:lnTo>
                    <a:lnTo>
                      <a:pt x="461" y="105"/>
                    </a:lnTo>
                    <a:lnTo>
                      <a:pt x="463" y="105"/>
                    </a:lnTo>
                    <a:lnTo>
                      <a:pt x="465" y="103"/>
                    </a:lnTo>
                    <a:lnTo>
                      <a:pt x="467" y="103"/>
                    </a:lnTo>
                    <a:lnTo>
                      <a:pt x="467" y="103"/>
                    </a:lnTo>
                    <a:lnTo>
                      <a:pt x="472" y="103"/>
                    </a:lnTo>
                    <a:lnTo>
                      <a:pt x="472" y="103"/>
                    </a:lnTo>
                    <a:lnTo>
                      <a:pt x="474" y="101"/>
                    </a:lnTo>
                    <a:lnTo>
                      <a:pt x="476" y="101"/>
                    </a:lnTo>
                    <a:lnTo>
                      <a:pt x="476" y="99"/>
                    </a:lnTo>
                    <a:lnTo>
                      <a:pt x="476" y="97"/>
                    </a:lnTo>
                    <a:lnTo>
                      <a:pt x="476" y="95"/>
                    </a:lnTo>
                    <a:lnTo>
                      <a:pt x="480" y="91"/>
                    </a:lnTo>
                    <a:lnTo>
                      <a:pt x="480" y="89"/>
                    </a:lnTo>
                    <a:lnTo>
                      <a:pt x="482" y="84"/>
                    </a:lnTo>
                    <a:lnTo>
                      <a:pt x="482" y="82"/>
                    </a:lnTo>
                    <a:lnTo>
                      <a:pt x="482" y="82"/>
                    </a:lnTo>
                    <a:lnTo>
                      <a:pt x="482" y="82"/>
                    </a:lnTo>
                    <a:close/>
                    <a:moveTo>
                      <a:pt x="532" y="215"/>
                    </a:moveTo>
                    <a:lnTo>
                      <a:pt x="532" y="215"/>
                    </a:lnTo>
                    <a:lnTo>
                      <a:pt x="532" y="215"/>
                    </a:lnTo>
                    <a:lnTo>
                      <a:pt x="534" y="215"/>
                    </a:lnTo>
                    <a:lnTo>
                      <a:pt x="534" y="215"/>
                    </a:lnTo>
                    <a:lnTo>
                      <a:pt x="534" y="215"/>
                    </a:lnTo>
                    <a:lnTo>
                      <a:pt x="534" y="215"/>
                    </a:lnTo>
                    <a:lnTo>
                      <a:pt x="534" y="213"/>
                    </a:lnTo>
                    <a:lnTo>
                      <a:pt x="534" y="213"/>
                    </a:lnTo>
                    <a:lnTo>
                      <a:pt x="532" y="213"/>
                    </a:lnTo>
                    <a:lnTo>
                      <a:pt x="532" y="215"/>
                    </a:lnTo>
                    <a:close/>
                    <a:moveTo>
                      <a:pt x="444" y="5"/>
                    </a:moveTo>
                    <a:lnTo>
                      <a:pt x="444" y="2"/>
                    </a:lnTo>
                    <a:lnTo>
                      <a:pt x="444" y="2"/>
                    </a:lnTo>
                    <a:lnTo>
                      <a:pt x="444" y="0"/>
                    </a:lnTo>
                    <a:lnTo>
                      <a:pt x="446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4" y="0"/>
                    </a:lnTo>
                    <a:lnTo>
                      <a:pt x="442" y="0"/>
                    </a:lnTo>
                    <a:lnTo>
                      <a:pt x="442" y="2"/>
                    </a:lnTo>
                    <a:lnTo>
                      <a:pt x="442" y="2"/>
                    </a:lnTo>
                    <a:lnTo>
                      <a:pt x="440" y="5"/>
                    </a:lnTo>
                    <a:lnTo>
                      <a:pt x="440" y="5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38" y="7"/>
                    </a:lnTo>
                    <a:lnTo>
                      <a:pt x="440" y="9"/>
                    </a:lnTo>
                    <a:lnTo>
                      <a:pt x="440" y="9"/>
                    </a:lnTo>
                    <a:lnTo>
                      <a:pt x="442" y="9"/>
                    </a:lnTo>
                    <a:lnTo>
                      <a:pt x="442" y="9"/>
                    </a:lnTo>
                    <a:lnTo>
                      <a:pt x="442" y="9"/>
                    </a:lnTo>
                    <a:lnTo>
                      <a:pt x="442" y="9"/>
                    </a:lnTo>
                    <a:lnTo>
                      <a:pt x="444" y="7"/>
                    </a:lnTo>
                    <a:lnTo>
                      <a:pt x="444" y="5"/>
                    </a:lnTo>
                    <a:close/>
                    <a:moveTo>
                      <a:pt x="436" y="80"/>
                    </a:moveTo>
                    <a:lnTo>
                      <a:pt x="436" y="80"/>
                    </a:lnTo>
                    <a:lnTo>
                      <a:pt x="434" y="80"/>
                    </a:lnTo>
                    <a:lnTo>
                      <a:pt x="434" y="82"/>
                    </a:lnTo>
                    <a:lnTo>
                      <a:pt x="436" y="82"/>
                    </a:lnTo>
                    <a:lnTo>
                      <a:pt x="436" y="82"/>
                    </a:lnTo>
                    <a:lnTo>
                      <a:pt x="436" y="82"/>
                    </a:lnTo>
                    <a:lnTo>
                      <a:pt x="436" y="82"/>
                    </a:lnTo>
                    <a:lnTo>
                      <a:pt x="436" y="80"/>
                    </a:lnTo>
                    <a:lnTo>
                      <a:pt x="436" y="80"/>
                    </a:lnTo>
                    <a:close/>
                    <a:moveTo>
                      <a:pt x="449" y="93"/>
                    </a:move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89"/>
                    </a:lnTo>
                    <a:lnTo>
                      <a:pt x="446" y="89"/>
                    </a:lnTo>
                    <a:lnTo>
                      <a:pt x="444" y="89"/>
                    </a:lnTo>
                    <a:lnTo>
                      <a:pt x="444" y="89"/>
                    </a:lnTo>
                    <a:lnTo>
                      <a:pt x="444" y="89"/>
                    </a:lnTo>
                    <a:lnTo>
                      <a:pt x="444" y="91"/>
                    </a:lnTo>
                    <a:lnTo>
                      <a:pt x="444" y="91"/>
                    </a:ln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91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3"/>
                    </a:lnTo>
                    <a:lnTo>
                      <a:pt x="446" y="95"/>
                    </a:lnTo>
                    <a:lnTo>
                      <a:pt x="446" y="95"/>
                    </a:lnTo>
                    <a:lnTo>
                      <a:pt x="449" y="93"/>
                    </a:lnTo>
                    <a:lnTo>
                      <a:pt x="449" y="93"/>
                    </a:lnTo>
                    <a:close/>
                    <a:moveTo>
                      <a:pt x="455" y="105"/>
                    </a:moveTo>
                    <a:lnTo>
                      <a:pt x="453" y="105"/>
                    </a:lnTo>
                    <a:lnTo>
                      <a:pt x="453" y="107"/>
                    </a:lnTo>
                    <a:lnTo>
                      <a:pt x="453" y="107"/>
                    </a:lnTo>
                    <a:lnTo>
                      <a:pt x="451" y="110"/>
                    </a:lnTo>
                    <a:lnTo>
                      <a:pt x="451" y="110"/>
                    </a:lnTo>
                    <a:lnTo>
                      <a:pt x="451" y="110"/>
                    </a:lnTo>
                    <a:lnTo>
                      <a:pt x="453" y="110"/>
                    </a:lnTo>
                    <a:lnTo>
                      <a:pt x="453" y="110"/>
                    </a:lnTo>
                    <a:lnTo>
                      <a:pt x="453" y="110"/>
                    </a:lnTo>
                    <a:lnTo>
                      <a:pt x="455" y="110"/>
                    </a:lnTo>
                    <a:lnTo>
                      <a:pt x="457" y="107"/>
                    </a:lnTo>
                    <a:lnTo>
                      <a:pt x="455" y="107"/>
                    </a:lnTo>
                    <a:lnTo>
                      <a:pt x="455" y="105"/>
                    </a:lnTo>
                    <a:close/>
                    <a:moveTo>
                      <a:pt x="449" y="110"/>
                    </a:moveTo>
                    <a:lnTo>
                      <a:pt x="449" y="110"/>
                    </a:lnTo>
                    <a:lnTo>
                      <a:pt x="449" y="112"/>
                    </a:lnTo>
                    <a:lnTo>
                      <a:pt x="449" y="112"/>
                    </a:lnTo>
                    <a:lnTo>
                      <a:pt x="449" y="112"/>
                    </a:lnTo>
                    <a:lnTo>
                      <a:pt x="449" y="114"/>
                    </a:lnTo>
                    <a:lnTo>
                      <a:pt x="449" y="112"/>
                    </a:lnTo>
                    <a:lnTo>
                      <a:pt x="449" y="110"/>
                    </a:lnTo>
                    <a:lnTo>
                      <a:pt x="449" y="110"/>
                    </a:lnTo>
                    <a:close/>
                    <a:moveTo>
                      <a:pt x="453" y="105"/>
                    </a:moveTo>
                    <a:lnTo>
                      <a:pt x="453" y="105"/>
                    </a:lnTo>
                    <a:lnTo>
                      <a:pt x="453" y="105"/>
                    </a:lnTo>
                    <a:lnTo>
                      <a:pt x="453" y="103"/>
                    </a:lnTo>
                    <a:lnTo>
                      <a:pt x="451" y="103"/>
                    </a:lnTo>
                    <a:lnTo>
                      <a:pt x="451" y="103"/>
                    </a:lnTo>
                    <a:lnTo>
                      <a:pt x="449" y="103"/>
                    </a:lnTo>
                    <a:lnTo>
                      <a:pt x="449" y="105"/>
                    </a:lnTo>
                    <a:lnTo>
                      <a:pt x="451" y="105"/>
                    </a:lnTo>
                    <a:lnTo>
                      <a:pt x="451" y="105"/>
                    </a:lnTo>
                    <a:lnTo>
                      <a:pt x="451" y="105"/>
                    </a:lnTo>
                    <a:lnTo>
                      <a:pt x="453" y="105"/>
                    </a:lnTo>
                    <a:close/>
                    <a:moveTo>
                      <a:pt x="88" y="479"/>
                    </a:moveTo>
                    <a:lnTo>
                      <a:pt x="88" y="479"/>
                    </a:lnTo>
                    <a:lnTo>
                      <a:pt x="88" y="481"/>
                    </a:lnTo>
                    <a:lnTo>
                      <a:pt x="88" y="481"/>
                    </a:lnTo>
                    <a:lnTo>
                      <a:pt x="88" y="481"/>
                    </a:lnTo>
                    <a:lnTo>
                      <a:pt x="88" y="481"/>
                    </a:lnTo>
                    <a:lnTo>
                      <a:pt x="90" y="481"/>
                    </a:lnTo>
                    <a:lnTo>
                      <a:pt x="88" y="479"/>
                    </a:lnTo>
                    <a:lnTo>
                      <a:pt x="88" y="479"/>
                    </a:lnTo>
                    <a:close/>
                    <a:moveTo>
                      <a:pt x="51" y="370"/>
                    </a:moveTo>
                    <a:lnTo>
                      <a:pt x="48" y="368"/>
                    </a:lnTo>
                    <a:lnTo>
                      <a:pt x="46" y="366"/>
                    </a:lnTo>
                    <a:lnTo>
                      <a:pt x="44" y="366"/>
                    </a:lnTo>
                    <a:lnTo>
                      <a:pt x="44" y="366"/>
                    </a:lnTo>
                    <a:lnTo>
                      <a:pt x="42" y="364"/>
                    </a:lnTo>
                    <a:lnTo>
                      <a:pt x="42" y="366"/>
                    </a:lnTo>
                    <a:lnTo>
                      <a:pt x="42" y="368"/>
                    </a:lnTo>
                    <a:lnTo>
                      <a:pt x="42" y="372"/>
                    </a:lnTo>
                    <a:lnTo>
                      <a:pt x="44" y="372"/>
                    </a:lnTo>
                    <a:lnTo>
                      <a:pt x="48" y="374"/>
                    </a:lnTo>
                    <a:lnTo>
                      <a:pt x="51" y="376"/>
                    </a:lnTo>
                    <a:lnTo>
                      <a:pt x="51" y="376"/>
                    </a:lnTo>
                    <a:lnTo>
                      <a:pt x="51" y="376"/>
                    </a:lnTo>
                    <a:lnTo>
                      <a:pt x="53" y="376"/>
                    </a:lnTo>
                    <a:lnTo>
                      <a:pt x="53" y="374"/>
                    </a:lnTo>
                    <a:lnTo>
                      <a:pt x="51" y="372"/>
                    </a:lnTo>
                    <a:lnTo>
                      <a:pt x="51" y="370"/>
                    </a:lnTo>
                    <a:close/>
                    <a:moveTo>
                      <a:pt x="57" y="368"/>
                    </a:moveTo>
                    <a:lnTo>
                      <a:pt x="55" y="366"/>
                    </a:lnTo>
                    <a:lnTo>
                      <a:pt x="51" y="366"/>
                    </a:lnTo>
                    <a:lnTo>
                      <a:pt x="51" y="366"/>
                    </a:lnTo>
                    <a:lnTo>
                      <a:pt x="53" y="368"/>
                    </a:lnTo>
                    <a:lnTo>
                      <a:pt x="53" y="370"/>
                    </a:lnTo>
                    <a:lnTo>
                      <a:pt x="53" y="370"/>
                    </a:lnTo>
                    <a:lnTo>
                      <a:pt x="57" y="372"/>
                    </a:lnTo>
                    <a:lnTo>
                      <a:pt x="57" y="372"/>
                    </a:lnTo>
                    <a:lnTo>
                      <a:pt x="59" y="374"/>
                    </a:lnTo>
                    <a:lnTo>
                      <a:pt x="59" y="376"/>
                    </a:lnTo>
                    <a:lnTo>
                      <a:pt x="61" y="376"/>
                    </a:lnTo>
                    <a:lnTo>
                      <a:pt x="61" y="376"/>
                    </a:lnTo>
                    <a:lnTo>
                      <a:pt x="61" y="374"/>
                    </a:lnTo>
                    <a:lnTo>
                      <a:pt x="59" y="372"/>
                    </a:lnTo>
                    <a:lnTo>
                      <a:pt x="57" y="368"/>
                    </a:lnTo>
                    <a:close/>
                    <a:moveTo>
                      <a:pt x="74" y="355"/>
                    </a:moveTo>
                    <a:lnTo>
                      <a:pt x="74" y="355"/>
                    </a:lnTo>
                    <a:lnTo>
                      <a:pt x="76" y="355"/>
                    </a:lnTo>
                    <a:lnTo>
                      <a:pt x="76" y="355"/>
                    </a:lnTo>
                    <a:lnTo>
                      <a:pt x="76" y="355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76" y="351"/>
                    </a:lnTo>
                    <a:lnTo>
                      <a:pt x="78" y="351"/>
                    </a:lnTo>
                    <a:lnTo>
                      <a:pt x="78" y="351"/>
                    </a:lnTo>
                    <a:lnTo>
                      <a:pt x="78" y="351"/>
                    </a:lnTo>
                    <a:lnTo>
                      <a:pt x="78" y="349"/>
                    </a:lnTo>
                    <a:lnTo>
                      <a:pt x="78" y="349"/>
                    </a:lnTo>
                    <a:lnTo>
                      <a:pt x="78" y="349"/>
                    </a:lnTo>
                    <a:lnTo>
                      <a:pt x="78" y="349"/>
                    </a:lnTo>
                    <a:lnTo>
                      <a:pt x="80" y="349"/>
                    </a:lnTo>
                    <a:lnTo>
                      <a:pt x="82" y="343"/>
                    </a:lnTo>
                    <a:lnTo>
                      <a:pt x="82" y="341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0" y="336"/>
                    </a:lnTo>
                    <a:lnTo>
                      <a:pt x="78" y="336"/>
                    </a:lnTo>
                    <a:lnTo>
                      <a:pt x="76" y="336"/>
                    </a:lnTo>
                    <a:lnTo>
                      <a:pt x="76" y="336"/>
                    </a:lnTo>
                    <a:lnTo>
                      <a:pt x="74" y="336"/>
                    </a:lnTo>
                    <a:lnTo>
                      <a:pt x="76" y="339"/>
                    </a:lnTo>
                    <a:lnTo>
                      <a:pt x="76" y="341"/>
                    </a:lnTo>
                    <a:lnTo>
                      <a:pt x="76" y="341"/>
                    </a:lnTo>
                    <a:lnTo>
                      <a:pt x="76" y="343"/>
                    </a:lnTo>
                    <a:lnTo>
                      <a:pt x="74" y="341"/>
                    </a:lnTo>
                    <a:lnTo>
                      <a:pt x="72" y="336"/>
                    </a:lnTo>
                    <a:lnTo>
                      <a:pt x="69" y="336"/>
                    </a:lnTo>
                    <a:lnTo>
                      <a:pt x="69" y="339"/>
                    </a:lnTo>
                    <a:lnTo>
                      <a:pt x="67" y="341"/>
                    </a:lnTo>
                    <a:lnTo>
                      <a:pt x="67" y="343"/>
                    </a:lnTo>
                    <a:lnTo>
                      <a:pt x="65" y="343"/>
                    </a:lnTo>
                    <a:lnTo>
                      <a:pt x="63" y="341"/>
                    </a:lnTo>
                    <a:lnTo>
                      <a:pt x="63" y="341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1" y="343"/>
                    </a:lnTo>
                    <a:lnTo>
                      <a:pt x="63" y="345"/>
                    </a:lnTo>
                    <a:lnTo>
                      <a:pt x="63" y="345"/>
                    </a:lnTo>
                    <a:lnTo>
                      <a:pt x="63" y="347"/>
                    </a:lnTo>
                    <a:lnTo>
                      <a:pt x="63" y="347"/>
                    </a:lnTo>
                    <a:lnTo>
                      <a:pt x="61" y="347"/>
                    </a:lnTo>
                    <a:lnTo>
                      <a:pt x="59" y="345"/>
                    </a:lnTo>
                    <a:lnTo>
                      <a:pt x="59" y="345"/>
                    </a:lnTo>
                    <a:lnTo>
                      <a:pt x="57" y="347"/>
                    </a:lnTo>
                    <a:lnTo>
                      <a:pt x="59" y="347"/>
                    </a:lnTo>
                    <a:lnTo>
                      <a:pt x="59" y="349"/>
                    </a:lnTo>
                    <a:lnTo>
                      <a:pt x="63" y="353"/>
                    </a:lnTo>
                    <a:lnTo>
                      <a:pt x="63" y="353"/>
                    </a:lnTo>
                    <a:lnTo>
                      <a:pt x="63" y="353"/>
                    </a:lnTo>
                    <a:lnTo>
                      <a:pt x="65" y="353"/>
                    </a:lnTo>
                    <a:lnTo>
                      <a:pt x="67" y="353"/>
                    </a:lnTo>
                    <a:lnTo>
                      <a:pt x="69" y="355"/>
                    </a:lnTo>
                    <a:lnTo>
                      <a:pt x="72" y="355"/>
                    </a:lnTo>
                    <a:lnTo>
                      <a:pt x="74" y="355"/>
                    </a:lnTo>
                    <a:close/>
                    <a:moveTo>
                      <a:pt x="63" y="355"/>
                    </a:moveTo>
                    <a:lnTo>
                      <a:pt x="61" y="355"/>
                    </a:lnTo>
                    <a:lnTo>
                      <a:pt x="59" y="353"/>
                    </a:lnTo>
                    <a:lnTo>
                      <a:pt x="57" y="353"/>
                    </a:lnTo>
                    <a:lnTo>
                      <a:pt x="55" y="351"/>
                    </a:lnTo>
                    <a:lnTo>
                      <a:pt x="55" y="353"/>
                    </a:lnTo>
                    <a:lnTo>
                      <a:pt x="55" y="353"/>
                    </a:lnTo>
                    <a:lnTo>
                      <a:pt x="53" y="353"/>
                    </a:lnTo>
                    <a:lnTo>
                      <a:pt x="53" y="353"/>
                    </a:lnTo>
                    <a:lnTo>
                      <a:pt x="53" y="353"/>
                    </a:lnTo>
                    <a:lnTo>
                      <a:pt x="53" y="355"/>
                    </a:lnTo>
                    <a:lnTo>
                      <a:pt x="53" y="357"/>
                    </a:lnTo>
                    <a:lnTo>
                      <a:pt x="53" y="357"/>
                    </a:lnTo>
                    <a:lnTo>
                      <a:pt x="59" y="360"/>
                    </a:lnTo>
                    <a:lnTo>
                      <a:pt x="59" y="362"/>
                    </a:lnTo>
                    <a:lnTo>
                      <a:pt x="61" y="362"/>
                    </a:lnTo>
                    <a:lnTo>
                      <a:pt x="61" y="360"/>
                    </a:lnTo>
                    <a:lnTo>
                      <a:pt x="63" y="360"/>
                    </a:lnTo>
                    <a:lnTo>
                      <a:pt x="63" y="360"/>
                    </a:lnTo>
                    <a:lnTo>
                      <a:pt x="63" y="357"/>
                    </a:lnTo>
                    <a:lnTo>
                      <a:pt x="63" y="357"/>
                    </a:lnTo>
                    <a:lnTo>
                      <a:pt x="63" y="355"/>
                    </a:lnTo>
                    <a:close/>
                    <a:moveTo>
                      <a:pt x="74" y="360"/>
                    </a:moveTo>
                    <a:lnTo>
                      <a:pt x="74" y="357"/>
                    </a:lnTo>
                    <a:lnTo>
                      <a:pt x="74" y="357"/>
                    </a:lnTo>
                    <a:lnTo>
                      <a:pt x="72" y="357"/>
                    </a:lnTo>
                    <a:lnTo>
                      <a:pt x="72" y="357"/>
                    </a:lnTo>
                    <a:lnTo>
                      <a:pt x="72" y="357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4" y="362"/>
                    </a:lnTo>
                    <a:lnTo>
                      <a:pt x="74" y="362"/>
                    </a:lnTo>
                    <a:lnTo>
                      <a:pt x="74" y="360"/>
                    </a:lnTo>
                    <a:lnTo>
                      <a:pt x="74" y="360"/>
                    </a:lnTo>
                    <a:close/>
                    <a:moveTo>
                      <a:pt x="72" y="362"/>
                    </a:moveTo>
                    <a:lnTo>
                      <a:pt x="72" y="362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69" y="364"/>
                    </a:lnTo>
                    <a:lnTo>
                      <a:pt x="72" y="364"/>
                    </a:lnTo>
                    <a:lnTo>
                      <a:pt x="72" y="366"/>
                    </a:lnTo>
                    <a:lnTo>
                      <a:pt x="72" y="366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72" y="364"/>
                    </a:lnTo>
                    <a:lnTo>
                      <a:pt x="72" y="362"/>
                    </a:lnTo>
                    <a:lnTo>
                      <a:pt x="72" y="362"/>
                    </a:lnTo>
                    <a:lnTo>
                      <a:pt x="72" y="362"/>
                    </a:lnTo>
                    <a:close/>
                    <a:moveTo>
                      <a:pt x="42" y="379"/>
                    </a:moveTo>
                    <a:lnTo>
                      <a:pt x="40" y="381"/>
                    </a:lnTo>
                    <a:lnTo>
                      <a:pt x="38" y="381"/>
                    </a:lnTo>
                    <a:lnTo>
                      <a:pt x="38" y="381"/>
                    </a:lnTo>
                    <a:lnTo>
                      <a:pt x="38" y="381"/>
                    </a:lnTo>
                    <a:lnTo>
                      <a:pt x="38" y="381"/>
                    </a:lnTo>
                    <a:lnTo>
                      <a:pt x="38" y="383"/>
                    </a:lnTo>
                    <a:lnTo>
                      <a:pt x="40" y="383"/>
                    </a:lnTo>
                    <a:lnTo>
                      <a:pt x="42" y="383"/>
                    </a:lnTo>
                    <a:lnTo>
                      <a:pt x="42" y="385"/>
                    </a:lnTo>
                    <a:lnTo>
                      <a:pt x="42" y="383"/>
                    </a:lnTo>
                    <a:lnTo>
                      <a:pt x="42" y="383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4" y="381"/>
                    </a:lnTo>
                    <a:lnTo>
                      <a:pt x="44" y="379"/>
                    </a:lnTo>
                    <a:lnTo>
                      <a:pt x="42" y="379"/>
                    </a:lnTo>
                    <a:lnTo>
                      <a:pt x="42" y="379"/>
                    </a:lnTo>
                    <a:close/>
                    <a:moveTo>
                      <a:pt x="23" y="374"/>
                    </a:moveTo>
                    <a:lnTo>
                      <a:pt x="23" y="374"/>
                    </a:lnTo>
                    <a:lnTo>
                      <a:pt x="23" y="374"/>
                    </a:lnTo>
                    <a:lnTo>
                      <a:pt x="23" y="374"/>
                    </a:lnTo>
                    <a:lnTo>
                      <a:pt x="23" y="376"/>
                    </a:lnTo>
                    <a:lnTo>
                      <a:pt x="23" y="379"/>
                    </a:lnTo>
                    <a:lnTo>
                      <a:pt x="23" y="376"/>
                    </a:lnTo>
                    <a:lnTo>
                      <a:pt x="25" y="376"/>
                    </a:lnTo>
                    <a:lnTo>
                      <a:pt x="25" y="376"/>
                    </a:lnTo>
                    <a:lnTo>
                      <a:pt x="25" y="374"/>
                    </a:lnTo>
                    <a:lnTo>
                      <a:pt x="23" y="374"/>
                    </a:lnTo>
                    <a:close/>
                    <a:moveTo>
                      <a:pt x="30" y="400"/>
                    </a:moveTo>
                    <a:lnTo>
                      <a:pt x="30" y="400"/>
                    </a:lnTo>
                    <a:lnTo>
                      <a:pt x="28" y="397"/>
                    </a:lnTo>
                    <a:lnTo>
                      <a:pt x="28" y="397"/>
                    </a:lnTo>
                    <a:lnTo>
                      <a:pt x="28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8" y="400"/>
                    </a:lnTo>
                    <a:lnTo>
                      <a:pt x="30" y="402"/>
                    </a:lnTo>
                    <a:lnTo>
                      <a:pt x="30" y="402"/>
                    </a:lnTo>
                    <a:lnTo>
                      <a:pt x="32" y="402"/>
                    </a:lnTo>
                    <a:lnTo>
                      <a:pt x="32" y="402"/>
                    </a:lnTo>
                    <a:lnTo>
                      <a:pt x="30" y="400"/>
                    </a:lnTo>
                    <a:lnTo>
                      <a:pt x="30" y="400"/>
                    </a:lnTo>
                    <a:close/>
                    <a:moveTo>
                      <a:pt x="38" y="389"/>
                    </a:move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89"/>
                    </a:lnTo>
                    <a:lnTo>
                      <a:pt x="36" y="391"/>
                    </a:lnTo>
                    <a:lnTo>
                      <a:pt x="36" y="391"/>
                    </a:lnTo>
                    <a:lnTo>
                      <a:pt x="36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38" y="391"/>
                    </a:lnTo>
                    <a:lnTo>
                      <a:pt x="40" y="389"/>
                    </a:lnTo>
                    <a:lnTo>
                      <a:pt x="38" y="389"/>
                    </a:lnTo>
                    <a:lnTo>
                      <a:pt x="38" y="389"/>
                    </a:lnTo>
                    <a:close/>
                    <a:moveTo>
                      <a:pt x="76" y="389"/>
                    </a:moveTo>
                    <a:lnTo>
                      <a:pt x="76" y="387"/>
                    </a:lnTo>
                    <a:lnTo>
                      <a:pt x="76" y="387"/>
                    </a:lnTo>
                    <a:lnTo>
                      <a:pt x="74" y="389"/>
                    </a:lnTo>
                    <a:lnTo>
                      <a:pt x="76" y="389"/>
                    </a:lnTo>
                    <a:lnTo>
                      <a:pt x="76" y="389"/>
                    </a:lnTo>
                    <a:lnTo>
                      <a:pt x="76" y="391"/>
                    </a:lnTo>
                    <a:lnTo>
                      <a:pt x="76" y="391"/>
                    </a:lnTo>
                    <a:lnTo>
                      <a:pt x="76" y="391"/>
                    </a:lnTo>
                    <a:lnTo>
                      <a:pt x="76" y="391"/>
                    </a:lnTo>
                    <a:lnTo>
                      <a:pt x="76" y="389"/>
                    </a:lnTo>
                    <a:lnTo>
                      <a:pt x="78" y="389"/>
                    </a:lnTo>
                    <a:lnTo>
                      <a:pt x="76" y="389"/>
                    </a:lnTo>
                    <a:lnTo>
                      <a:pt x="76" y="389"/>
                    </a:lnTo>
                    <a:close/>
                    <a:moveTo>
                      <a:pt x="36" y="381"/>
                    </a:moveTo>
                    <a:lnTo>
                      <a:pt x="36" y="381"/>
                    </a:lnTo>
                    <a:lnTo>
                      <a:pt x="36" y="381"/>
                    </a:lnTo>
                    <a:lnTo>
                      <a:pt x="38" y="381"/>
                    </a:lnTo>
                    <a:lnTo>
                      <a:pt x="36" y="379"/>
                    </a:lnTo>
                    <a:lnTo>
                      <a:pt x="36" y="379"/>
                    </a:lnTo>
                    <a:lnTo>
                      <a:pt x="34" y="379"/>
                    </a:lnTo>
                    <a:lnTo>
                      <a:pt x="36" y="381"/>
                    </a:lnTo>
                    <a:lnTo>
                      <a:pt x="36" y="381"/>
                    </a:lnTo>
                    <a:lnTo>
                      <a:pt x="36" y="381"/>
                    </a:lnTo>
                    <a:lnTo>
                      <a:pt x="36" y="381"/>
                    </a:lnTo>
                    <a:lnTo>
                      <a:pt x="36" y="381"/>
                    </a:lnTo>
                    <a:close/>
                    <a:moveTo>
                      <a:pt x="21" y="372"/>
                    </a:moveTo>
                    <a:lnTo>
                      <a:pt x="21" y="370"/>
                    </a:lnTo>
                    <a:lnTo>
                      <a:pt x="21" y="370"/>
                    </a:lnTo>
                    <a:lnTo>
                      <a:pt x="19" y="370"/>
                    </a:lnTo>
                    <a:lnTo>
                      <a:pt x="19" y="370"/>
                    </a:lnTo>
                    <a:lnTo>
                      <a:pt x="13" y="368"/>
                    </a:lnTo>
                    <a:lnTo>
                      <a:pt x="13" y="366"/>
                    </a:lnTo>
                    <a:lnTo>
                      <a:pt x="13" y="368"/>
                    </a:lnTo>
                    <a:lnTo>
                      <a:pt x="15" y="370"/>
                    </a:lnTo>
                    <a:lnTo>
                      <a:pt x="17" y="370"/>
                    </a:lnTo>
                    <a:lnTo>
                      <a:pt x="19" y="372"/>
                    </a:lnTo>
                    <a:lnTo>
                      <a:pt x="21" y="376"/>
                    </a:lnTo>
                    <a:lnTo>
                      <a:pt x="21" y="374"/>
                    </a:lnTo>
                    <a:lnTo>
                      <a:pt x="21" y="372"/>
                    </a:lnTo>
                    <a:lnTo>
                      <a:pt x="21" y="372"/>
                    </a:lnTo>
                    <a:close/>
                    <a:moveTo>
                      <a:pt x="88" y="397"/>
                    </a:moveTo>
                    <a:lnTo>
                      <a:pt x="88" y="395"/>
                    </a:lnTo>
                    <a:lnTo>
                      <a:pt x="88" y="395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88" y="397"/>
                    </a:lnTo>
                    <a:lnTo>
                      <a:pt x="90" y="400"/>
                    </a:lnTo>
                    <a:lnTo>
                      <a:pt x="90" y="400"/>
                    </a:lnTo>
                    <a:lnTo>
                      <a:pt x="90" y="397"/>
                    </a:lnTo>
                    <a:lnTo>
                      <a:pt x="88" y="397"/>
                    </a:lnTo>
                    <a:close/>
                    <a:moveTo>
                      <a:pt x="92" y="389"/>
                    </a:moveTo>
                    <a:lnTo>
                      <a:pt x="92" y="389"/>
                    </a:lnTo>
                    <a:lnTo>
                      <a:pt x="95" y="387"/>
                    </a:lnTo>
                    <a:lnTo>
                      <a:pt x="92" y="385"/>
                    </a:lnTo>
                    <a:lnTo>
                      <a:pt x="90" y="383"/>
                    </a:lnTo>
                    <a:lnTo>
                      <a:pt x="88" y="383"/>
                    </a:lnTo>
                    <a:lnTo>
                      <a:pt x="88" y="383"/>
                    </a:lnTo>
                    <a:lnTo>
                      <a:pt x="90" y="385"/>
                    </a:lnTo>
                    <a:lnTo>
                      <a:pt x="92" y="389"/>
                    </a:lnTo>
                    <a:lnTo>
                      <a:pt x="92" y="389"/>
                    </a:lnTo>
                    <a:close/>
                    <a:moveTo>
                      <a:pt x="120" y="486"/>
                    </a:moveTo>
                    <a:lnTo>
                      <a:pt x="118" y="486"/>
                    </a:lnTo>
                    <a:lnTo>
                      <a:pt x="118" y="484"/>
                    </a:lnTo>
                    <a:lnTo>
                      <a:pt x="116" y="484"/>
                    </a:lnTo>
                    <a:lnTo>
                      <a:pt x="116" y="484"/>
                    </a:lnTo>
                    <a:lnTo>
                      <a:pt x="113" y="481"/>
                    </a:lnTo>
                    <a:lnTo>
                      <a:pt x="113" y="481"/>
                    </a:lnTo>
                    <a:lnTo>
                      <a:pt x="111" y="479"/>
                    </a:lnTo>
                    <a:lnTo>
                      <a:pt x="107" y="484"/>
                    </a:lnTo>
                    <a:lnTo>
                      <a:pt x="103" y="486"/>
                    </a:lnTo>
                    <a:lnTo>
                      <a:pt x="101" y="486"/>
                    </a:lnTo>
                    <a:lnTo>
                      <a:pt x="101" y="486"/>
                    </a:lnTo>
                    <a:lnTo>
                      <a:pt x="101" y="488"/>
                    </a:lnTo>
                    <a:lnTo>
                      <a:pt x="99" y="488"/>
                    </a:lnTo>
                    <a:lnTo>
                      <a:pt x="99" y="488"/>
                    </a:lnTo>
                    <a:lnTo>
                      <a:pt x="99" y="486"/>
                    </a:lnTo>
                    <a:lnTo>
                      <a:pt x="99" y="484"/>
                    </a:lnTo>
                    <a:lnTo>
                      <a:pt x="99" y="481"/>
                    </a:lnTo>
                    <a:lnTo>
                      <a:pt x="99" y="481"/>
                    </a:lnTo>
                    <a:lnTo>
                      <a:pt x="97" y="484"/>
                    </a:lnTo>
                    <a:lnTo>
                      <a:pt x="97" y="484"/>
                    </a:lnTo>
                    <a:lnTo>
                      <a:pt x="95" y="486"/>
                    </a:lnTo>
                    <a:lnTo>
                      <a:pt x="92" y="488"/>
                    </a:lnTo>
                    <a:lnTo>
                      <a:pt x="92" y="490"/>
                    </a:lnTo>
                    <a:lnTo>
                      <a:pt x="90" y="492"/>
                    </a:lnTo>
                    <a:lnTo>
                      <a:pt x="90" y="494"/>
                    </a:lnTo>
                    <a:lnTo>
                      <a:pt x="97" y="498"/>
                    </a:lnTo>
                    <a:lnTo>
                      <a:pt x="99" y="498"/>
                    </a:lnTo>
                    <a:lnTo>
                      <a:pt x="99" y="500"/>
                    </a:lnTo>
                    <a:lnTo>
                      <a:pt x="99" y="502"/>
                    </a:lnTo>
                    <a:lnTo>
                      <a:pt x="101" y="511"/>
                    </a:lnTo>
                    <a:lnTo>
                      <a:pt x="103" y="511"/>
                    </a:lnTo>
                    <a:lnTo>
                      <a:pt x="103" y="511"/>
                    </a:lnTo>
                    <a:lnTo>
                      <a:pt x="105" y="507"/>
                    </a:lnTo>
                    <a:lnTo>
                      <a:pt x="107" y="502"/>
                    </a:lnTo>
                    <a:lnTo>
                      <a:pt x="109" y="505"/>
                    </a:lnTo>
                    <a:lnTo>
                      <a:pt x="111" y="507"/>
                    </a:lnTo>
                    <a:lnTo>
                      <a:pt x="116" y="507"/>
                    </a:lnTo>
                    <a:lnTo>
                      <a:pt x="116" y="505"/>
                    </a:lnTo>
                    <a:lnTo>
                      <a:pt x="118" y="500"/>
                    </a:lnTo>
                    <a:lnTo>
                      <a:pt x="118" y="498"/>
                    </a:lnTo>
                    <a:lnTo>
                      <a:pt x="122" y="496"/>
                    </a:lnTo>
                    <a:lnTo>
                      <a:pt x="122" y="494"/>
                    </a:lnTo>
                    <a:lnTo>
                      <a:pt x="124" y="492"/>
                    </a:lnTo>
                    <a:lnTo>
                      <a:pt x="124" y="490"/>
                    </a:lnTo>
                    <a:lnTo>
                      <a:pt x="120" y="486"/>
                    </a:lnTo>
                    <a:close/>
                    <a:moveTo>
                      <a:pt x="197" y="189"/>
                    </a:moveTo>
                    <a:lnTo>
                      <a:pt x="197" y="189"/>
                    </a:lnTo>
                    <a:lnTo>
                      <a:pt x="197" y="189"/>
                    </a:lnTo>
                    <a:lnTo>
                      <a:pt x="197" y="189"/>
                    </a:lnTo>
                    <a:close/>
                    <a:moveTo>
                      <a:pt x="149" y="465"/>
                    </a:moveTo>
                    <a:lnTo>
                      <a:pt x="147" y="463"/>
                    </a:lnTo>
                    <a:lnTo>
                      <a:pt x="145" y="463"/>
                    </a:lnTo>
                    <a:lnTo>
                      <a:pt x="145" y="465"/>
                    </a:lnTo>
                    <a:lnTo>
                      <a:pt x="145" y="467"/>
                    </a:lnTo>
                    <a:lnTo>
                      <a:pt x="143" y="467"/>
                    </a:lnTo>
                    <a:lnTo>
                      <a:pt x="141" y="467"/>
                    </a:lnTo>
                    <a:lnTo>
                      <a:pt x="139" y="467"/>
                    </a:lnTo>
                    <a:lnTo>
                      <a:pt x="139" y="465"/>
                    </a:lnTo>
                    <a:lnTo>
                      <a:pt x="136" y="460"/>
                    </a:lnTo>
                    <a:lnTo>
                      <a:pt x="134" y="458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0" y="458"/>
                    </a:lnTo>
                    <a:lnTo>
                      <a:pt x="130" y="458"/>
                    </a:lnTo>
                    <a:lnTo>
                      <a:pt x="130" y="458"/>
                    </a:lnTo>
                    <a:lnTo>
                      <a:pt x="128" y="456"/>
                    </a:lnTo>
                    <a:lnTo>
                      <a:pt x="128" y="456"/>
                    </a:lnTo>
                    <a:lnTo>
                      <a:pt x="128" y="456"/>
                    </a:lnTo>
                    <a:lnTo>
                      <a:pt x="132" y="454"/>
                    </a:lnTo>
                    <a:lnTo>
                      <a:pt x="130" y="454"/>
                    </a:lnTo>
                    <a:lnTo>
                      <a:pt x="126" y="450"/>
                    </a:lnTo>
                    <a:lnTo>
                      <a:pt x="122" y="448"/>
                    </a:lnTo>
                    <a:lnTo>
                      <a:pt x="122" y="448"/>
                    </a:lnTo>
                    <a:lnTo>
                      <a:pt x="120" y="446"/>
                    </a:lnTo>
                    <a:lnTo>
                      <a:pt x="120" y="446"/>
                    </a:lnTo>
                    <a:lnTo>
                      <a:pt x="120" y="448"/>
                    </a:lnTo>
                    <a:lnTo>
                      <a:pt x="120" y="448"/>
                    </a:lnTo>
                    <a:lnTo>
                      <a:pt x="118" y="446"/>
                    </a:lnTo>
                    <a:lnTo>
                      <a:pt x="116" y="450"/>
                    </a:lnTo>
                    <a:lnTo>
                      <a:pt x="116" y="456"/>
                    </a:lnTo>
                    <a:lnTo>
                      <a:pt x="116" y="458"/>
                    </a:lnTo>
                    <a:lnTo>
                      <a:pt x="113" y="460"/>
                    </a:lnTo>
                    <a:lnTo>
                      <a:pt x="109" y="465"/>
                    </a:lnTo>
                    <a:lnTo>
                      <a:pt x="109" y="465"/>
                    </a:lnTo>
                    <a:lnTo>
                      <a:pt x="109" y="465"/>
                    </a:lnTo>
                    <a:lnTo>
                      <a:pt x="107" y="467"/>
                    </a:lnTo>
                    <a:lnTo>
                      <a:pt x="107" y="467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11" y="469"/>
                    </a:lnTo>
                    <a:lnTo>
                      <a:pt x="113" y="469"/>
                    </a:lnTo>
                    <a:lnTo>
                      <a:pt x="113" y="471"/>
                    </a:lnTo>
                    <a:lnTo>
                      <a:pt x="116" y="471"/>
                    </a:lnTo>
                    <a:lnTo>
                      <a:pt x="116" y="473"/>
                    </a:lnTo>
                    <a:lnTo>
                      <a:pt x="116" y="473"/>
                    </a:lnTo>
                    <a:lnTo>
                      <a:pt x="116" y="473"/>
                    </a:lnTo>
                    <a:lnTo>
                      <a:pt x="118" y="473"/>
                    </a:lnTo>
                    <a:lnTo>
                      <a:pt x="118" y="473"/>
                    </a:lnTo>
                    <a:lnTo>
                      <a:pt x="120" y="473"/>
                    </a:lnTo>
                    <a:lnTo>
                      <a:pt x="120" y="473"/>
                    </a:lnTo>
                    <a:lnTo>
                      <a:pt x="122" y="471"/>
                    </a:lnTo>
                    <a:lnTo>
                      <a:pt x="122" y="471"/>
                    </a:lnTo>
                    <a:lnTo>
                      <a:pt x="122" y="471"/>
                    </a:lnTo>
                    <a:lnTo>
                      <a:pt x="124" y="471"/>
                    </a:lnTo>
                    <a:lnTo>
                      <a:pt x="124" y="471"/>
                    </a:lnTo>
                    <a:lnTo>
                      <a:pt x="126" y="471"/>
                    </a:lnTo>
                    <a:lnTo>
                      <a:pt x="128" y="469"/>
                    </a:lnTo>
                    <a:lnTo>
                      <a:pt x="128" y="469"/>
                    </a:lnTo>
                    <a:lnTo>
                      <a:pt x="130" y="469"/>
                    </a:lnTo>
                    <a:lnTo>
                      <a:pt x="134" y="469"/>
                    </a:lnTo>
                    <a:lnTo>
                      <a:pt x="136" y="469"/>
                    </a:lnTo>
                    <a:lnTo>
                      <a:pt x="139" y="469"/>
                    </a:lnTo>
                    <a:lnTo>
                      <a:pt x="139" y="471"/>
                    </a:lnTo>
                    <a:lnTo>
                      <a:pt x="141" y="473"/>
                    </a:lnTo>
                    <a:lnTo>
                      <a:pt x="145" y="475"/>
                    </a:lnTo>
                    <a:lnTo>
                      <a:pt x="147" y="477"/>
                    </a:lnTo>
                    <a:lnTo>
                      <a:pt x="149" y="477"/>
                    </a:lnTo>
                    <a:lnTo>
                      <a:pt x="151" y="477"/>
                    </a:lnTo>
                    <a:lnTo>
                      <a:pt x="155" y="479"/>
                    </a:lnTo>
                    <a:lnTo>
                      <a:pt x="155" y="477"/>
                    </a:lnTo>
                    <a:lnTo>
                      <a:pt x="153" y="477"/>
                    </a:lnTo>
                    <a:lnTo>
                      <a:pt x="153" y="475"/>
                    </a:lnTo>
                    <a:lnTo>
                      <a:pt x="155" y="475"/>
                    </a:lnTo>
                    <a:lnTo>
                      <a:pt x="157" y="475"/>
                    </a:lnTo>
                    <a:lnTo>
                      <a:pt x="159" y="475"/>
                    </a:lnTo>
                    <a:lnTo>
                      <a:pt x="162" y="477"/>
                    </a:lnTo>
                    <a:lnTo>
                      <a:pt x="162" y="475"/>
                    </a:lnTo>
                    <a:lnTo>
                      <a:pt x="155" y="471"/>
                    </a:lnTo>
                    <a:lnTo>
                      <a:pt x="149" y="465"/>
                    </a:lnTo>
                    <a:close/>
                    <a:moveTo>
                      <a:pt x="222" y="154"/>
                    </a:move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6"/>
                    </a:lnTo>
                    <a:lnTo>
                      <a:pt x="222" y="158"/>
                    </a:lnTo>
                    <a:lnTo>
                      <a:pt x="222" y="158"/>
                    </a:lnTo>
                    <a:lnTo>
                      <a:pt x="222" y="158"/>
                    </a:lnTo>
                    <a:lnTo>
                      <a:pt x="222" y="156"/>
                    </a:lnTo>
                    <a:lnTo>
                      <a:pt x="224" y="158"/>
                    </a:lnTo>
                    <a:lnTo>
                      <a:pt x="224" y="156"/>
                    </a:lnTo>
                    <a:lnTo>
                      <a:pt x="222" y="156"/>
                    </a:lnTo>
                    <a:lnTo>
                      <a:pt x="222" y="154"/>
                    </a:lnTo>
                    <a:close/>
                    <a:moveTo>
                      <a:pt x="88" y="486"/>
                    </a:moveTo>
                    <a:lnTo>
                      <a:pt x="86" y="486"/>
                    </a:lnTo>
                    <a:lnTo>
                      <a:pt x="86" y="486"/>
                    </a:lnTo>
                    <a:lnTo>
                      <a:pt x="86" y="486"/>
                    </a:lnTo>
                    <a:lnTo>
                      <a:pt x="84" y="486"/>
                    </a:lnTo>
                    <a:lnTo>
                      <a:pt x="84" y="486"/>
                    </a:lnTo>
                    <a:lnTo>
                      <a:pt x="86" y="488"/>
                    </a:lnTo>
                    <a:lnTo>
                      <a:pt x="86" y="488"/>
                    </a:lnTo>
                    <a:lnTo>
                      <a:pt x="88" y="490"/>
                    </a:lnTo>
                    <a:lnTo>
                      <a:pt x="88" y="488"/>
                    </a:lnTo>
                    <a:lnTo>
                      <a:pt x="88" y="486"/>
                    </a:lnTo>
                    <a:lnTo>
                      <a:pt x="88" y="486"/>
                    </a:lnTo>
                    <a:lnTo>
                      <a:pt x="88" y="486"/>
                    </a:lnTo>
                    <a:close/>
                    <a:moveTo>
                      <a:pt x="82" y="481"/>
                    </a:moveTo>
                    <a:lnTo>
                      <a:pt x="80" y="481"/>
                    </a:lnTo>
                    <a:lnTo>
                      <a:pt x="80" y="481"/>
                    </a:lnTo>
                    <a:lnTo>
                      <a:pt x="80" y="484"/>
                    </a:lnTo>
                    <a:lnTo>
                      <a:pt x="82" y="484"/>
                    </a:lnTo>
                    <a:lnTo>
                      <a:pt x="82" y="481"/>
                    </a:lnTo>
                    <a:lnTo>
                      <a:pt x="82" y="481"/>
                    </a:lnTo>
                    <a:lnTo>
                      <a:pt x="84" y="481"/>
                    </a:lnTo>
                    <a:lnTo>
                      <a:pt x="82" y="479"/>
                    </a:lnTo>
                    <a:lnTo>
                      <a:pt x="82" y="481"/>
                    </a:lnTo>
                    <a:close/>
                    <a:moveTo>
                      <a:pt x="82" y="368"/>
                    </a:moveTo>
                    <a:lnTo>
                      <a:pt x="82" y="372"/>
                    </a:lnTo>
                    <a:lnTo>
                      <a:pt x="82" y="372"/>
                    </a:lnTo>
                    <a:lnTo>
                      <a:pt x="84" y="374"/>
                    </a:lnTo>
                    <a:lnTo>
                      <a:pt x="84" y="374"/>
                    </a:lnTo>
                    <a:lnTo>
                      <a:pt x="90" y="372"/>
                    </a:lnTo>
                    <a:lnTo>
                      <a:pt x="90" y="370"/>
                    </a:lnTo>
                    <a:lnTo>
                      <a:pt x="90" y="370"/>
                    </a:lnTo>
                    <a:lnTo>
                      <a:pt x="92" y="368"/>
                    </a:lnTo>
                    <a:lnTo>
                      <a:pt x="90" y="366"/>
                    </a:lnTo>
                    <a:lnTo>
                      <a:pt x="90" y="366"/>
                    </a:lnTo>
                    <a:lnTo>
                      <a:pt x="88" y="366"/>
                    </a:lnTo>
                    <a:lnTo>
                      <a:pt x="84" y="366"/>
                    </a:lnTo>
                    <a:lnTo>
                      <a:pt x="84" y="366"/>
                    </a:lnTo>
                    <a:lnTo>
                      <a:pt x="82" y="364"/>
                    </a:lnTo>
                    <a:lnTo>
                      <a:pt x="82" y="364"/>
                    </a:lnTo>
                    <a:lnTo>
                      <a:pt x="82" y="364"/>
                    </a:lnTo>
                    <a:lnTo>
                      <a:pt x="80" y="360"/>
                    </a:lnTo>
                    <a:lnTo>
                      <a:pt x="78" y="360"/>
                    </a:lnTo>
                    <a:lnTo>
                      <a:pt x="76" y="360"/>
                    </a:lnTo>
                    <a:lnTo>
                      <a:pt x="76" y="362"/>
                    </a:lnTo>
                    <a:lnTo>
                      <a:pt x="76" y="364"/>
                    </a:lnTo>
                    <a:lnTo>
                      <a:pt x="76" y="366"/>
                    </a:lnTo>
                    <a:lnTo>
                      <a:pt x="78" y="366"/>
                    </a:lnTo>
                    <a:lnTo>
                      <a:pt x="80" y="368"/>
                    </a:lnTo>
                    <a:lnTo>
                      <a:pt x="80" y="368"/>
                    </a:lnTo>
                    <a:lnTo>
                      <a:pt x="82" y="368"/>
                    </a:lnTo>
                    <a:close/>
                    <a:moveTo>
                      <a:pt x="88" y="484"/>
                    </a:moveTo>
                    <a:lnTo>
                      <a:pt x="86" y="484"/>
                    </a:lnTo>
                    <a:lnTo>
                      <a:pt x="86" y="484"/>
                    </a:lnTo>
                    <a:lnTo>
                      <a:pt x="86" y="484"/>
                    </a:lnTo>
                    <a:lnTo>
                      <a:pt x="86" y="484"/>
                    </a:lnTo>
                    <a:lnTo>
                      <a:pt x="84" y="484"/>
                    </a:lnTo>
                    <a:lnTo>
                      <a:pt x="84" y="484"/>
                    </a:lnTo>
                    <a:lnTo>
                      <a:pt x="84" y="484"/>
                    </a:lnTo>
                    <a:lnTo>
                      <a:pt x="84" y="484"/>
                    </a:lnTo>
                    <a:lnTo>
                      <a:pt x="84" y="486"/>
                    </a:lnTo>
                    <a:lnTo>
                      <a:pt x="84" y="486"/>
                    </a:lnTo>
                    <a:lnTo>
                      <a:pt x="86" y="486"/>
                    </a:lnTo>
                    <a:lnTo>
                      <a:pt x="88" y="486"/>
                    </a:lnTo>
                    <a:lnTo>
                      <a:pt x="88" y="486"/>
                    </a:lnTo>
                    <a:lnTo>
                      <a:pt x="88" y="484"/>
                    </a:lnTo>
                    <a:lnTo>
                      <a:pt x="88" y="484"/>
                    </a:lnTo>
                    <a:lnTo>
                      <a:pt x="88" y="484"/>
                    </a:lnTo>
                    <a:close/>
                    <a:moveTo>
                      <a:pt x="88" y="429"/>
                    </a:moveTo>
                    <a:lnTo>
                      <a:pt x="88" y="431"/>
                    </a:lnTo>
                    <a:lnTo>
                      <a:pt x="86" y="433"/>
                    </a:lnTo>
                    <a:lnTo>
                      <a:pt x="88" y="433"/>
                    </a:lnTo>
                    <a:lnTo>
                      <a:pt x="88" y="433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88" y="429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8" name="Freeform 84">
                <a:extLst>
                  <a:ext uri="{FF2B5EF4-FFF2-40B4-BE49-F238E27FC236}">
                    <a16:creationId xmlns="" xmlns:a16="http://schemas.microsoft.com/office/drawing/2014/main" id="{861ED726-F7CC-4C58-BBB7-23F2163473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2" y="1428"/>
                <a:ext cx="351" cy="343"/>
              </a:xfrm>
              <a:custGeom>
                <a:avLst/>
                <a:gdLst>
                  <a:gd name="T0" fmla="*/ 282 w 351"/>
                  <a:gd name="T1" fmla="*/ 187 h 343"/>
                  <a:gd name="T2" fmla="*/ 222 w 351"/>
                  <a:gd name="T3" fmla="*/ 154 h 343"/>
                  <a:gd name="T4" fmla="*/ 266 w 351"/>
                  <a:gd name="T5" fmla="*/ 166 h 343"/>
                  <a:gd name="T6" fmla="*/ 280 w 351"/>
                  <a:gd name="T7" fmla="*/ 166 h 343"/>
                  <a:gd name="T8" fmla="*/ 245 w 351"/>
                  <a:gd name="T9" fmla="*/ 147 h 343"/>
                  <a:gd name="T10" fmla="*/ 287 w 351"/>
                  <a:gd name="T11" fmla="*/ 171 h 343"/>
                  <a:gd name="T12" fmla="*/ 284 w 351"/>
                  <a:gd name="T13" fmla="*/ 173 h 343"/>
                  <a:gd name="T14" fmla="*/ 266 w 351"/>
                  <a:gd name="T15" fmla="*/ 149 h 343"/>
                  <a:gd name="T16" fmla="*/ 266 w 351"/>
                  <a:gd name="T17" fmla="*/ 135 h 343"/>
                  <a:gd name="T18" fmla="*/ 205 w 351"/>
                  <a:gd name="T19" fmla="*/ 139 h 343"/>
                  <a:gd name="T20" fmla="*/ 224 w 351"/>
                  <a:gd name="T21" fmla="*/ 141 h 343"/>
                  <a:gd name="T22" fmla="*/ 203 w 351"/>
                  <a:gd name="T23" fmla="*/ 107 h 343"/>
                  <a:gd name="T24" fmla="*/ 203 w 351"/>
                  <a:gd name="T25" fmla="*/ 135 h 343"/>
                  <a:gd name="T26" fmla="*/ 293 w 351"/>
                  <a:gd name="T27" fmla="*/ 192 h 343"/>
                  <a:gd name="T28" fmla="*/ 293 w 351"/>
                  <a:gd name="T29" fmla="*/ 175 h 343"/>
                  <a:gd name="T30" fmla="*/ 320 w 351"/>
                  <a:gd name="T31" fmla="*/ 271 h 343"/>
                  <a:gd name="T32" fmla="*/ 341 w 351"/>
                  <a:gd name="T33" fmla="*/ 273 h 343"/>
                  <a:gd name="T34" fmla="*/ 341 w 351"/>
                  <a:gd name="T35" fmla="*/ 210 h 343"/>
                  <a:gd name="T36" fmla="*/ 310 w 351"/>
                  <a:gd name="T37" fmla="*/ 189 h 343"/>
                  <a:gd name="T38" fmla="*/ 276 w 351"/>
                  <a:gd name="T39" fmla="*/ 210 h 343"/>
                  <a:gd name="T40" fmla="*/ 240 w 351"/>
                  <a:gd name="T41" fmla="*/ 223 h 343"/>
                  <a:gd name="T42" fmla="*/ 222 w 351"/>
                  <a:gd name="T43" fmla="*/ 217 h 343"/>
                  <a:gd name="T44" fmla="*/ 251 w 351"/>
                  <a:gd name="T45" fmla="*/ 215 h 343"/>
                  <a:gd name="T46" fmla="*/ 263 w 351"/>
                  <a:gd name="T47" fmla="*/ 173 h 343"/>
                  <a:gd name="T48" fmla="*/ 201 w 351"/>
                  <a:gd name="T49" fmla="*/ 145 h 343"/>
                  <a:gd name="T50" fmla="*/ 184 w 351"/>
                  <a:gd name="T51" fmla="*/ 105 h 343"/>
                  <a:gd name="T52" fmla="*/ 117 w 351"/>
                  <a:gd name="T53" fmla="*/ 61 h 343"/>
                  <a:gd name="T54" fmla="*/ 73 w 351"/>
                  <a:gd name="T55" fmla="*/ 26 h 343"/>
                  <a:gd name="T56" fmla="*/ 81 w 351"/>
                  <a:gd name="T57" fmla="*/ 70 h 343"/>
                  <a:gd name="T58" fmla="*/ 52 w 351"/>
                  <a:gd name="T59" fmla="*/ 40 h 343"/>
                  <a:gd name="T60" fmla="*/ 21 w 351"/>
                  <a:gd name="T61" fmla="*/ 30 h 343"/>
                  <a:gd name="T62" fmla="*/ 29 w 351"/>
                  <a:gd name="T63" fmla="*/ 70 h 343"/>
                  <a:gd name="T64" fmla="*/ 2 w 351"/>
                  <a:gd name="T65" fmla="*/ 110 h 343"/>
                  <a:gd name="T66" fmla="*/ 6 w 351"/>
                  <a:gd name="T67" fmla="*/ 124 h 343"/>
                  <a:gd name="T68" fmla="*/ 14 w 351"/>
                  <a:gd name="T69" fmla="*/ 145 h 343"/>
                  <a:gd name="T70" fmla="*/ 10 w 351"/>
                  <a:gd name="T71" fmla="*/ 168 h 343"/>
                  <a:gd name="T72" fmla="*/ 14 w 351"/>
                  <a:gd name="T73" fmla="*/ 189 h 343"/>
                  <a:gd name="T74" fmla="*/ 44 w 351"/>
                  <a:gd name="T75" fmla="*/ 200 h 343"/>
                  <a:gd name="T76" fmla="*/ 69 w 351"/>
                  <a:gd name="T77" fmla="*/ 217 h 343"/>
                  <a:gd name="T78" fmla="*/ 71 w 351"/>
                  <a:gd name="T79" fmla="*/ 246 h 343"/>
                  <a:gd name="T80" fmla="*/ 69 w 351"/>
                  <a:gd name="T81" fmla="*/ 263 h 343"/>
                  <a:gd name="T82" fmla="*/ 150 w 351"/>
                  <a:gd name="T83" fmla="*/ 332 h 343"/>
                  <a:gd name="T84" fmla="*/ 173 w 351"/>
                  <a:gd name="T85" fmla="*/ 330 h 343"/>
                  <a:gd name="T86" fmla="*/ 199 w 351"/>
                  <a:gd name="T87" fmla="*/ 322 h 343"/>
                  <a:gd name="T88" fmla="*/ 215 w 351"/>
                  <a:gd name="T89" fmla="*/ 334 h 343"/>
                  <a:gd name="T90" fmla="*/ 238 w 351"/>
                  <a:gd name="T91" fmla="*/ 334 h 343"/>
                  <a:gd name="T92" fmla="*/ 255 w 351"/>
                  <a:gd name="T93" fmla="*/ 315 h 343"/>
                  <a:gd name="T94" fmla="*/ 312 w 351"/>
                  <a:gd name="T95" fmla="*/ 305 h 343"/>
                  <a:gd name="T96" fmla="*/ 314 w 351"/>
                  <a:gd name="T97" fmla="*/ 288 h 343"/>
                  <a:gd name="T98" fmla="*/ 322 w 351"/>
                  <a:gd name="T99" fmla="*/ 276 h 343"/>
                  <a:gd name="T100" fmla="*/ 322 w 351"/>
                  <a:gd name="T101" fmla="*/ 263 h 343"/>
                  <a:gd name="T102" fmla="*/ 318 w 351"/>
                  <a:gd name="T103" fmla="*/ 259 h 343"/>
                  <a:gd name="T104" fmla="*/ 331 w 351"/>
                  <a:gd name="T105" fmla="*/ 244 h 343"/>
                  <a:gd name="T106" fmla="*/ 335 w 351"/>
                  <a:gd name="T107" fmla="*/ 244 h 343"/>
                  <a:gd name="T108" fmla="*/ 52 w 351"/>
                  <a:gd name="T109" fmla="*/ 34 h 343"/>
                  <a:gd name="T110" fmla="*/ 261 w 351"/>
                  <a:gd name="T111" fmla="*/ 215 h 343"/>
                  <a:gd name="T112" fmla="*/ 217 w 351"/>
                  <a:gd name="T113" fmla="*/ 114 h 343"/>
                  <a:gd name="T114" fmla="*/ 213 w 351"/>
                  <a:gd name="T115" fmla="*/ 95 h 343"/>
                  <a:gd name="T116" fmla="*/ 127 w 351"/>
                  <a:gd name="T117" fmla="*/ 65 h 343"/>
                  <a:gd name="T118" fmla="*/ 157 w 351"/>
                  <a:gd name="T119" fmla="*/ 72 h 343"/>
                  <a:gd name="T120" fmla="*/ 140 w 351"/>
                  <a:gd name="T121" fmla="*/ 47 h 343"/>
                  <a:gd name="T122" fmla="*/ 90 w 351"/>
                  <a:gd name="T123" fmla="*/ 2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1" h="343">
                    <a:moveTo>
                      <a:pt x="282" y="181"/>
                    </a:moveTo>
                    <a:lnTo>
                      <a:pt x="282" y="179"/>
                    </a:lnTo>
                    <a:lnTo>
                      <a:pt x="280" y="179"/>
                    </a:lnTo>
                    <a:lnTo>
                      <a:pt x="280" y="179"/>
                    </a:lnTo>
                    <a:lnTo>
                      <a:pt x="278" y="179"/>
                    </a:lnTo>
                    <a:lnTo>
                      <a:pt x="278" y="179"/>
                    </a:lnTo>
                    <a:lnTo>
                      <a:pt x="280" y="179"/>
                    </a:lnTo>
                    <a:lnTo>
                      <a:pt x="280" y="181"/>
                    </a:lnTo>
                    <a:lnTo>
                      <a:pt x="280" y="181"/>
                    </a:lnTo>
                    <a:lnTo>
                      <a:pt x="280" y="185"/>
                    </a:lnTo>
                    <a:lnTo>
                      <a:pt x="282" y="185"/>
                    </a:lnTo>
                    <a:lnTo>
                      <a:pt x="282" y="187"/>
                    </a:lnTo>
                    <a:lnTo>
                      <a:pt x="282" y="187"/>
                    </a:lnTo>
                    <a:lnTo>
                      <a:pt x="282" y="185"/>
                    </a:lnTo>
                    <a:lnTo>
                      <a:pt x="284" y="185"/>
                    </a:lnTo>
                    <a:lnTo>
                      <a:pt x="284" y="183"/>
                    </a:lnTo>
                    <a:lnTo>
                      <a:pt x="284" y="183"/>
                    </a:lnTo>
                    <a:lnTo>
                      <a:pt x="282" y="181"/>
                    </a:lnTo>
                    <a:lnTo>
                      <a:pt x="282" y="181"/>
                    </a:lnTo>
                    <a:close/>
                    <a:moveTo>
                      <a:pt x="226" y="137"/>
                    </a:moveTo>
                    <a:lnTo>
                      <a:pt x="226" y="141"/>
                    </a:lnTo>
                    <a:lnTo>
                      <a:pt x="228" y="149"/>
                    </a:lnTo>
                    <a:lnTo>
                      <a:pt x="228" y="152"/>
                    </a:lnTo>
                    <a:lnTo>
                      <a:pt x="228" y="152"/>
                    </a:lnTo>
                    <a:lnTo>
                      <a:pt x="224" y="154"/>
                    </a:lnTo>
                    <a:lnTo>
                      <a:pt x="222" y="154"/>
                    </a:lnTo>
                    <a:lnTo>
                      <a:pt x="220" y="156"/>
                    </a:lnTo>
                    <a:lnTo>
                      <a:pt x="220" y="158"/>
                    </a:lnTo>
                    <a:lnTo>
                      <a:pt x="224" y="162"/>
                    </a:lnTo>
                    <a:lnTo>
                      <a:pt x="226" y="162"/>
                    </a:lnTo>
                    <a:lnTo>
                      <a:pt x="230" y="166"/>
                    </a:lnTo>
                    <a:lnTo>
                      <a:pt x="234" y="166"/>
                    </a:lnTo>
                    <a:lnTo>
                      <a:pt x="238" y="166"/>
                    </a:lnTo>
                    <a:lnTo>
                      <a:pt x="245" y="164"/>
                    </a:lnTo>
                    <a:lnTo>
                      <a:pt x="247" y="164"/>
                    </a:lnTo>
                    <a:lnTo>
                      <a:pt x="251" y="166"/>
                    </a:lnTo>
                    <a:lnTo>
                      <a:pt x="253" y="166"/>
                    </a:lnTo>
                    <a:lnTo>
                      <a:pt x="261" y="166"/>
                    </a:lnTo>
                    <a:lnTo>
                      <a:pt x="266" y="166"/>
                    </a:lnTo>
                    <a:lnTo>
                      <a:pt x="270" y="168"/>
                    </a:lnTo>
                    <a:lnTo>
                      <a:pt x="274" y="173"/>
                    </a:lnTo>
                    <a:lnTo>
                      <a:pt x="276" y="175"/>
                    </a:lnTo>
                    <a:lnTo>
                      <a:pt x="276" y="175"/>
                    </a:lnTo>
                    <a:lnTo>
                      <a:pt x="276" y="175"/>
                    </a:lnTo>
                    <a:lnTo>
                      <a:pt x="278" y="175"/>
                    </a:lnTo>
                    <a:lnTo>
                      <a:pt x="278" y="175"/>
                    </a:lnTo>
                    <a:lnTo>
                      <a:pt x="278" y="175"/>
                    </a:lnTo>
                    <a:lnTo>
                      <a:pt x="280" y="173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80" y="168"/>
                    </a:lnTo>
                    <a:lnTo>
                      <a:pt x="280" y="166"/>
                    </a:lnTo>
                    <a:lnTo>
                      <a:pt x="280" y="166"/>
                    </a:lnTo>
                    <a:lnTo>
                      <a:pt x="280" y="164"/>
                    </a:lnTo>
                    <a:lnTo>
                      <a:pt x="278" y="162"/>
                    </a:lnTo>
                    <a:lnTo>
                      <a:pt x="278" y="162"/>
                    </a:lnTo>
                    <a:lnTo>
                      <a:pt x="268" y="154"/>
                    </a:lnTo>
                    <a:lnTo>
                      <a:pt x="259" y="149"/>
                    </a:lnTo>
                    <a:lnTo>
                      <a:pt x="255" y="147"/>
                    </a:lnTo>
                    <a:lnTo>
                      <a:pt x="253" y="145"/>
                    </a:lnTo>
                    <a:lnTo>
                      <a:pt x="251" y="145"/>
                    </a:lnTo>
                    <a:lnTo>
                      <a:pt x="249" y="145"/>
                    </a:lnTo>
                    <a:lnTo>
                      <a:pt x="249" y="145"/>
                    </a:lnTo>
                    <a:lnTo>
                      <a:pt x="245" y="147"/>
                    </a:lnTo>
                    <a:lnTo>
                      <a:pt x="245" y="147"/>
                    </a:lnTo>
                    <a:lnTo>
                      <a:pt x="243" y="147"/>
                    </a:lnTo>
                    <a:lnTo>
                      <a:pt x="240" y="147"/>
                    </a:lnTo>
                    <a:lnTo>
                      <a:pt x="238" y="145"/>
                    </a:lnTo>
                    <a:lnTo>
                      <a:pt x="238" y="143"/>
                    </a:lnTo>
                    <a:lnTo>
                      <a:pt x="240" y="143"/>
                    </a:lnTo>
                    <a:lnTo>
                      <a:pt x="240" y="141"/>
                    </a:lnTo>
                    <a:lnTo>
                      <a:pt x="238" y="141"/>
                    </a:lnTo>
                    <a:lnTo>
                      <a:pt x="234" y="135"/>
                    </a:lnTo>
                    <a:lnTo>
                      <a:pt x="232" y="133"/>
                    </a:lnTo>
                    <a:lnTo>
                      <a:pt x="228" y="135"/>
                    </a:lnTo>
                    <a:lnTo>
                      <a:pt x="226" y="137"/>
                    </a:lnTo>
                    <a:close/>
                    <a:moveTo>
                      <a:pt x="284" y="173"/>
                    </a:moveTo>
                    <a:lnTo>
                      <a:pt x="287" y="171"/>
                    </a:lnTo>
                    <a:lnTo>
                      <a:pt x="287" y="168"/>
                    </a:lnTo>
                    <a:lnTo>
                      <a:pt x="287" y="166"/>
                    </a:lnTo>
                    <a:lnTo>
                      <a:pt x="287" y="166"/>
                    </a:lnTo>
                    <a:lnTo>
                      <a:pt x="287" y="166"/>
                    </a:lnTo>
                    <a:lnTo>
                      <a:pt x="284" y="166"/>
                    </a:lnTo>
                    <a:lnTo>
                      <a:pt x="284" y="166"/>
                    </a:lnTo>
                    <a:lnTo>
                      <a:pt x="284" y="168"/>
                    </a:lnTo>
                    <a:lnTo>
                      <a:pt x="282" y="168"/>
                    </a:lnTo>
                    <a:lnTo>
                      <a:pt x="282" y="168"/>
                    </a:lnTo>
                    <a:lnTo>
                      <a:pt x="282" y="171"/>
                    </a:lnTo>
                    <a:lnTo>
                      <a:pt x="282" y="171"/>
                    </a:lnTo>
                    <a:lnTo>
                      <a:pt x="282" y="171"/>
                    </a:lnTo>
                    <a:lnTo>
                      <a:pt x="284" y="173"/>
                    </a:lnTo>
                    <a:lnTo>
                      <a:pt x="284" y="173"/>
                    </a:lnTo>
                    <a:close/>
                    <a:moveTo>
                      <a:pt x="243" y="145"/>
                    </a:moveTo>
                    <a:lnTo>
                      <a:pt x="245" y="145"/>
                    </a:lnTo>
                    <a:lnTo>
                      <a:pt x="247" y="143"/>
                    </a:lnTo>
                    <a:lnTo>
                      <a:pt x="249" y="143"/>
                    </a:lnTo>
                    <a:lnTo>
                      <a:pt x="255" y="143"/>
                    </a:lnTo>
                    <a:lnTo>
                      <a:pt x="255" y="143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59" y="147"/>
                    </a:lnTo>
                    <a:lnTo>
                      <a:pt x="261" y="147"/>
                    </a:lnTo>
                    <a:lnTo>
                      <a:pt x="261" y="147"/>
                    </a:lnTo>
                    <a:lnTo>
                      <a:pt x="266" y="149"/>
                    </a:lnTo>
                    <a:lnTo>
                      <a:pt x="268" y="149"/>
                    </a:lnTo>
                    <a:lnTo>
                      <a:pt x="272" y="154"/>
                    </a:lnTo>
                    <a:lnTo>
                      <a:pt x="272" y="154"/>
                    </a:lnTo>
                    <a:lnTo>
                      <a:pt x="284" y="162"/>
                    </a:lnTo>
                    <a:lnTo>
                      <a:pt x="289" y="162"/>
                    </a:lnTo>
                    <a:lnTo>
                      <a:pt x="291" y="160"/>
                    </a:lnTo>
                    <a:lnTo>
                      <a:pt x="293" y="158"/>
                    </a:lnTo>
                    <a:lnTo>
                      <a:pt x="291" y="156"/>
                    </a:lnTo>
                    <a:lnTo>
                      <a:pt x="289" y="154"/>
                    </a:lnTo>
                    <a:lnTo>
                      <a:pt x="282" y="145"/>
                    </a:lnTo>
                    <a:lnTo>
                      <a:pt x="278" y="143"/>
                    </a:lnTo>
                    <a:lnTo>
                      <a:pt x="272" y="139"/>
                    </a:lnTo>
                    <a:lnTo>
                      <a:pt x="266" y="135"/>
                    </a:lnTo>
                    <a:lnTo>
                      <a:pt x="257" y="131"/>
                    </a:lnTo>
                    <a:lnTo>
                      <a:pt x="253" y="131"/>
                    </a:lnTo>
                    <a:lnTo>
                      <a:pt x="249" y="133"/>
                    </a:lnTo>
                    <a:lnTo>
                      <a:pt x="247" y="133"/>
                    </a:lnTo>
                    <a:lnTo>
                      <a:pt x="247" y="137"/>
                    </a:lnTo>
                    <a:lnTo>
                      <a:pt x="245" y="139"/>
                    </a:lnTo>
                    <a:lnTo>
                      <a:pt x="240" y="143"/>
                    </a:lnTo>
                    <a:lnTo>
                      <a:pt x="240" y="145"/>
                    </a:lnTo>
                    <a:lnTo>
                      <a:pt x="240" y="145"/>
                    </a:lnTo>
                    <a:lnTo>
                      <a:pt x="243" y="145"/>
                    </a:lnTo>
                    <a:close/>
                    <a:moveTo>
                      <a:pt x="203" y="135"/>
                    </a:moveTo>
                    <a:lnTo>
                      <a:pt x="203" y="137"/>
                    </a:lnTo>
                    <a:lnTo>
                      <a:pt x="205" y="139"/>
                    </a:lnTo>
                    <a:lnTo>
                      <a:pt x="205" y="141"/>
                    </a:lnTo>
                    <a:lnTo>
                      <a:pt x="207" y="143"/>
                    </a:lnTo>
                    <a:lnTo>
                      <a:pt x="213" y="149"/>
                    </a:lnTo>
                    <a:lnTo>
                      <a:pt x="215" y="152"/>
                    </a:lnTo>
                    <a:lnTo>
                      <a:pt x="220" y="154"/>
                    </a:lnTo>
                    <a:lnTo>
                      <a:pt x="220" y="154"/>
                    </a:lnTo>
                    <a:lnTo>
                      <a:pt x="222" y="149"/>
                    </a:lnTo>
                    <a:lnTo>
                      <a:pt x="224" y="149"/>
                    </a:lnTo>
                    <a:lnTo>
                      <a:pt x="224" y="149"/>
                    </a:lnTo>
                    <a:lnTo>
                      <a:pt x="226" y="149"/>
                    </a:lnTo>
                    <a:lnTo>
                      <a:pt x="226" y="149"/>
                    </a:lnTo>
                    <a:lnTo>
                      <a:pt x="226" y="147"/>
                    </a:lnTo>
                    <a:lnTo>
                      <a:pt x="224" y="141"/>
                    </a:lnTo>
                    <a:lnTo>
                      <a:pt x="224" y="139"/>
                    </a:lnTo>
                    <a:lnTo>
                      <a:pt x="224" y="137"/>
                    </a:lnTo>
                    <a:lnTo>
                      <a:pt x="226" y="128"/>
                    </a:lnTo>
                    <a:lnTo>
                      <a:pt x="226" y="126"/>
                    </a:lnTo>
                    <a:lnTo>
                      <a:pt x="226" y="124"/>
                    </a:lnTo>
                    <a:lnTo>
                      <a:pt x="226" y="122"/>
                    </a:lnTo>
                    <a:lnTo>
                      <a:pt x="224" y="122"/>
                    </a:lnTo>
                    <a:lnTo>
                      <a:pt x="217" y="116"/>
                    </a:lnTo>
                    <a:lnTo>
                      <a:pt x="211" y="112"/>
                    </a:lnTo>
                    <a:lnTo>
                      <a:pt x="209" y="110"/>
                    </a:lnTo>
                    <a:lnTo>
                      <a:pt x="205" y="107"/>
                    </a:lnTo>
                    <a:lnTo>
                      <a:pt x="203" y="107"/>
                    </a:lnTo>
                    <a:lnTo>
                      <a:pt x="203" y="107"/>
                    </a:lnTo>
                    <a:lnTo>
                      <a:pt x="201" y="110"/>
                    </a:lnTo>
                    <a:lnTo>
                      <a:pt x="201" y="112"/>
                    </a:lnTo>
                    <a:lnTo>
                      <a:pt x="201" y="116"/>
                    </a:lnTo>
                    <a:lnTo>
                      <a:pt x="201" y="116"/>
                    </a:lnTo>
                    <a:lnTo>
                      <a:pt x="201" y="118"/>
                    </a:lnTo>
                    <a:lnTo>
                      <a:pt x="201" y="118"/>
                    </a:lnTo>
                    <a:lnTo>
                      <a:pt x="201" y="120"/>
                    </a:lnTo>
                    <a:lnTo>
                      <a:pt x="201" y="122"/>
                    </a:lnTo>
                    <a:lnTo>
                      <a:pt x="203" y="124"/>
                    </a:lnTo>
                    <a:lnTo>
                      <a:pt x="205" y="126"/>
                    </a:lnTo>
                    <a:lnTo>
                      <a:pt x="205" y="126"/>
                    </a:lnTo>
                    <a:lnTo>
                      <a:pt x="205" y="131"/>
                    </a:lnTo>
                    <a:lnTo>
                      <a:pt x="203" y="135"/>
                    </a:lnTo>
                    <a:close/>
                    <a:moveTo>
                      <a:pt x="328" y="202"/>
                    </a:moveTo>
                    <a:lnTo>
                      <a:pt x="331" y="202"/>
                    </a:lnTo>
                    <a:lnTo>
                      <a:pt x="331" y="200"/>
                    </a:lnTo>
                    <a:lnTo>
                      <a:pt x="331" y="200"/>
                    </a:lnTo>
                    <a:lnTo>
                      <a:pt x="326" y="198"/>
                    </a:lnTo>
                    <a:lnTo>
                      <a:pt x="328" y="200"/>
                    </a:lnTo>
                    <a:lnTo>
                      <a:pt x="328" y="202"/>
                    </a:lnTo>
                    <a:close/>
                    <a:moveTo>
                      <a:pt x="289" y="187"/>
                    </a:moveTo>
                    <a:lnTo>
                      <a:pt x="289" y="187"/>
                    </a:lnTo>
                    <a:lnTo>
                      <a:pt x="289" y="189"/>
                    </a:lnTo>
                    <a:lnTo>
                      <a:pt x="291" y="192"/>
                    </a:lnTo>
                    <a:lnTo>
                      <a:pt x="291" y="192"/>
                    </a:lnTo>
                    <a:lnTo>
                      <a:pt x="293" y="192"/>
                    </a:lnTo>
                    <a:lnTo>
                      <a:pt x="295" y="192"/>
                    </a:lnTo>
                    <a:lnTo>
                      <a:pt x="301" y="189"/>
                    </a:lnTo>
                    <a:lnTo>
                      <a:pt x="303" y="189"/>
                    </a:lnTo>
                    <a:lnTo>
                      <a:pt x="303" y="187"/>
                    </a:lnTo>
                    <a:lnTo>
                      <a:pt x="303" y="183"/>
                    </a:lnTo>
                    <a:lnTo>
                      <a:pt x="303" y="181"/>
                    </a:lnTo>
                    <a:lnTo>
                      <a:pt x="303" y="179"/>
                    </a:lnTo>
                    <a:lnTo>
                      <a:pt x="301" y="179"/>
                    </a:lnTo>
                    <a:lnTo>
                      <a:pt x="301" y="177"/>
                    </a:lnTo>
                    <a:lnTo>
                      <a:pt x="299" y="175"/>
                    </a:lnTo>
                    <a:lnTo>
                      <a:pt x="297" y="175"/>
                    </a:lnTo>
                    <a:lnTo>
                      <a:pt x="295" y="175"/>
                    </a:lnTo>
                    <a:lnTo>
                      <a:pt x="293" y="175"/>
                    </a:lnTo>
                    <a:lnTo>
                      <a:pt x="291" y="179"/>
                    </a:lnTo>
                    <a:lnTo>
                      <a:pt x="289" y="187"/>
                    </a:lnTo>
                    <a:close/>
                    <a:moveTo>
                      <a:pt x="345" y="267"/>
                    </a:moveTo>
                    <a:lnTo>
                      <a:pt x="343" y="265"/>
                    </a:lnTo>
                    <a:lnTo>
                      <a:pt x="339" y="265"/>
                    </a:lnTo>
                    <a:lnTo>
                      <a:pt x="337" y="265"/>
                    </a:lnTo>
                    <a:lnTo>
                      <a:pt x="337" y="263"/>
                    </a:lnTo>
                    <a:lnTo>
                      <a:pt x="335" y="263"/>
                    </a:lnTo>
                    <a:lnTo>
                      <a:pt x="331" y="261"/>
                    </a:lnTo>
                    <a:lnTo>
                      <a:pt x="328" y="261"/>
                    </a:lnTo>
                    <a:lnTo>
                      <a:pt x="324" y="263"/>
                    </a:lnTo>
                    <a:lnTo>
                      <a:pt x="322" y="267"/>
                    </a:lnTo>
                    <a:lnTo>
                      <a:pt x="320" y="271"/>
                    </a:lnTo>
                    <a:lnTo>
                      <a:pt x="320" y="276"/>
                    </a:lnTo>
                    <a:lnTo>
                      <a:pt x="322" y="273"/>
                    </a:lnTo>
                    <a:lnTo>
                      <a:pt x="326" y="276"/>
                    </a:lnTo>
                    <a:lnTo>
                      <a:pt x="328" y="276"/>
                    </a:lnTo>
                    <a:lnTo>
                      <a:pt x="331" y="276"/>
                    </a:lnTo>
                    <a:lnTo>
                      <a:pt x="331" y="276"/>
                    </a:lnTo>
                    <a:lnTo>
                      <a:pt x="333" y="276"/>
                    </a:lnTo>
                    <a:lnTo>
                      <a:pt x="333" y="278"/>
                    </a:lnTo>
                    <a:lnTo>
                      <a:pt x="335" y="278"/>
                    </a:lnTo>
                    <a:lnTo>
                      <a:pt x="337" y="276"/>
                    </a:lnTo>
                    <a:lnTo>
                      <a:pt x="337" y="276"/>
                    </a:lnTo>
                    <a:lnTo>
                      <a:pt x="339" y="276"/>
                    </a:lnTo>
                    <a:lnTo>
                      <a:pt x="341" y="273"/>
                    </a:lnTo>
                    <a:lnTo>
                      <a:pt x="343" y="273"/>
                    </a:lnTo>
                    <a:lnTo>
                      <a:pt x="347" y="273"/>
                    </a:lnTo>
                    <a:lnTo>
                      <a:pt x="347" y="273"/>
                    </a:lnTo>
                    <a:lnTo>
                      <a:pt x="347" y="271"/>
                    </a:lnTo>
                    <a:lnTo>
                      <a:pt x="347" y="269"/>
                    </a:lnTo>
                    <a:lnTo>
                      <a:pt x="345" y="267"/>
                    </a:lnTo>
                    <a:close/>
                    <a:moveTo>
                      <a:pt x="351" y="238"/>
                    </a:moveTo>
                    <a:lnTo>
                      <a:pt x="351" y="238"/>
                    </a:lnTo>
                    <a:lnTo>
                      <a:pt x="347" y="219"/>
                    </a:lnTo>
                    <a:lnTo>
                      <a:pt x="345" y="215"/>
                    </a:lnTo>
                    <a:lnTo>
                      <a:pt x="345" y="213"/>
                    </a:lnTo>
                    <a:lnTo>
                      <a:pt x="343" y="210"/>
                    </a:lnTo>
                    <a:lnTo>
                      <a:pt x="341" y="210"/>
                    </a:lnTo>
                    <a:lnTo>
                      <a:pt x="339" y="208"/>
                    </a:lnTo>
                    <a:lnTo>
                      <a:pt x="337" y="208"/>
                    </a:lnTo>
                    <a:lnTo>
                      <a:pt x="337" y="208"/>
                    </a:lnTo>
                    <a:lnTo>
                      <a:pt x="335" y="208"/>
                    </a:lnTo>
                    <a:lnTo>
                      <a:pt x="335" y="208"/>
                    </a:lnTo>
                    <a:lnTo>
                      <a:pt x="335" y="210"/>
                    </a:lnTo>
                    <a:lnTo>
                      <a:pt x="333" y="210"/>
                    </a:lnTo>
                    <a:lnTo>
                      <a:pt x="331" y="204"/>
                    </a:lnTo>
                    <a:lnTo>
                      <a:pt x="326" y="200"/>
                    </a:lnTo>
                    <a:lnTo>
                      <a:pt x="320" y="196"/>
                    </a:lnTo>
                    <a:lnTo>
                      <a:pt x="316" y="192"/>
                    </a:lnTo>
                    <a:lnTo>
                      <a:pt x="312" y="192"/>
                    </a:lnTo>
                    <a:lnTo>
                      <a:pt x="310" y="189"/>
                    </a:lnTo>
                    <a:lnTo>
                      <a:pt x="307" y="192"/>
                    </a:lnTo>
                    <a:lnTo>
                      <a:pt x="305" y="192"/>
                    </a:lnTo>
                    <a:lnTo>
                      <a:pt x="301" y="194"/>
                    </a:lnTo>
                    <a:lnTo>
                      <a:pt x="297" y="194"/>
                    </a:lnTo>
                    <a:lnTo>
                      <a:pt x="295" y="196"/>
                    </a:lnTo>
                    <a:lnTo>
                      <a:pt x="293" y="200"/>
                    </a:lnTo>
                    <a:lnTo>
                      <a:pt x="291" y="202"/>
                    </a:lnTo>
                    <a:lnTo>
                      <a:pt x="289" y="202"/>
                    </a:lnTo>
                    <a:lnTo>
                      <a:pt x="287" y="204"/>
                    </a:lnTo>
                    <a:lnTo>
                      <a:pt x="284" y="204"/>
                    </a:lnTo>
                    <a:lnTo>
                      <a:pt x="282" y="204"/>
                    </a:lnTo>
                    <a:lnTo>
                      <a:pt x="280" y="206"/>
                    </a:lnTo>
                    <a:lnTo>
                      <a:pt x="276" y="210"/>
                    </a:lnTo>
                    <a:lnTo>
                      <a:pt x="274" y="210"/>
                    </a:lnTo>
                    <a:lnTo>
                      <a:pt x="274" y="210"/>
                    </a:lnTo>
                    <a:lnTo>
                      <a:pt x="266" y="215"/>
                    </a:lnTo>
                    <a:lnTo>
                      <a:pt x="266" y="217"/>
                    </a:lnTo>
                    <a:lnTo>
                      <a:pt x="259" y="217"/>
                    </a:lnTo>
                    <a:lnTo>
                      <a:pt x="253" y="219"/>
                    </a:lnTo>
                    <a:lnTo>
                      <a:pt x="251" y="219"/>
                    </a:lnTo>
                    <a:lnTo>
                      <a:pt x="247" y="219"/>
                    </a:lnTo>
                    <a:lnTo>
                      <a:pt x="245" y="219"/>
                    </a:lnTo>
                    <a:lnTo>
                      <a:pt x="245" y="221"/>
                    </a:lnTo>
                    <a:lnTo>
                      <a:pt x="243" y="221"/>
                    </a:lnTo>
                    <a:lnTo>
                      <a:pt x="240" y="221"/>
                    </a:lnTo>
                    <a:lnTo>
                      <a:pt x="240" y="223"/>
                    </a:lnTo>
                    <a:lnTo>
                      <a:pt x="240" y="223"/>
                    </a:lnTo>
                    <a:lnTo>
                      <a:pt x="238" y="225"/>
                    </a:lnTo>
                    <a:lnTo>
                      <a:pt x="236" y="225"/>
                    </a:lnTo>
                    <a:lnTo>
                      <a:pt x="232" y="225"/>
                    </a:lnTo>
                    <a:lnTo>
                      <a:pt x="230" y="223"/>
                    </a:lnTo>
                    <a:lnTo>
                      <a:pt x="228" y="221"/>
                    </a:lnTo>
                    <a:lnTo>
                      <a:pt x="228" y="219"/>
                    </a:lnTo>
                    <a:lnTo>
                      <a:pt x="226" y="219"/>
                    </a:lnTo>
                    <a:lnTo>
                      <a:pt x="226" y="219"/>
                    </a:lnTo>
                    <a:lnTo>
                      <a:pt x="224" y="219"/>
                    </a:lnTo>
                    <a:lnTo>
                      <a:pt x="224" y="219"/>
                    </a:lnTo>
                    <a:lnTo>
                      <a:pt x="222" y="217"/>
                    </a:lnTo>
                    <a:lnTo>
                      <a:pt x="222" y="217"/>
                    </a:lnTo>
                    <a:lnTo>
                      <a:pt x="224" y="217"/>
                    </a:lnTo>
                    <a:lnTo>
                      <a:pt x="228" y="217"/>
                    </a:lnTo>
                    <a:lnTo>
                      <a:pt x="228" y="219"/>
                    </a:lnTo>
                    <a:lnTo>
                      <a:pt x="232" y="221"/>
                    </a:lnTo>
                    <a:lnTo>
                      <a:pt x="234" y="223"/>
                    </a:lnTo>
                    <a:lnTo>
                      <a:pt x="236" y="223"/>
                    </a:lnTo>
                    <a:lnTo>
                      <a:pt x="236" y="223"/>
                    </a:lnTo>
                    <a:lnTo>
                      <a:pt x="238" y="219"/>
                    </a:lnTo>
                    <a:lnTo>
                      <a:pt x="240" y="219"/>
                    </a:lnTo>
                    <a:lnTo>
                      <a:pt x="240" y="219"/>
                    </a:lnTo>
                    <a:lnTo>
                      <a:pt x="243" y="217"/>
                    </a:lnTo>
                    <a:lnTo>
                      <a:pt x="249" y="217"/>
                    </a:lnTo>
                    <a:lnTo>
                      <a:pt x="251" y="215"/>
                    </a:lnTo>
                    <a:lnTo>
                      <a:pt x="251" y="215"/>
                    </a:lnTo>
                    <a:lnTo>
                      <a:pt x="263" y="208"/>
                    </a:lnTo>
                    <a:lnTo>
                      <a:pt x="266" y="208"/>
                    </a:lnTo>
                    <a:lnTo>
                      <a:pt x="268" y="206"/>
                    </a:lnTo>
                    <a:lnTo>
                      <a:pt x="272" y="204"/>
                    </a:lnTo>
                    <a:lnTo>
                      <a:pt x="278" y="202"/>
                    </a:lnTo>
                    <a:lnTo>
                      <a:pt x="282" y="200"/>
                    </a:lnTo>
                    <a:lnTo>
                      <a:pt x="284" y="196"/>
                    </a:lnTo>
                    <a:lnTo>
                      <a:pt x="284" y="192"/>
                    </a:lnTo>
                    <a:lnTo>
                      <a:pt x="280" y="187"/>
                    </a:lnTo>
                    <a:lnTo>
                      <a:pt x="272" y="177"/>
                    </a:lnTo>
                    <a:lnTo>
                      <a:pt x="268" y="175"/>
                    </a:lnTo>
                    <a:lnTo>
                      <a:pt x="263" y="173"/>
                    </a:lnTo>
                    <a:lnTo>
                      <a:pt x="255" y="173"/>
                    </a:lnTo>
                    <a:lnTo>
                      <a:pt x="245" y="171"/>
                    </a:lnTo>
                    <a:lnTo>
                      <a:pt x="243" y="171"/>
                    </a:lnTo>
                    <a:lnTo>
                      <a:pt x="240" y="171"/>
                    </a:lnTo>
                    <a:lnTo>
                      <a:pt x="238" y="171"/>
                    </a:lnTo>
                    <a:lnTo>
                      <a:pt x="234" y="171"/>
                    </a:lnTo>
                    <a:lnTo>
                      <a:pt x="232" y="171"/>
                    </a:lnTo>
                    <a:lnTo>
                      <a:pt x="230" y="171"/>
                    </a:lnTo>
                    <a:lnTo>
                      <a:pt x="226" y="168"/>
                    </a:lnTo>
                    <a:lnTo>
                      <a:pt x="222" y="164"/>
                    </a:lnTo>
                    <a:lnTo>
                      <a:pt x="211" y="154"/>
                    </a:lnTo>
                    <a:lnTo>
                      <a:pt x="205" y="147"/>
                    </a:lnTo>
                    <a:lnTo>
                      <a:pt x="201" y="145"/>
                    </a:lnTo>
                    <a:lnTo>
                      <a:pt x="201" y="141"/>
                    </a:lnTo>
                    <a:lnTo>
                      <a:pt x="199" y="137"/>
                    </a:lnTo>
                    <a:lnTo>
                      <a:pt x="201" y="128"/>
                    </a:lnTo>
                    <a:lnTo>
                      <a:pt x="201" y="128"/>
                    </a:lnTo>
                    <a:lnTo>
                      <a:pt x="199" y="126"/>
                    </a:lnTo>
                    <a:lnTo>
                      <a:pt x="199" y="124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4" y="120"/>
                    </a:lnTo>
                    <a:lnTo>
                      <a:pt x="196" y="118"/>
                    </a:lnTo>
                    <a:lnTo>
                      <a:pt x="194" y="114"/>
                    </a:lnTo>
                    <a:lnTo>
                      <a:pt x="192" y="110"/>
                    </a:lnTo>
                    <a:lnTo>
                      <a:pt x="184" y="105"/>
                    </a:lnTo>
                    <a:lnTo>
                      <a:pt x="161" y="86"/>
                    </a:lnTo>
                    <a:lnTo>
                      <a:pt x="157" y="84"/>
                    </a:lnTo>
                    <a:lnTo>
                      <a:pt x="155" y="84"/>
                    </a:lnTo>
                    <a:lnTo>
                      <a:pt x="150" y="84"/>
                    </a:lnTo>
                    <a:lnTo>
                      <a:pt x="142" y="84"/>
                    </a:lnTo>
                    <a:lnTo>
                      <a:pt x="140" y="84"/>
                    </a:lnTo>
                    <a:lnTo>
                      <a:pt x="138" y="84"/>
                    </a:lnTo>
                    <a:lnTo>
                      <a:pt x="134" y="82"/>
                    </a:lnTo>
                    <a:lnTo>
                      <a:pt x="127" y="80"/>
                    </a:lnTo>
                    <a:lnTo>
                      <a:pt x="125" y="78"/>
                    </a:lnTo>
                    <a:lnTo>
                      <a:pt x="123" y="74"/>
                    </a:lnTo>
                    <a:lnTo>
                      <a:pt x="121" y="65"/>
                    </a:lnTo>
                    <a:lnTo>
                      <a:pt x="117" y="61"/>
                    </a:lnTo>
                    <a:lnTo>
                      <a:pt x="117" y="59"/>
                    </a:lnTo>
                    <a:lnTo>
                      <a:pt x="117" y="55"/>
                    </a:lnTo>
                    <a:lnTo>
                      <a:pt x="117" y="53"/>
                    </a:lnTo>
                    <a:lnTo>
                      <a:pt x="117" y="51"/>
                    </a:lnTo>
                    <a:lnTo>
                      <a:pt x="115" y="49"/>
                    </a:lnTo>
                    <a:lnTo>
                      <a:pt x="104" y="38"/>
                    </a:lnTo>
                    <a:lnTo>
                      <a:pt x="94" y="32"/>
                    </a:lnTo>
                    <a:lnTo>
                      <a:pt x="92" y="30"/>
                    </a:lnTo>
                    <a:lnTo>
                      <a:pt x="92" y="26"/>
                    </a:lnTo>
                    <a:lnTo>
                      <a:pt x="92" y="26"/>
                    </a:lnTo>
                    <a:lnTo>
                      <a:pt x="79" y="23"/>
                    </a:lnTo>
                    <a:lnTo>
                      <a:pt x="77" y="26"/>
                    </a:lnTo>
                    <a:lnTo>
                      <a:pt x="73" y="26"/>
                    </a:lnTo>
                    <a:lnTo>
                      <a:pt x="69" y="30"/>
                    </a:lnTo>
                    <a:lnTo>
                      <a:pt x="69" y="34"/>
                    </a:lnTo>
                    <a:lnTo>
                      <a:pt x="69" y="38"/>
                    </a:lnTo>
                    <a:lnTo>
                      <a:pt x="71" y="42"/>
                    </a:lnTo>
                    <a:lnTo>
                      <a:pt x="77" y="49"/>
                    </a:lnTo>
                    <a:lnTo>
                      <a:pt x="79" y="53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81" y="61"/>
                    </a:lnTo>
                    <a:lnTo>
                      <a:pt x="81" y="63"/>
                    </a:lnTo>
                    <a:lnTo>
                      <a:pt x="81" y="65"/>
                    </a:lnTo>
                    <a:lnTo>
                      <a:pt x="81" y="68"/>
                    </a:lnTo>
                    <a:lnTo>
                      <a:pt x="81" y="70"/>
                    </a:lnTo>
                    <a:lnTo>
                      <a:pt x="79" y="68"/>
                    </a:lnTo>
                    <a:lnTo>
                      <a:pt x="79" y="65"/>
                    </a:lnTo>
                    <a:lnTo>
                      <a:pt x="77" y="63"/>
                    </a:lnTo>
                    <a:lnTo>
                      <a:pt x="77" y="61"/>
                    </a:lnTo>
                    <a:lnTo>
                      <a:pt x="77" y="59"/>
                    </a:lnTo>
                    <a:lnTo>
                      <a:pt x="75" y="55"/>
                    </a:lnTo>
                    <a:lnTo>
                      <a:pt x="73" y="53"/>
                    </a:lnTo>
                    <a:lnTo>
                      <a:pt x="73" y="51"/>
                    </a:lnTo>
                    <a:lnTo>
                      <a:pt x="71" y="51"/>
                    </a:lnTo>
                    <a:lnTo>
                      <a:pt x="69" y="49"/>
                    </a:lnTo>
                    <a:lnTo>
                      <a:pt x="67" y="49"/>
                    </a:lnTo>
                    <a:lnTo>
                      <a:pt x="56" y="40"/>
                    </a:lnTo>
                    <a:lnTo>
                      <a:pt x="52" y="40"/>
                    </a:lnTo>
                    <a:lnTo>
                      <a:pt x="46" y="38"/>
                    </a:lnTo>
                    <a:lnTo>
                      <a:pt x="41" y="34"/>
                    </a:lnTo>
                    <a:lnTo>
                      <a:pt x="33" y="28"/>
                    </a:lnTo>
                    <a:lnTo>
                      <a:pt x="31" y="23"/>
                    </a:lnTo>
                    <a:lnTo>
                      <a:pt x="29" y="19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7"/>
                    </a:lnTo>
                    <a:lnTo>
                      <a:pt x="18" y="19"/>
                    </a:lnTo>
                    <a:lnTo>
                      <a:pt x="18" y="23"/>
                    </a:lnTo>
                    <a:lnTo>
                      <a:pt x="21" y="26"/>
                    </a:lnTo>
                    <a:lnTo>
                      <a:pt x="21" y="30"/>
                    </a:lnTo>
                    <a:lnTo>
                      <a:pt x="23" y="36"/>
                    </a:lnTo>
                    <a:lnTo>
                      <a:pt x="23" y="47"/>
                    </a:lnTo>
                    <a:lnTo>
                      <a:pt x="23" y="49"/>
                    </a:lnTo>
                    <a:lnTo>
                      <a:pt x="21" y="53"/>
                    </a:lnTo>
                    <a:lnTo>
                      <a:pt x="21" y="53"/>
                    </a:lnTo>
                    <a:lnTo>
                      <a:pt x="21" y="57"/>
                    </a:lnTo>
                    <a:lnTo>
                      <a:pt x="21" y="59"/>
                    </a:lnTo>
                    <a:lnTo>
                      <a:pt x="21" y="61"/>
                    </a:lnTo>
                    <a:lnTo>
                      <a:pt x="21" y="63"/>
                    </a:lnTo>
                    <a:lnTo>
                      <a:pt x="23" y="65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9" y="70"/>
                    </a:lnTo>
                    <a:lnTo>
                      <a:pt x="31" y="76"/>
                    </a:lnTo>
                    <a:lnTo>
                      <a:pt x="33" y="84"/>
                    </a:lnTo>
                    <a:lnTo>
                      <a:pt x="35" y="86"/>
                    </a:lnTo>
                    <a:lnTo>
                      <a:pt x="35" y="89"/>
                    </a:lnTo>
                    <a:lnTo>
                      <a:pt x="35" y="91"/>
                    </a:lnTo>
                    <a:lnTo>
                      <a:pt x="33" y="91"/>
                    </a:lnTo>
                    <a:lnTo>
                      <a:pt x="33" y="93"/>
                    </a:lnTo>
                    <a:lnTo>
                      <a:pt x="31" y="93"/>
                    </a:lnTo>
                    <a:lnTo>
                      <a:pt x="27" y="97"/>
                    </a:lnTo>
                    <a:lnTo>
                      <a:pt x="23" y="99"/>
                    </a:lnTo>
                    <a:lnTo>
                      <a:pt x="21" y="99"/>
                    </a:lnTo>
                    <a:lnTo>
                      <a:pt x="2" y="107"/>
                    </a:lnTo>
                    <a:lnTo>
                      <a:pt x="2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4" y="116"/>
                    </a:lnTo>
                    <a:lnTo>
                      <a:pt x="4" y="118"/>
                    </a:lnTo>
                    <a:lnTo>
                      <a:pt x="6" y="118"/>
                    </a:lnTo>
                    <a:lnTo>
                      <a:pt x="6" y="120"/>
                    </a:lnTo>
                    <a:lnTo>
                      <a:pt x="6" y="122"/>
                    </a:lnTo>
                    <a:lnTo>
                      <a:pt x="6" y="124"/>
                    </a:lnTo>
                    <a:lnTo>
                      <a:pt x="6" y="124"/>
                    </a:lnTo>
                    <a:lnTo>
                      <a:pt x="6" y="126"/>
                    </a:lnTo>
                    <a:lnTo>
                      <a:pt x="10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4" y="131"/>
                    </a:lnTo>
                    <a:lnTo>
                      <a:pt x="14" y="131"/>
                    </a:lnTo>
                    <a:lnTo>
                      <a:pt x="14" y="133"/>
                    </a:lnTo>
                    <a:lnTo>
                      <a:pt x="14" y="135"/>
                    </a:lnTo>
                    <a:lnTo>
                      <a:pt x="12" y="139"/>
                    </a:lnTo>
                    <a:lnTo>
                      <a:pt x="12" y="141"/>
                    </a:lnTo>
                    <a:lnTo>
                      <a:pt x="12" y="141"/>
                    </a:lnTo>
                    <a:lnTo>
                      <a:pt x="12" y="143"/>
                    </a:lnTo>
                    <a:lnTo>
                      <a:pt x="14" y="145"/>
                    </a:lnTo>
                    <a:lnTo>
                      <a:pt x="14" y="147"/>
                    </a:lnTo>
                    <a:lnTo>
                      <a:pt x="12" y="154"/>
                    </a:lnTo>
                    <a:lnTo>
                      <a:pt x="12" y="158"/>
                    </a:lnTo>
                    <a:lnTo>
                      <a:pt x="12" y="158"/>
                    </a:lnTo>
                    <a:lnTo>
                      <a:pt x="12" y="160"/>
                    </a:lnTo>
                    <a:lnTo>
                      <a:pt x="12" y="160"/>
                    </a:lnTo>
                    <a:lnTo>
                      <a:pt x="12" y="160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0" y="164"/>
                    </a:lnTo>
                    <a:lnTo>
                      <a:pt x="10" y="164"/>
                    </a:lnTo>
                    <a:lnTo>
                      <a:pt x="8" y="166"/>
                    </a:lnTo>
                    <a:lnTo>
                      <a:pt x="10" y="168"/>
                    </a:lnTo>
                    <a:lnTo>
                      <a:pt x="12" y="171"/>
                    </a:lnTo>
                    <a:lnTo>
                      <a:pt x="12" y="173"/>
                    </a:lnTo>
                    <a:lnTo>
                      <a:pt x="12" y="173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0" y="177"/>
                    </a:lnTo>
                    <a:lnTo>
                      <a:pt x="8" y="177"/>
                    </a:lnTo>
                    <a:lnTo>
                      <a:pt x="8" y="179"/>
                    </a:lnTo>
                    <a:lnTo>
                      <a:pt x="8" y="179"/>
                    </a:lnTo>
                    <a:lnTo>
                      <a:pt x="10" y="187"/>
                    </a:lnTo>
                    <a:lnTo>
                      <a:pt x="12" y="187"/>
                    </a:lnTo>
                    <a:lnTo>
                      <a:pt x="14" y="189"/>
                    </a:lnTo>
                    <a:lnTo>
                      <a:pt x="14" y="192"/>
                    </a:lnTo>
                    <a:lnTo>
                      <a:pt x="18" y="198"/>
                    </a:lnTo>
                    <a:lnTo>
                      <a:pt x="27" y="202"/>
                    </a:lnTo>
                    <a:lnTo>
                      <a:pt x="31" y="202"/>
                    </a:lnTo>
                    <a:lnTo>
                      <a:pt x="31" y="202"/>
                    </a:lnTo>
                    <a:lnTo>
                      <a:pt x="31" y="200"/>
                    </a:lnTo>
                    <a:lnTo>
                      <a:pt x="33" y="200"/>
                    </a:lnTo>
                    <a:lnTo>
                      <a:pt x="33" y="198"/>
                    </a:lnTo>
                    <a:lnTo>
                      <a:pt x="35" y="198"/>
                    </a:lnTo>
                    <a:lnTo>
                      <a:pt x="37" y="198"/>
                    </a:lnTo>
                    <a:lnTo>
                      <a:pt x="39" y="198"/>
                    </a:lnTo>
                    <a:lnTo>
                      <a:pt x="41" y="198"/>
                    </a:lnTo>
                    <a:lnTo>
                      <a:pt x="44" y="200"/>
                    </a:lnTo>
                    <a:lnTo>
                      <a:pt x="48" y="204"/>
                    </a:lnTo>
                    <a:lnTo>
                      <a:pt x="54" y="208"/>
                    </a:lnTo>
                    <a:lnTo>
                      <a:pt x="58" y="210"/>
                    </a:lnTo>
                    <a:lnTo>
                      <a:pt x="60" y="213"/>
                    </a:lnTo>
                    <a:lnTo>
                      <a:pt x="64" y="217"/>
                    </a:lnTo>
                    <a:lnTo>
                      <a:pt x="64" y="217"/>
                    </a:lnTo>
                    <a:lnTo>
                      <a:pt x="64" y="217"/>
                    </a:lnTo>
                    <a:lnTo>
                      <a:pt x="64" y="217"/>
                    </a:lnTo>
                    <a:lnTo>
                      <a:pt x="67" y="217"/>
                    </a:lnTo>
                    <a:lnTo>
                      <a:pt x="67" y="217"/>
                    </a:lnTo>
                    <a:lnTo>
                      <a:pt x="67" y="217"/>
                    </a:lnTo>
                    <a:lnTo>
                      <a:pt x="67" y="217"/>
                    </a:lnTo>
                    <a:lnTo>
                      <a:pt x="69" y="217"/>
                    </a:lnTo>
                    <a:lnTo>
                      <a:pt x="69" y="219"/>
                    </a:lnTo>
                    <a:lnTo>
                      <a:pt x="71" y="221"/>
                    </a:lnTo>
                    <a:lnTo>
                      <a:pt x="71" y="221"/>
                    </a:lnTo>
                    <a:lnTo>
                      <a:pt x="73" y="223"/>
                    </a:lnTo>
                    <a:lnTo>
                      <a:pt x="73" y="225"/>
                    </a:lnTo>
                    <a:lnTo>
                      <a:pt x="73" y="225"/>
                    </a:lnTo>
                    <a:lnTo>
                      <a:pt x="73" y="227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44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6"/>
                    </a:lnTo>
                    <a:lnTo>
                      <a:pt x="64" y="246"/>
                    </a:lnTo>
                    <a:lnTo>
                      <a:pt x="64" y="246"/>
                    </a:lnTo>
                    <a:lnTo>
                      <a:pt x="64" y="246"/>
                    </a:lnTo>
                    <a:lnTo>
                      <a:pt x="62" y="246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4" y="250"/>
                    </a:lnTo>
                    <a:lnTo>
                      <a:pt x="67" y="255"/>
                    </a:lnTo>
                    <a:lnTo>
                      <a:pt x="67" y="257"/>
                    </a:lnTo>
                    <a:lnTo>
                      <a:pt x="67" y="261"/>
                    </a:lnTo>
                    <a:lnTo>
                      <a:pt x="69" y="261"/>
                    </a:lnTo>
                    <a:lnTo>
                      <a:pt x="69" y="263"/>
                    </a:lnTo>
                    <a:lnTo>
                      <a:pt x="71" y="265"/>
                    </a:lnTo>
                    <a:lnTo>
                      <a:pt x="73" y="271"/>
                    </a:lnTo>
                    <a:lnTo>
                      <a:pt x="81" y="276"/>
                    </a:lnTo>
                    <a:lnTo>
                      <a:pt x="85" y="278"/>
                    </a:lnTo>
                    <a:lnTo>
                      <a:pt x="88" y="278"/>
                    </a:lnTo>
                    <a:lnTo>
                      <a:pt x="92" y="286"/>
                    </a:lnTo>
                    <a:lnTo>
                      <a:pt x="108" y="307"/>
                    </a:lnTo>
                    <a:lnTo>
                      <a:pt x="119" y="315"/>
                    </a:lnTo>
                    <a:lnTo>
                      <a:pt x="127" y="320"/>
                    </a:lnTo>
                    <a:lnTo>
                      <a:pt x="134" y="326"/>
                    </a:lnTo>
                    <a:lnTo>
                      <a:pt x="136" y="328"/>
                    </a:lnTo>
                    <a:lnTo>
                      <a:pt x="142" y="330"/>
                    </a:lnTo>
                    <a:lnTo>
                      <a:pt x="150" y="332"/>
                    </a:lnTo>
                    <a:lnTo>
                      <a:pt x="155" y="332"/>
                    </a:lnTo>
                    <a:lnTo>
                      <a:pt x="157" y="334"/>
                    </a:lnTo>
                    <a:lnTo>
                      <a:pt x="157" y="334"/>
                    </a:lnTo>
                    <a:lnTo>
                      <a:pt x="159" y="334"/>
                    </a:lnTo>
                    <a:lnTo>
                      <a:pt x="159" y="336"/>
                    </a:lnTo>
                    <a:lnTo>
                      <a:pt x="159" y="336"/>
                    </a:lnTo>
                    <a:lnTo>
                      <a:pt x="159" y="339"/>
                    </a:lnTo>
                    <a:lnTo>
                      <a:pt x="169" y="334"/>
                    </a:lnTo>
                    <a:lnTo>
                      <a:pt x="171" y="334"/>
                    </a:lnTo>
                    <a:lnTo>
                      <a:pt x="171" y="332"/>
                    </a:lnTo>
                    <a:lnTo>
                      <a:pt x="173" y="332"/>
                    </a:lnTo>
                    <a:lnTo>
                      <a:pt x="173" y="330"/>
                    </a:lnTo>
                    <a:lnTo>
                      <a:pt x="173" y="330"/>
                    </a:lnTo>
                    <a:lnTo>
                      <a:pt x="173" y="328"/>
                    </a:lnTo>
                    <a:lnTo>
                      <a:pt x="176" y="328"/>
                    </a:lnTo>
                    <a:lnTo>
                      <a:pt x="178" y="326"/>
                    </a:lnTo>
                    <a:lnTo>
                      <a:pt x="180" y="324"/>
                    </a:lnTo>
                    <a:lnTo>
                      <a:pt x="180" y="324"/>
                    </a:lnTo>
                    <a:lnTo>
                      <a:pt x="180" y="324"/>
                    </a:lnTo>
                    <a:lnTo>
                      <a:pt x="182" y="324"/>
                    </a:lnTo>
                    <a:lnTo>
                      <a:pt x="182" y="324"/>
                    </a:lnTo>
                    <a:lnTo>
                      <a:pt x="188" y="324"/>
                    </a:lnTo>
                    <a:lnTo>
                      <a:pt x="192" y="322"/>
                    </a:lnTo>
                    <a:lnTo>
                      <a:pt x="194" y="322"/>
                    </a:lnTo>
                    <a:lnTo>
                      <a:pt x="196" y="322"/>
                    </a:lnTo>
                    <a:lnTo>
                      <a:pt x="199" y="322"/>
                    </a:lnTo>
                    <a:lnTo>
                      <a:pt x="199" y="322"/>
                    </a:lnTo>
                    <a:lnTo>
                      <a:pt x="201" y="322"/>
                    </a:lnTo>
                    <a:lnTo>
                      <a:pt x="205" y="322"/>
                    </a:lnTo>
                    <a:lnTo>
                      <a:pt x="205" y="322"/>
                    </a:lnTo>
                    <a:lnTo>
                      <a:pt x="207" y="324"/>
                    </a:lnTo>
                    <a:lnTo>
                      <a:pt x="207" y="324"/>
                    </a:lnTo>
                    <a:lnTo>
                      <a:pt x="207" y="326"/>
                    </a:lnTo>
                    <a:lnTo>
                      <a:pt x="207" y="328"/>
                    </a:lnTo>
                    <a:lnTo>
                      <a:pt x="213" y="332"/>
                    </a:lnTo>
                    <a:lnTo>
                      <a:pt x="213" y="332"/>
                    </a:lnTo>
                    <a:lnTo>
                      <a:pt x="213" y="334"/>
                    </a:lnTo>
                    <a:lnTo>
                      <a:pt x="213" y="334"/>
                    </a:lnTo>
                    <a:lnTo>
                      <a:pt x="215" y="334"/>
                    </a:lnTo>
                    <a:lnTo>
                      <a:pt x="215" y="334"/>
                    </a:lnTo>
                    <a:lnTo>
                      <a:pt x="217" y="336"/>
                    </a:lnTo>
                    <a:lnTo>
                      <a:pt x="217" y="336"/>
                    </a:lnTo>
                    <a:lnTo>
                      <a:pt x="220" y="336"/>
                    </a:lnTo>
                    <a:lnTo>
                      <a:pt x="220" y="339"/>
                    </a:lnTo>
                    <a:lnTo>
                      <a:pt x="222" y="339"/>
                    </a:lnTo>
                    <a:lnTo>
                      <a:pt x="222" y="341"/>
                    </a:lnTo>
                    <a:lnTo>
                      <a:pt x="224" y="341"/>
                    </a:lnTo>
                    <a:lnTo>
                      <a:pt x="232" y="343"/>
                    </a:lnTo>
                    <a:lnTo>
                      <a:pt x="234" y="343"/>
                    </a:lnTo>
                    <a:lnTo>
                      <a:pt x="236" y="341"/>
                    </a:lnTo>
                    <a:lnTo>
                      <a:pt x="238" y="336"/>
                    </a:lnTo>
                    <a:lnTo>
                      <a:pt x="238" y="334"/>
                    </a:lnTo>
                    <a:lnTo>
                      <a:pt x="240" y="332"/>
                    </a:lnTo>
                    <a:lnTo>
                      <a:pt x="243" y="332"/>
                    </a:lnTo>
                    <a:lnTo>
                      <a:pt x="243" y="332"/>
                    </a:lnTo>
                    <a:lnTo>
                      <a:pt x="243" y="330"/>
                    </a:lnTo>
                    <a:lnTo>
                      <a:pt x="245" y="328"/>
                    </a:lnTo>
                    <a:lnTo>
                      <a:pt x="245" y="326"/>
                    </a:lnTo>
                    <a:lnTo>
                      <a:pt x="247" y="326"/>
                    </a:lnTo>
                    <a:lnTo>
                      <a:pt x="247" y="324"/>
                    </a:lnTo>
                    <a:lnTo>
                      <a:pt x="249" y="324"/>
                    </a:lnTo>
                    <a:lnTo>
                      <a:pt x="251" y="322"/>
                    </a:lnTo>
                    <a:lnTo>
                      <a:pt x="253" y="318"/>
                    </a:lnTo>
                    <a:lnTo>
                      <a:pt x="255" y="315"/>
                    </a:lnTo>
                    <a:lnTo>
                      <a:pt x="255" y="315"/>
                    </a:lnTo>
                    <a:lnTo>
                      <a:pt x="257" y="315"/>
                    </a:lnTo>
                    <a:lnTo>
                      <a:pt x="268" y="311"/>
                    </a:lnTo>
                    <a:lnTo>
                      <a:pt x="272" y="311"/>
                    </a:lnTo>
                    <a:lnTo>
                      <a:pt x="284" y="313"/>
                    </a:lnTo>
                    <a:lnTo>
                      <a:pt x="316" y="311"/>
                    </a:lnTo>
                    <a:lnTo>
                      <a:pt x="318" y="311"/>
                    </a:lnTo>
                    <a:lnTo>
                      <a:pt x="316" y="311"/>
                    </a:lnTo>
                    <a:lnTo>
                      <a:pt x="314" y="309"/>
                    </a:lnTo>
                    <a:lnTo>
                      <a:pt x="312" y="309"/>
                    </a:lnTo>
                    <a:lnTo>
                      <a:pt x="310" y="307"/>
                    </a:lnTo>
                    <a:lnTo>
                      <a:pt x="307" y="305"/>
                    </a:lnTo>
                    <a:lnTo>
                      <a:pt x="310" y="305"/>
                    </a:lnTo>
                    <a:lnTo>
                      <a:pt x="312" y="305"/>
                    </a:lnTo>
                    <a:lnTo>
                      <a:pt x="312" y="303"/>
                    </a:lnTo>
                    <a:lnTo>
                      <a:pt x="312" y="303"/>
                    </a:lnTo>
                    <a:lnTo>
                      <a:pt x="312" y="301"/>
                    </a:lnTo>
                    <a:lnTo>
                      <a:pt x="314" y="301"/>
                    </a:lnTo>
                    <a:lnTo>
                      <a:pt x="314" y="297"/>
                    </a:lnTo>
                    <a:lnTo>
                      <a:pt x="316" y="294"/>
                    </a:lnTo>
                    <a:lnTo>
                      <a:pt x="314" y="292"/>
                    </a:lnTo>
                    <a:lnTo>
                      <a:pt x="314" y="292"/>
                    </a:lnTo>
                    <a:lnTo>
                      <a:pt x="312" y="290"/>
                    </a:lnTo>
                    <a:lnTo>
                      <a:pt x="312" y="288"/>
                    </a:lnTo>
                    <a:lnTo>
                      <a:pt x="312" y="282"/>
                    </a:lnTo>
                    <a:lnTo>
                      <a:pt x="312" y="286"/>
                    </a:lnTo>
                    <a:lnTo>
                      <a:pt x="314" y="288"/>
                    </a:lnTo>
                    <a:lnTo>
                      <a:pt x="316" y="288"/>
                    </a:lnTo>
                    <a:lnTo>
                      <a:pt x="324" y="288"/>
                    </a:lnTo>
                    <a:lnTo>
                      <a:pt x="326" y="286"/>
                    </a:lnTo>
                    <a:lnTo>
                      <a:pt x="331" y="286"/>
                    </a:lnTo>
                    <a:lnTo>
                      <a:pt x="331" y="284"/>
                    </a:lnTo>
                    <a:lnTo>
                      <a:pt x="333" y="282"/>
                    </a:lnTo>
                    <a:lnTo>
                      <a:pt x="331" y="280"/>
                    </a:lnTo>
                    <a:lnTo>
                      <a:pt x="328" y="278"/>
                    </a:lnTo>
                    <a:lnTo>
                      <a:pt x="326" y="278"/>
                    </a:lnTo>
                    <a:lnTo>
                      <a:pt x="324" y="278"/>
                    </a:lnTo>
                    <a:lnTo>
                      <a:pt x="324" y="276"/>
                    </a:lnTo>
                    <a:lnTo>
                      <a:pt x="322" y="276"/>
                    </a:lnTo>
                    <a:lnTo>
                      <a:pt x="322" y="276"/>
                    </a:lnTo>
                    <a:lnTo>
                      <a:pt x="322" y="276"/>
                    </a:lnTo>
                    <a:lnTo>
                      <a:pt x="316" y="276"/>
                    </a:lnTo>
                    <a:lnTo>
                      <a:pt x="316" y="276"/>
                    </a:lnTo>
                    <a:lnTo>
                      <a:pt x="314" y="278"/>
                    </a:lnTo>
                    <a:lnTo>
                      <a:pt x="312" y="276"/>
                    </a:lnTo>
                    <a:lnTo>
                      <a:pt x="307" y="276"/>
                    </a:lnTo>
                    <a:lnTo>
                      <a:pt x="307" y="273"/>
                    </a:lnTo>
                    <a:lnTo>
                      <a:pt x="314" y="273"/>
                    </a:lnTo>
                    <a:lnTo>
                      <a:pt x="316" y="271"/>
                    </a:lnTo>
                    <a:lnTo>
                      <a:pt x="318" y="269"/>
                    </a:lnTo>
                    <a:lnTo>
                      <a:pt x="318" y="267"/>
                    </a:lnTo>
                    <a:lnTo>
                      <a:pt x="322" y="265"/>
                    </a:lnTo>
                    <a:lnTo>
                      <a:pt x="322" y="263"/>
                    </a:lnTo>
                    <a:lnTo>
                      <a:pt x="322" y="261"/>
                    </a:lnTo>
                    <a:lnTo>
                      <a:pt x="318" y="261"/>
                    </a:lnTo>
                    <a:lnTo>
                      <a:pt x="316" y="263"/>
                    </a:lnTo>
                    <a:lnTo>
                      <a:pt x="314" y="263"/>
                    </a:lnTo>
                    <a:lnTo>
                      <a:pt x="312" y="263"/>
                    </a:lnTo>
                    <a:lnTo>
                      <a:pt x="310" y="265"/>
                    </a:lnTo>
                    <a:lnTo>
                      <a:pt x="307" y="265"/>
                    </a:lnTo>
                    <a:lnTo>
                      <a:pt x="305" y="265"/>
                    </a:lnTo>
                    <a:lnTo>
                      <a:pt x="303" y="265"/>
                    </a:lnTo>
                    <a:lnTo>
                      <a:pt x="301" y="265"/>
                    </a:lnTo>
                    <a:lnTo>
                      <a:pt x="303" y="263"/>
                    </a:lnTo>
                    <a:lnTo>
                      <a:pt x="314" y="261"/>
                    </a:lnTo>
                    <a:lnTo>
                      <a:pt x="318" y="259"/>
                    </a:lnTo>
                    <a:lnTo>
                      <a:pt x="320" y="259"/>
                    </a:lnTo>
                    <a:lnTo>
                      <a:pt x="322" y="255"/>
                    </a:lnTo>
                    <a:lnTo>
                      <a:pt x="322" y="252"/>
                    </a:lnTo>
                    <a:lnTo>
                      <a:pt x="322" y="252"/>
                    </a:lnTo>
                    <a:lnTo>
                      <a:pt x="324" y="250"/>
                    </a:lnTo>
                    <a:lnTo>
                      <a:pt x="326" y="250"/>
                    </a:lnTo>
                    <a:lnTo>
                      <a:pt x="328" y="250"/>
                    </a:lnTo>
                    <a:lnTo>
                      <a:pt x="331" y="250"/>
                    </a:lnTo>
                    <a:lnTo>
                      <a:pt x="331" y="250"/>
                    </a:lnTo>
                    <a:lnTo>
                      <a:pt x="331" y="248"/>
                    </a:lnTo>
                    <a:lnTo>
                      <a:pt x="331" y="246"/>
                    </a:lnTo>
                    <a:lnTo>
                      <a:pt x="331" y="246"/>
                    </a:lnTo>
                    <a:lnTo>
                      <a:pt x="331" y="244"/>
                    </a:lnTo>
                    <a:lnTo>
                      <a:pt x="331" y="244"/>
                    </a:lnTo>
                    <a:lnTo>
                      <a:pt x="331" y="244"/>
                    </a:lnTo>
                    <a:lnTo>
                      <a:pt x="328" y="244"/>
                    </a:lnTo>
                    <a:lnTo>
                      <a:pt x="328" y="242"/>
                    </a:lnTo>
                    <a:lnTo>
                      <a:pt x="328" y="242"/>
                    </a:lnTo>
                    <a:lnTo>
                      <a:pt x="331" y="242"/>
                    </a:lnTo>
                    <a:lnTo>
                      <a:pt x="331" y="242"/>
                    </a:lnTo>
                    <a:lnTo>
                      <a:pt x="331" y="242"/>
                    </a:lnTo>
                    <a:lnTo>
                      <a:pt x="333" y="242"/>
                    </a:lnTo>
                    <a:lnTo>
                      <a:pt x="333" y="244"/>
                    </a:lnTo>
                    <a:lnTo>
                      <a:pt x="335" y="244"/>
                    </a:lnTo>
                    <a:lnTo>
                      <a:pt x="335" y="244"/>
                    </a:lnTo>
                    <a:lnTo>
                      <a:pt x="335" y="244"/>
                    </a:lnTo>
                    <a:lnTo>
                      <a:pt x="337" y="244"/>
                    </a:lnTo>
                    <a:lnTo>
                      <a:pt x="337" y="244"/>
                    </a:lnTo>
                    <a:lnTo>
                      <a:pt x="339" y="244"/>
                    </a:lnTo>
                    <a:lnTo>
                      <a:pt x="339" y="242"/>
                    </a:lnTo>
                    <a:lnTo>
                      <a:pt x="339" y="242"/>
                    </a:lnTo>
                    <a:lnTo>
                      <a:pt x="347" y="242"/>
                    </a:lnTo>
                    <a:lnTo>
                      <a:pt x="349" y="242"/>
                    </a:lnTo>
                    <a:lnTo>
                      <a:pt x="349" y="242"/>
                    </a:lnTo>
                    <a:lnTo>
                      <a:pt x="351" y="242"/>
                    </a:lnTo>
                    <a:lnTo>
                      <a:pt x="351" y="240"/>
                    </a:lnTo>
                    <a:lnTo>
                      <a:pt x="351" y="238"/>
                    </a:lnTo>
                    <a:lnTo>
                      <a:pt x="351" y="238"/>
                    </a:lnTo>
                    <a:close/>
                    <a:moveTo>
                      <a:pt x="52" y="34"/>
                    </a:moveTo>
                    <a:lnTo>
                      <a:pt x="56" y="36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2"/>
                    </a:lnTo>
                    <a:lnTo>
                      <a:pt x="52" y="34"/>
                    </a:lnTo>
                    <a:close/>
                    <a:moveTo>
                      <a:pt x="266" y="210"/>
                    </a:moveTo>
                    <a:lnTo>
                      <a:pt x="261" y="213"/>
                    </a:lnTo>
                    <a:lnTo>
                      <a:pt x="261" y="213"/>
                    </a:lnTo>
                    <a:lnTo>
                      <a:pt x="261" y="215"/>
                    </a:lnTo>
                    <a:lnTo>
                      <a:pt x="263" y="215"/>
                    </a:lnTo>
                    <a:lnTo>
                      <a:pt x="268" y="213"/>
                    </a:lnTo>
                    <a:lnTo>
                      <a:pt x="270" y="210"/>
                    </a:lnTo>
                    <a:lnTo>
                      <a:pt x="268" y="210"/>
                    </a:lnTo>
                    <a:lnTo>
                      <a:pt x="266" y="210"/>
                    </a:lnTo>
                    <a:close/>
                    <a:moveTo>
                      <a:pt x="186" y="99"/>
                    </a:moveTo>
                    <a:lnTo>
                      <a:pt x="190" y="101"/>
                    </a:lnTo>
                    <a:lnTo>
                      <a:pt x="194" y="103"/>
                    </a:lnTo>
                    <a:lnTo>
                      <a:pt x="209" y="105"/>
                    </a:lnTo>
                    <a:lnTo>
                      <a:pt x="211" y="107"/>
                    </a:lnTo>
                    <a:lnTo>
                      <a:pt x="211" y="107"/>
                    </a:lnTo>
                    <a:lnTo>
                      <a:pt x="213" y="107"/>
                    </a:lnTo>
                    <a:lnTo>
                      <a:pt x="217" y="114"/>
                    </a:lnTo>
                    <a:lnTo>
                      <a:pt x="222" y="118"/>
                    </a:lnTo>
                    <a:lnTo>
                      <a:pt x="226" y="120"/>
                    </a:lnTo>
                    <a:lnTo>
                      <a:pt x="230" y="120"/>
                    </a:lnTo>
                    <a:lnTo>
                      <a:pt x="230" y="118"/>
                    </a:lnTo>
                    <a:lnTo>
                      <a:pt x="228" y="112"/>
                    </a:lnTo>
                    <a:lnTo>
                      <a:pt x="228" y="105"/>
                    </a:lnTo>
                    <a:lnTo>
                      <a:pt x="228" y="101"/>
                    </a:lnTo>
                    <a:lnTo>
                      <a:pt x="226" y="99"/>
                    </a:lnTo>
                    <a:lnTo>
                      <a:pt x="217" y="97"/>
                    </a:lnTo>
                    <a:lnTo>
                      <a:pt x="215" y="95"/>
                    </a:lnTo>
                    <a:lnTo>
                      <a:pt x="213" y="95"/>
                    </a:lnTo>
                    <a:lnTo>
                      <a:pt x="213" y="95"/>
                    </a:lnTo>
                    <a:lnTo>
                      <a:pt x="213" y="95"/>
                    </a:lnTo>
                    <a:lnTo>
                      <a:pt x="209" y="95"/>
                    </a:lnTo>
                    <a:lnTo>
                      <a:pt x="203" y="93"/>
                    </a:lnTo>
                    <a:lnTo>
                      <a:pt x="199" y="93"/>
                    </a:lnTo>
                    <a:lnTo>
                      <a:pt x="196" y="93"/>
                    </a:lnTo>
                    <a:lnTo>
                      <a:pt x="194" y="91"/>
                    </a:lnTo>
                    <a:lnTo>
                      <a:pt x="192" y="91"/>
                    </a:lnTo>
                    <a:lnTo>
                      <a:pt x="188" y="89"/>
                    </a:lnTo>
                    <a:lnTo>
                      <a:pt x="186" y="89"/>
                    </a:lnTo>
                    <a:lnTo>
                      <a:pt x="182" y="89"/>
                    </a:lnTo>
                    <a:lnTo>
                      <a:pt x="182" y="91"/>
                    </a:lnTo>
                    <a:lnTo>
                      <a:pt x="184" y="95"/>
                    </a:lnTo>
                    <a:lnTo>
                      <a:pt x="186" y="99"/>
                    </a:lnTo>
                    <a:close/>
                    <a:moveTo>
                      <a:pt x="127" y="65"/>
                    </a:moveTo>
                    <a:lnTo>
                      <a:pt x="127" y="68"/>
                    </a:lnTo>
                    <a:lnTo>
                      <a:pt x="129" y="72"/>
                    </a:lnTo>
                    <a:lnTo>
                      <a:pt x="129" y="74"/>
                    </a:lnTo>
                    <a:lnTo>
                      <a:pt x="134" y="78"/>
                    </a:lnTo>
                    <a:lnTo>
                      <a:pt x="138" y="78"/>
                    </a:lnTo>
                    <a:lnTo>
                      <a:pt x="142" y="80"/>
                    </a:lnTo>
                    <a:lnTo>
                      <a:pt x="144" y="80"/>
                    </a:lnTo>
                    <a:lnTo>
                      <a:pt x="146" y="80"/>
                    </a:lnTo>
                    <a:lnTo>
                      <a:pt x="148" y="78"/>
                    </a:lnTo>
                    <a:lnTo>
                      <a:pt x="148" y="78"/>
                    </a:lnTo>
                    <a:lnTo>
                      <a:pt x="150" y="76"/>
                    </a:lnTo>
                    <a:lnTo>
                      <a:pt x="155" y="74"/>
                    </a:lnTo>
                    <a:lnTo>
                      <a:pt x="157" y="72"/>
                    </a:lnTo>
                    <a:lnTo>
                      <a:pt x="157" y="70"/>
                    </a:lnTo>
                    <a:lnTo>
                      <a:pt x="157" y="65"/>
                    </a:lnTo>
                    <a:lnTo>
                      <a:pt x="157" y="63"/>
                    </a:lnTo>
                    <a:lnTo>
                      <a:pt x="159" y="59"/>
                    </a:lnTo>
                    <a:lnTo>
                      <a:pt x="161" y="57"/>
                    </a:lnTo>
                    <a:lnTo>
                      <a:pt x="159" y="55"/>
                    </a:lnTo>
                    <a:lnTo>
                      <a:pt x="159" y="51"/>
                    </a:lnTo>
                    <a:lnTo>
                      <a:pt x="155" y="47"/>
                    </a:lnTo>
                    <a:lnTo>
                      <a:pt x="155" y="44"/>
                    </a:lnTo>
                    <a:lnTo>
                      <a:pt x="150" y="42"/>
                    </a:lnTo>
                    <a:lnTo>
                      <a:pt x="148" y="40"/>
                    </a:lnTo>
                    <a:lnTo>
                      <a:pt x="144" y="42"/>
                    </a:lnTo>
                    <a:lnTo>
                      <a:pt x="140" y="47"/>
                    </a:lnTo>
                    <a:lnTo>
                      <a:pt x="140" y="47"/>
                    </a:lnTo>
                    <a:lnTo>
                      <a:pt x="138" y="47"/>
                    </a:lnTo>
                    <a:lnTo>
                      <a:pt x="134" y="47"/>
                    </a:lnTo>
                    <a:lnTo>
                      <a:pt x="132" y="47"/>
                    </a:lnTo>
                    <a:lnTo>
                      <a:pt x="129" y="47"/>
                    </a:lnTo>
                    <a:lnTo>
                      <a:pt x="127" y="49"/>
                    </a:lnTo>
                    <a:lnTo>
                      <a:pt x="125" y="51"/>
                    </a:lnTo>
                    <a:lnTo>
                      <a:pt x="123" y="59"/>
                    </a:lnTo>
                    <a:lnTo>
                      <a:pt x="125" y="61"/>
                    </a:lnTo>
                    <a:lnTo>
                      <a:pt x="127" y="65"/>
                    </a:lnTo>
                    <a:close/>
                    <a:moveTo>
                      <a:pt x="88" y="23"/>
                    </a:moveTo>
                    <a:lnTo>
                      <a:pt x="88" y="23"/>
                    </a:lnTo>
                    <a:lnTo>
                      <a:pt x="90" y="23"/>
                    </a:lnTo>
                    <a:lnTo>
                      <a:pt x="92" y="23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85" y="23"/>
                    </a:lnTo>
                    <a:lnTo>
                      <a:pt x="85" y="23"/>
                    </a:lnTo>
                    <a:lnTo>
                      <a:pt x="88" y="2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49" name="Freeform 85">
                <a:extLst>
                  <a:ext uri="{FF2B5EF4-FFF2-40B4-BE49-F238E27FC236}">
                    <a16:creationId xmlns="" xmlns:a16="http://schemas.microsoft.com/office/drawing/2014/main" id="{FF26DA2B-7709-43C1-A14E-C11E95125D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63" y="1727"/>
                <a:ext cx="637" cy="800"/>
              </a:xfrm>
              <a:custGeom>
                <a:avLst/>
                <a:gdLst>
                  <a:gd name="T0" fmla="*/ 151 w 637"/>
                  <a:gd name="T1" fmla="*/ 48 h 800"/>
                  <a:gd name="T2" fmla="*/ 201 w 637"/>
                  <a:gd name="T3" fmla="*/ 44 h 800"/>
                  <a:gd name="T4" fmla="*/ 174 w 637"/>
                  <a:gd name="T5" fmla="*/ 23 h 800"/>
                  <a:gd name="T6" fmla="*/ 128 w 637"/>
                  <a:gd name="T7" fmla="*/ 6 h 800"/>
                  <a:gd name="T8" fmla="*/ 147 w 637"/>
                  <a:gd name="T9" fmla="*/ 218 h 800"/>
                  <a:gd name="T10" fmla="*/ 143 w 637"/>
                  <a:gd name="T11" fmla="*/ 220 h 800"/>
                  <a:gd name="T12" fmla="*/ 149 w 637"/>
                  <a:gd name="T13" fmla="*/ 111 h 800"/>
                  <a:gd name="T14" fmla="*/ 258 w 637"/>
                  <a:gd name="T15" fmla="*/ 115 h 800"/>
                  <a:gd name="T16" fmla="*/ 115 w 637"/>
                  <a:gd name="T17" fmla="*/ 92 h 800"/>
                  <a:gd name="T18" fmla="*/ 134 w 637"/>
                  <a:gd name="T19" fmla="*/ 101 h 800"/>
                  <a:gd name="T20" fmla="*/ 172 w 637"/>
                  <a:gd name="T21" fmla="*/ 113 h 800"/>
                  <a:gd name="T22" fmla="*/ 197 w 637"/>
                  <a:gd name="T23" fmla="*/ 117 h 800"/>
                  <a:gd name="T24" fmla="*/ 231 w 637"/>
                  <a:gd name="T25" fmla="*/ 117 h 800"/>
                  <a:gd name="T26" fmla="*/ 224 w 637"/>
                  <a:gd name="T27" fmla="*/ 105 h 800"/>
                  <a:gd name="T28" fmla="*/ 201 w 637"/>
                  <a:gd name="T29" fmla="*/ 124 h 800"/>
                  <a:gd name="T30" fmla="*/ 637 w 637"/>
                  <a:gd name="T31" fmla="*/ 695 h 800"/>
                  <a:gd name="T32" fmla="*/ 624 w 637"/>
                  <a:gd name="T33" fmla="*/ 571 h 800"/>
                  <a:gd name="T34" fmla="*/ 633 w 637"/>
                  <a:gd name="T35" fmla="*/ 550 h 800"/>
                  <a:gd name="T36" fmla="*/ 637 w 637"/>
                  <a:gd name="T37" fmla="*/ 411 h 800"/>
                  <a:gd name="T38" fmla="*/ 614 w 637"/>
                  <a:gd name="T39" fmla="*/ 187 h 800"/>
                  <a:gd name="T40" fmla="*/ 581 w 637"/>
                  <a:gd name="T41" fmla="*/ 170 h 800"/>
                  <a:gd name="T42" fmla="*/ 549 w 637"/>
                  <a:gd name="T43" fmla="*/ 164 h 800"/>
                  <a:gd name="T44" fmla="*/ 390 w 637"/>
                  <a:gd name="T45" fmla="*/ 103 h 800"/>
                  <a:gd name="T46" fmla="*/ 306 w 637"/>
                  <a:gd name="T47" fmla="*/ 96 h 800"/>
                  <a:gd name="T48" fmla="*/ 279 w 637"/>
                  <a:gd name="T49" fmla="*/ 140 h 800"/>
                  <a:gd name="T50" fmla="*/ 226 w 637"/>
                  <a:gd name="T51" fmla="*/ 153 h 800"/>
                  <a:gd name="T52" fmla="*/ 199 w 637"/>
                  <a:gd name="T53" fmla="*/ 159 h 800"/>
                  <a:gd name="T54" fmla="*/ 168 w 637"/>
                  <a:gd name="T55" fmla="*/ 199 h 800"/>
                  <a:gd name="T56" fmla="*/ 145 w 637"/>
                  <a:gd name="T57" fmla="*/ 229 h 800"/>
                  <a:gd name="T58" fmla="*/ 107 w 637"/>
                  <a:gd name="T59" fmla="*/ 260 h 800"/>
                  <a:gd name="T60" fmla="*/ 61 w 637"/>
                  <a:gd name="T61" fmla="*/ 245 h 800"/>
                  <a:gd name="T62" fmla="*/ 51 w 637"/>
                  <a:gd name="T63" fmla="*/ 222 h 800"/>
                  <a:gd name="T64" fmla="*/ 61 w 637"/>
                  <a:gd name="T65" fmla="*/ 342 h 800"/>
                  <a:gd name="T66" fmla="*/ 141 w 637"/>
                  <a:gd name="T67" fmla="*/ 365 h 800"/>
                  <a:gd name="T68" fmla="*/ 206 w 637"/>
                  <a:gd name="T69" fmla="*/ 384 h 800"/>
                  <a:gd name="T70" fmla="*/ 258 w 637"/>
                  <a:gd name="T71" fmla="*/ 399 h 800"/>
                  <a:gd name="T72" fmla="*/ 283 w 637"/>
                  <a:gd name="T73" fmla="*/ 409 h 800"/>
                  <a:gd name="T74" fmla="*/ 306 w 637"/>
                  <a:gd name="T75" fmla="*/ 422 h 800"/>
                  <a:gd name="T76" fmla="*/ 327 w 637"/>
                  <a:gd name="T77" fmla="*/ 432 h 800"/>
                  <a:gd name="T78" fmla="*/ 358 w 637"/>
                  <a:gd name="T79" fmla="*/ 458 h 800"/>
                  <a:gd name="T80" fmla="*/ 361 w 637"/>
                  <a:gd name="T81" fmla="*/ 466 h 800"/>
                  <a:gd name="T82" fmla="*/ 379 w 637"/>
                  <a:gd name="T83" fmla="*/ 481 h 800"/>
                  <a:gd name="T84" fmla="*/ 392 w 637"/>
                  <a:gd name="T85" fmla="*/ 523 h 800"/>
                  <a:gd name="T86" fmla="*/ 428 w 637"/>
                  <a:gd name="T87" fmla="*/ 577 h 800"/>
                  <a:gd name="T88" fmla="*/ 453 w 637"/>
                  <a:gd name="T89" fmla="*/ 592 h 800"/>
                  <a:gd name="T90" fmla="*/ 425 w 637"/>
                  <a:gd name="T91" fmla="*/ 611 h 800"/>
                  <a:gd name="T92" fmla="*/ 469 w 637"/>
                  <a:gd name="T93" fmla="*/ 619 h 800"/>
                  <a:gd name="T94" fmla="*/ 438 w 637"/>
                  <a:gd name="T95" fmla="*/ 632 h 800"/>
                  <a:gd name="T96" fmla="*/ 442 w 637"/>
                  <a:gd name="T97" fmla="*/ 685 h 800"/>
                  <a:gd name="T98" fmla="*/ 446 w 637"/>
                  <a:gd name="T99" fmla="*/ 722 h 800"/>
                  <a:gd name="T100" fmla="*/ 474 w 637"/>
                  <a:gd name="T101" fmla="*/ 693 h 800"/>
                  <a:gd name="T102" fmla="*/ 522 w 637"/>
                  <a:gd name="T103" fmla="*/ 706 h 800"/>
                  <a:gd name="T104" fmla="*/ 549 w 637"/>
                  <a:gd name="T105" fmla="*/ 703 h 800"/>
                  <a:gd name="T106" fmla="*/ 631 w 637"/>
                  <a:gd name="T107" fmla="*/ 798 h 800"/>
                  <a:gd name="T108" fmla="*/ 440 w 637"/>
                  <a:gd name="T109" fmla="*/ 697 h 800"/>
                  <a:gd name="T110" fmla="*/ 432 w 637"/>
                  <a:gd name="T111" fmla="*/ 636 h 800"/>
                  <a:gd name="T112" fmla="*/ 331 w 637"/>
                  <a:gd name="T113" fmla="*/ 703 h 800"/>
                  <a:gd name="T114" fmla="*/ 415 w 637"/>
                  <a:gd name="T115" fmla="*/ 718 h 800"/>
                  <a:gd name="T116" fmla="*/ 417 w 637"/>
                  <a:gd name="T117" fmla="*/ 731 h 800"/>
                  <a:gd name="T118" fmla="*/ 425 w 637"/>
                  <a:gd name="T119" fmla="*/ 580 h 800"/>
                  <a:gd name="T120" fmla="*/ 71 w 637"/>
                  <a:gd name="T121" fmla="*/ 40 h 800"/>
                  <a:gd name="T122" fmla="*/ 55 w 637"/>
                  <a:gd name="T123" fmla="*/ 33 h 800"/>
                  <a:gd name="T124" fmla="*/ 82 w 637"/>
                  <a:gd name="T125" fmla="*/ 8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37" h="800">
                    <a:moveTo>
                      <a:pt x="113" y="12"/>
                    </a:moveTo>
                    <a:lnTo>
                      <a:pt x="115" y="16"/>
                    </a:lnTo>
                    <a:lnTo>
                      <a:pt x="120" y="16"/>
                    </a:lnTo>
                    <a:lnTo>
                      <a:pt x="118" y="14"/>
                    </a:lnTo>
                    <a:lnTo>
                      <a:pt x="118" y="14"/>
                    </a:lnTo>
                    <a:lnTo>
                      <a:pt x="118" y="12"/>
                    </a:lnTo>
                    <a:lnTo>
                      <a:pt x="132" y="25"/>
                    </a:lnTo>
                    <a:lnTo>
                      <a:pt x="134" y="25"/>
                    </a:lnTo>
                    <a:lnTo>
                      <a:pt x="136" y="23"/>
                    </a:lnTo>
                    <a:lnTo>
                      <a:pt x="139" y="21"/>
                    </a:lnTo>
                    <a:lnTo>
                      <a:pt x="141" y="19"/>
                    </a:lnTo>
                    <a:lnTo>
                      <a:pt x="143" y="19"/>
                    </a:lnTo>
                    <a:lnTo>
                      <a:pt x="145" y="21"/>
                    </a:lnTo>
                    <a:lnTo>
                      <a:pt x="147" y="23"/>
                    </a:lnTo>
                    <a:lnTo>
                      <a:pt x="149" y="33"/>
                    </a:lnTo>
                    <a:lnTo>
                      <a:pt x="149" y="35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51" y="40"/>
                    </a:lnTo>
                    <a:lnTo>
                      <a:pt x="151" y="40"/>
                    </a:lnTo>
                    <a:lnTo>
                      <a:pt x="151" y="46"/>
                    </a:lnTo>
                    <a:lnTo>
                      <a:pt x="151" y="48"/>
                    </a:lnTo>
                    <a:lnTo>
                      <a:pt x="153" y="50"/>
                    </a:lnTo>
                    <a:lnTo>
                      <a:pt x="153" y="52"/>
                    </a:lnTo>
                    <a:lnTo>
                      <a:pt x="155" y="52"/>
                    </a:lnTo>
                    <a:lnTo>
                      <a:pt x="157" y="54"/>
                    </a:lnTo>
                    <a:lnTo>
                      <a:pt x="159" y="52"/>
                    </a:lnTo>
                    <a:lnTo>
                      <a:pt x="164" y="52"/>
                    </a:lnTo>
                    <a:lnTo>
                      <a:pt x="166" y="52"/>
                    </a:lnTo>
                    <a:lnTo>
                      <a:pt x="170" y="52"/>
                    </a:lnTo>
                    <a:lnTo>
                      <a:pt x="176" y="56"/>
                    </a:lnTo>
                    <a:lnTo>
                      <a:pt x="180" y="56"/>
                    </a:lnTo>
                    <a:lnTo>
                      <a:pt x="183" y="56"/>
                    </a:lnTo>
                    <a:lnTo>
                      <a:pt x="185" y="56"/>
                    </a:lnTo>
                    <a:lnTo>
                      <a:pt x="187" y="54"/>
                    </a:lnTo>
                    <a:lnTo>
                      <a:pt x="187" y="54"/>
                    </a:lnTo>
                    <a:lnTo>
                      <a:pt x="189" y="54"/>
                    </a:lnTo>
                    <a:lnTo>
                      <a:pt x="195" y="52"/>
                    </a:lnTo>
                    <a:lnTo>
                      <a:pt x="199" y="50"/>
                    </a:lnTo>
                    <a:lnTo>
                      <a:pt x="199" y="48"/>
                    </a:lnTo>
                    <a:lnTo>
                      <a:pt x="201" y="48"/>
                    </a:lnTo>
                    <a:lnTo>
                      <a:pt x="203" y="48"/>
                    </a:lnTo>
                    <a:lnTo>
                      <a:pt x="203" y="46"/>
                    </a:lnTo>
                    <a:lnTo>
                      <a:pt x="201" y="44"/>
                    </a:lnTo>
                    <a:lnTo>
                      <a:pt x="197" y="44"/>
                    </a:lnTo>
                    <a:lnTo>
                      <a:pt x="195" y="42"/>
                    </a:lnTo>
                    <a:lnTo>
                      <a:pt x="195" y="40"/>
                    </a:lnTo>
                    <a:lnTo>
                      <a:pt x="193" y="40"/>
                    </a:lnTo>
                    <a:lnTo>
                      <a:pt x="191" y="40"/>
                    </a:lnTo>
                    <a:lnTo>
                      <a:pt x="189" y="40"/>
                    </a:lnTo>
                    <a:lnTo>
                      <a:pt x="187" y="42"/>
                    </a:lnTo>
                    <a:lnTo>
                      <a:pt x="187" y="42"/>
                    </a:lnTo>
                    <a:lnTo>
                      <a:pt x="185" y="42"/>
                    </a:lnTo>
                    <a:lnTo>
                      <a:pt x="185" y="40"/>
                    </a:lnTo>
                    <a:lnTo>
                      <a:pt x="183" y="37"/>
                    </a:lnTo>
                    <a:lnTo>
                      <a:pt x="183" y="35"/>
                    </a:lnTo>
                    <a:lnTo>
                      <a:pt x="180" y="35"/>
                    </a:lnTo>
                    <a:lnTo>
                      <a:pt x="178" y="33"/>
                    </a:lnTo>
                    <a:lnTo>
                      <a:pt x="178" y="31"/>
                    </a:lnTo>
                    <a:lnTo>
                      <a:pt x="178" y="31"/>
                    </a:lnTo>
                    <a:lnTo>
                      <a:pt x="176" y="29"/>
                    </a:lnTo>
                    <a:lnTo>
                      <a:pt x="176" y="29"/>
                    </a:lnTo>
                    <a:lnTo>
                      <a:pt x="176" y="27"/>
                    </a:lnTo>
                    <a:lnTo>
                      <a:pt x="174" y="27"/>
                    </a:lnTo>
                    <a:lnTo>
                      <a:pt x="174" y="27"/>
                    </a:lnTo>
                    <a:lnTo>
                      <a:pt x="174" y="23"/>
                    </a:lnTo>
                    <a:lnTo>
                      <a:pt x="172" y="21"/>
                    </a:lnTo>
                    <a:lnTo>
                      <a:pt x="164" y="16"/>
                    </a:lnTo>
                    <a:lnTo>
                      <a:pt x="157" y="10"/>
                    </a:lnTo>
                    <a:lnTo>
                      <a:pt x="155" y="8"/>
                    </a:lnTo>
                    <a:lnTo>
                      <a:pt x="153" y="6"/>
                    </a:lnTo>
                    <a:lnTo>
                      <a:pt x="151" y="8"/>
                    </a:lnTo>
                    <a:lnTo>
                      <a:pt x="149" y="8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7" y="12"/>
                    </a:lnTo>
                    <a:lnTo>
                      <a:pt x="145" y="10"/>
                    </a:lnTo>
                    <a:lnTo>
                      <a:pt x="141" y="8"/>
                    </a:lnTo>
                    <a:lnTo>
                      <a:pt x="141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36" y="6"/>
                    </a:lnTo>
                    <a:lnTo>
                      <a:pt x="136" y="6"/>
                    </a:lnTo>
                    <a:lnTo>
                      <a:pt x="136" y="6"/>
                    </a:lnTo>
                    <a:lnTo>
                      <a:pt x="130" y="6"/>
                    </a:lnTo>
                    <a:lnTo>
                      <a:pt x="128" y="6"/>
                    </a:lnTo>
                    <a:lnTo>
                      <a:pt x="128" y="4"/>
                    </a:lnTo>
                    <a:lnTo>
                      <a:pt x="126" y="6"/>
                    </a:lnTo>
                    <a:lnTo>
                      <a:pt x="124" y="6"/>
                    </a:lnTo>
                    <a:lnTo>
                      <a:pt x="120" y="4"/>
                    </a:lnTo>
                    <a:lnTo>
                      <a:pt x="118" y="4"/>
                    </a:lnTo>
                    <a:lnTo>
                      <a:pt x="115" y="4"/>
                    </a:lnTo>
                    <a:lnTo>
                      <a:pt x="115" y="4"/>
                    </a:lnTo>
                    <a:lnTo>
                      <a:pt x="115" y="2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3" y="4"/>
                    </a:lnTo>
                    <a:lnTo>
                      <a:pt x="111" y="2"/>
                    </a:lnTo>
                    <a:lnTo>
                      <a:pt x="109" y="2"/>
                    </a:lnTo>
                    <a:lnTo>
                      <a:pt x="109" y="0"/>
                    </a:lnTo>
                    <a:lnTo>
                      <a:pt x="107" y="2"/>
                    </a:lnTo>
                    <a:lnTo>
                      <a:pt x="107" y="4"/>
                    </a:lnTo>
                    <a:lnTo>
                      <a:pt x="109" y="10"/>
                    </a:lnTo>
                    <a:lnTo>
                      <a:pt x="113" y="12"/>
                    </a:lnTo>
                    <a:close/>
                    <a:moveTo>
                      <a:pt x="145" y="220"/>
                    </a:move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9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5" y="218"/>
                    </a:lnTo>
                    <a:lnTo>
                      <a:pt x="145" y="218"/>
                    </a:lnTo>
                    <a:lnTo>
                      <a:pt x="143" y="218"/>
                    </a:lnTo>
                    <a:lnTo>
                      <a:pt x="143" y="218"/>
                    </a:lnTo>
                    <a:lnTo>
                      <a:pt x="141" y="218"/>
                    </a:lnTo>
                    <a:lnTo>
                      <a:pt x="141" y="218"/>
                    </a:lnTo>
                    <a:lnTo>
                      <a:pt x="141" y="218"/>
                    </a:lnTo>
                    <a:lnTo>
                      <a:pt x="139" y="220"/>
                    </a:lnTo>
                    <a:lnTo>
                      <a:pt x="139" y="220"/>
                    </a:lnTo>
                    <a:lnTo>
                      <a:pt x="141" y="222"/>
                    </a:lnTo>
                    <a:lnTo>
                      <a:pt x="141" y="222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3" y="220"/>
                    </a:lnTo>
                    <a:lnTo>
                      <a:pt x="145" y="220"/>
                    </a:lnTo>
                    <a:close/>
                    <a:moveTo>
                      <a:pt x="185" y="61"/>
                    </a:moveTo>
                    <a:lnTo>
                      <a:pt x="187" y="61"/>
                    </a:lnTo>
                    <a:lnTo>
                      <a:pt x="187" y="61"/>
                    </a:lnTo>
                    <a:lnTo>
                      <a:pt x="187" y="61"/>
                    </a:lnTo>
                    <a:lnTo>
                      <a:pt x="187" y="61"/>
                    </a:lnTo>
                    <a:lnTo>
                      <a:pt x="187" y="61"/>
                    </a:lnTo>
                    <a:lnTo>
                      <a:pt x="189" y="58"/>
                    </a:lnTo>
                    <a:lnTo>
                      <a:pt x="189" y="58"/>
                    </a:lnTo>
                    <a:lnTo>
                      <a:pt x="187" y="58"/>
                    </a:lnTo>
                    <a:lnTo>
                      <a:pt x="187" y="58"/>
                    </a:lnTo>
                    <a:lnTo>
                      <a:pt x="185" y="58"/>
                    </a:lnTo>
                    <a:lnTo>
                      <a:pt x="185" y="61"/>
                    </a:lnTo>
                    <a:lnTo>
                      <a:pt x="185" y="61"/>
                    </a:lnTo>
                    <a:lnTo>
                      <a:pt x="185" y="61"/>
                    </a:lnTo>
                    <a:close/>
                    <a:moveTo>
                      <a:pt x="149" y="111"/>
                    </a:moveTo>
                    <a:lnTo>
                      <a:pt x="149" y="111"/>
                    </a:lnTo>
                    <a:lnTo>
                      <a:pt x="149" y="111"/>
                    </a:lnTo>
                    <a:lnTo>
                      <a:pt x="149" y="111"/>
                    </a:lnTo>
                    <a:lnTo>
                      <a:pt x="151" y="111"/>
                    </a:lnTo>
                    <a:lnTo>
                      <a:pt x="149" y="111"/>
                    </a:lnTo>
                    <a:lnTo>
                      <a:pt x="149" y="111"/>
                    </a:lnTo>
                    <a:lnTo>
                      <a:pt x="149" y="109"/>
                    </a:lnTo>
                    <a:lnTo>
                      <a:pt x="149" y="109"/>
                    </a:lnTo>
                    <a:lnTo>
                      <a:pt x="147" y="109"/>
                    </a:lnTo>
                    <a:lnTo>
                      <a:pt x="147" y="111"/>
                    </a:lnTo>
                    <a:lnTo>
                      <a:pt x="147" y="111"/>
                    </a:lnTo>
                    <a:lnTo>
                      <a:pt x="147" y="111"/>
                    </a:lnTo>
                    <a:lnTo>
                      <a:pt x="149" y="113"/>
                    </a:lnTo>
                    <a:lnTo>
                      <a:pt x="149" y="111"/>
                    </a:lnTo>
                    <a:close/>
                    <a:moveTo>
                      <a:pt x="258" y="115"/>
                    </a:moveTo>
                    <a:lnTo>
                      <a:pt x="262" y="115"/>
                    </a:lnTo>
                    <a:lnTo>
                      <a:pt x="262" y="115"/>
                    </a:lnTo>
                    <a:lnTo>
                      <a:pt x="266" y="117"/>
                    </a:lnTo>
                    <a:lnTo>
                      <a:pt x="266" y="117"/>
                    </a:lnTo>
                    <a:lnTo>
                      <a:pt x="266" y="115"/>
                    </a:lnTo>
                    <a:lnTo>
                      <a:pt x="266" y="115"/>
                    </a:lnTo>
                    <a:lnTo>
                      <a:pt x="266" y="115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2" y="113"/>
                    </a:lnTo>
                    <a:lnTo>
                      <a:pt x="258" y="113"/>
                    </a:lnTo>
                    <a:lnTo>
                      <a:pt x="258" y="113"/>
                    </a:lnTo>
                    <a:lnTo>
                      <a:pt x="258" y="115"/>
                    </a:lnTo>
                    <a:lnTo>
                      <a:pt x="258" y="115"/>
                    </a:lnTo>
                    <a:close/>
                    <a:moveTo>
                      <a:pt x="199" y="103"/>
                    </a:moveTo>
                    <a:lnTo>
                      <a:pt x="197" y="101"/>
                    </a:lnTo>
                    <a:lnTo>
                      <a:pt x="195" y="101"/>
                    </a:lnTo>
                    <a:lnTo>
                      <a:pt x="195" y="101"/>
                    </a:lnTo>
                    <a:lnTo>
                      <a:pt x="191" y="101"/>
                    </a:lnTo>
                    <a:lnTo>
                      <a:pt x="191" y="101"/>
                    </a:lnTo>
                    <a:lnTo>
                      <a:pt x="191" y="98"/>
                    </a:lnTo>
                    <a:lnTo>
                      <a:pt x="189" y="98"/>
                    </a:lnTo>
                    <a:lnTo>
                      <a:pt x="189" y="98"/>
                    </a:lnTo>
                    <a:lnTo>
                      <a:pt x="185" y="96"/>
                    </a:lnTo>
                    <a:lnTo>
                      <a:pt x="176" y="96"/>
                    </a:lnTo>
                    <a:lnTo>
                      <a:pt x="172" y="96"/>
                    </a:lnTo>
                    <a:lnTo>
                      <a:pt x="170" y="96"/>
                    </a:lnTo>
                    <a:lnTo>
                      <a:pt x="164" y="94"/>
                    </a:lnTo>
                    <a:lnTo>
                      <a:pt x="157" y="96"/>
                    </a:lnTo>
                    <a:lnTo>
                      <a:pt x="153" y="96"/>
                    </a:lnTo>
                    <a:lnTo>
                      <a:pt x="147" y="94"/>
                    </a:lnTo>
                    <a:lnTo>
                      <a:pt x="128" y="94"/>
                    </a:lnTo>
                    <a:lnTo>
                      <a:pt x="118" y="90"/>
                    </a:lnTo>
                    <a:lnTo>
                      <a:pt x="115" y="90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3" y="92"/>
                    </a:lnTo>
                    <a:lnTo>
                      <a:pt x="113" y="92"/>
                    </a:lnTo>
                    <a:lnTo>
                      <a:pt x="113" y="94"/>
                    </a:lnTo>
                    <a:lnTo>
                      <a:pt x="113" y="94"/>
                    </a:lnTo>
                    <a:lnTo>
                      <a:pt x="113" y="94"/>
                    </a:lnTo>
                    <a:lnTo>
                      <a:pt x="113" y="94"/>
                    </a:lnTo>
                    <a:lnTo>
                      <a:pt x="113" y="96"/>
                    </a:lnTo>
                    <a:lnTo>
                      <a:pt x="115" y="96"/>
                    </a:lnTo>
                    <a:lnTo>
                      <a:pt x="118" y="96"/>
                    </a:lnTo>
                    <a:lnTo>
                      <a:pt x="118" y="96"/>
                    </a:lnTo>
                    <a:lnTo>
                      <a:pt x="118" y="96"/>
                    </a:lnTo>
                    <a:lnTo>
                      <a:pt x="118" y="98"/>
                    </a:lnTo>
                    <a:lnTo>
                      <a:pt x="118" y="98"/>
                    </a:lnTo>
                    <a:lnTo>
                      <a:pt x="120" y="101"/>
                    </a:lnTo>
                    <a:lnTo>
                      <a:pt x="122" y="101"/>
                    </a:lnTo>
                    <a:lnTo>
                      <a:pt x="124" y="101"/>
                    </a:lnTo>
                    <a:lnTo>
                      <a:pt x="128" y="101"/>
                    </a:lnTo>
                    <a:lnTo>
                      <a:pt x="130" y="101"/>
                    </a:lnTo>
                    <a:lnTo>
                      <a:pt x="130" y="103"/>
                    </a:lnTo>
                    <a:lnTo>
                      <a:pt x="132" y="101"/>
                    </a:lnTo>
                    <a:lnTo>
                      <a:pt x="134" y="101"/>
                    </a:lnTo>
                    <a:lnTo>
                      <a:pt x="134" y="101"/>
                    </a:lnTo>
                    <a:lnTo>
                      <a:pt x="136" y="101"/>
                    </a:lnTo>
                    <a:lnTo>
                      <a:pt x="136" y="103"/>
                    </a:lnTo>
                    <a:lnTo>
                      <a:pt x="139" y="103"/>
                    </a:lnTo>
                    <a:lnTo>
                      <a:pt x="139" y="103"/>
                    </a:lnTo>
                    <a:lnTo>
                      <a:pt x="141" y="103"/>
                    </a:lnTo>
                    <a:lnTo>
                      <a:pt x="141" y="103"/>
                    </a:lnTo>
                    <a:lnTo>
                      <a:pt x="143" y="103"/>
                    </a:lnTo>
                    <a:lnTo>
                      <a:pt x="143" y="103"/>
                    </a:lnTo>
                    <a:lnTo>
                      <a:pt x="147" y="105"/>
                    </a:lnTo>
                    <a:lnTo>
                      <a:pt x="149" y="105"/>
                    </a:lnTo>
                    <a:lnTo>
                      <a:pt x="151" y="107"/>
                    </a:lnTo>
                    <a:lnTo>
                      <a:pt x="155" y="107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9" y="109"/>
                    </a:lnTo>
                    <a:lnTo>
                      <a:pt x="164" y="109"/>
                    </a:lnTo>
                    <a:lnTo>
                      <a:pt x="166" y="111"/>
                    </a:lnTo>
                    <a:lnTo>
                      <a:pt x="166" y="111"/>
                    </a:lnTo>
                    <a:lnTo>
                      <a:pt x="168" y="113"/>
                    </a:lnTo>
                    <a:lnTo>
                      <a:pt x="170" y="113"/>
                    </a:lnTo>
                    <a:lnTo>
                      <a:pt x="172" y="113"/>
                    </a:lnTo>
                    <a:lnTo>
                      <a:pt x="172" y="113"/>
                    </a:lnTo>
                    <a:lnTo>
                      <a:pt x="174" y="115"/>
                    </a:lnTo>
                    <a:lnTo>
                      <a:pt x="174" y="115"/>
                    </a:lnTo>
                    <a:lnTo>
                      <a:pt x="176" y="115"/>
                    </a:lnTo>
                    <a:lnTo>
                      <a:pt x="176" y="115"/>
                    </a:lnTo>
                    <a:lnTo>
                      <a:pt x="185" y="115"/>
                    </a:lnTo>
                    <a:lnTo>
                      <a:pt x="187" y="117"/>
                    </a:lnTo>
                    <a:lnTo>
                      <a:pt x="189" y="119"/>
                    </a:lnTo>
                    <a:lnTo>
                      <a:pt x="189" y="119"/>
                    </a:lnTo>
                    <a:lnTo>
                      <a:pt x="191" y="119"/>
                    </a:lnTo>
                    <a:lnTo>
                      <a:pt x="191" y="119"/>
                    </a:lnTo>
                    <a:lnTo>
                      <a:pt x="193" y="122"/>
                    </a:lnTo>
                    <a:lnTo>
                      <a:pt x="193" y="122"/>
                    </a:lnTo>
                    <a:lnTo>
                      <a:pt x="193" y="119"/>
                    </a:lnTo>
                    <a:lnTo>
                      <a:pt x="193" y="119"/>
                    </a:lnTo>
                    <a:lnTo>
                      <a:pt x="195" y="117"/>
                    </a:lnTo>
                    <a:lnTo>
                      <a:pt x="195" y="117"/>
                    </a:lnTo>
                    <a:lnTo>
                      <a:pt x="195" y="117"/>
                    </a:lnTo>
                    <a:lnTo>
                      <a:pt x="195" y="117"/>
                    </a:lnTo>
                    <a:lnTo>
                      <a:pt x="197" y="117"/>
                    </a:lnTo>
                    <a:lnTo>
                      <a:pt x="197" y="117"/>
                    </a:lnTo>
                    <a:lnTo>
                      <a:pt x="197" y="117"/>
                    </a:lnTo>
                    <a:lnTo>
                      <a:pt x="199" y="117"/>
                    </a:lnTo>
                    <a:lnTo>
                      <a:pt x="199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6" y="117"/>
                    </a:lnTo>
                    <a:lnTo>
                      <a:pt x="210" y="119"/>
                    </a:lnTo>
                    <a:lnTo>
                      <a:pt x="210" y="119"/>
                    </a:lnTo>
                    <a:lnTo>
                      <a:pt x="212" y="119"/>
                    </a:lnTo>
                    <a:lnTo>
                      <a:pt x="212" y="119"/>
                    </a:lnTo>
                    <a:lnTo>
                      <a:pt x="214" y="119"/>
                    </a:lnTo>
                    <a:lnTo>
                      <a:pt x="214" y="119"/>
                    </a:lnTo>
                    <a:lnTo>
                      <a:pt x="216" y="119"/>
                    </a:lnTo>
                    <a:lnTo>
                      <a:pt x="218" y="119"/>
                    </a:lnTo>
                    <a:lnTo>
                      <a:pt x="218" y="119"/>
                    </a:lnTo>
                    <a:lnTo>
                      <a:pt x="218" y="119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229" y="117"/>
                    </a:lnTo>
                    <a:lnTo>
                      <a:pt x="229" y="117"/>
                    </a:lnTo>
                    <a:lnTo>
                      <a:pt x="231" y="117"/>
                    </a:lnTo>
                    <a:lnTo>
                      <a:pt x="231" y="117"/>
                    </a:lnTo>
                    <a:lnTo>
                      <a:pt x="231" y="115"/>
                    </a:lnTo>
                    <a:lnTo>
                      <a:pt x="233" y="115"/>
                    </a:lnTo>
                    <a:lnTo>
                      <a:pt x="235" y="115"/>
                    </a:lnTo>
                    <a:lnTo>
                      <a:pt x="235" y="115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9" y="113"/>
                    </a:lnTo>
                    <a:lnTo>
                      <a:pt x="241" y="113"/>
                    </a:lnTo>
                    <a:lnTo>
                      <a:pt x="250" y="113"/>
                    </a:lnTo>
                    <a:lnTo>
                      <a:pt x="250" y="113"/>
                    </a:lnTo>
                    <a:lnTo>
                      <a:pt x="252" y="111"/>
                    </a:lnTo>
                    <a:lnTo>
                      <a:pt x="252" y="111"/>
                    </a:lnTo>
                    <a:lnTo>
                      <a:pt x="252" y="111"/>
                    </a:lnTo>
                    <a:lnTo>
                      <a:pt x="247" y="107"/>
                    </a:lnTo>
                    <a:lnTo>
                      <a:pt x="245" y="107"/>
                    </a:lnTo>
                    <a:lnTo>
                      <a:pt x="243" y="107"/>
                    </a:lnTo>
                    <a:lnTo>
                      <a:pt x="241" y="107"/>
                    </a:lnTo>
                    <a:lnTo>
                      <a:pt x="239" y="107"/>
                    </a:lnTo>
                    <a:lnTo>
                      <a:pt x="235" y="105"/>
                    </a:lnTo>
                    <a:lnTo>
                      <a:pt x="233" y="105"/>
                    </a:lnTo>
                    <a:lnTo>
                      <a:pt x="224" y="105"/>
                    </a:lnTo>
                    <a:lnTo>
                      <a:pt x="210" y="103"/>
                    </a:lnTo>
                    <a:lnTo>
                      <a:pt x="203" y="105"/>
                    </a:lnTo>
                    <a:lnTo>
                      <a:pt x="201" y="103"/>
                    </a:lnTo>
                    <a:lnTo>
                      <a:pt x="199" y="103"/>
                    </a:lnTo>
                    <a:close/>
                    <a:moveTo>
                      <a:pt x="222" y="58"/>
                    </a:moveTo>
                    <a:lnTo>
                      <a:pt x="222" y="58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58"/>
                    </a:lnTo>
                    <a:lnTo>
                      <a:pt x="224" y="56"/>
                    </a:lnTo>
                    <a:lnTo>
                      <a:pt x="224" y="56"/>
                    </a:lnTo>
                    <a:lnTo>
                      <a:pt x="224" y="54"/>
                    </a:lnTo>
                    <a:lnTo>
                      <a:pt x="222" y="54"/>
                    </a:lnTo>
                    <a:lnTo>
                      <a:pt x="222" y="54"/>
                    </a:lnTo>
                    <a:lnTo>
                      <a:pt x="220" y="54"/>
                    </a:lnTo>
                    <a:lnTo>
                      <a:pt x="220" y="54"/>
                    </a:lnTo>
                    <a:lnTo>
                      <a:pt x="220" y="56"/>
                    </a:lnTo>
                    <a:lnTo>
                      <a:pt x="222" y="58"/>
                    </a:lnTo>
                    <a:close/>
                    <a:moveTo>
                      <a:pt x="201" y="124"/>
                    </a:moveTo>
                    <a:lnTo>
                      <a:pt x="201" y="124"/>
                    </a:lnTo>
                    <a:lnTo>
                      <a:pt x="201" y="124"/>
                    </a:lnTo>
                    <a:lnTo>
                      <a:pt x="201" y="124"/>
                    </a:lnTo>
                    <a:lnTo>
                      <a:pt x="201" y="122"/>
                    </a:lnTo>
                    <a:lnTo>
                      <a:pt x="201" y="122"/>
                    </a:lnTo>
                    <a:lnTo>
                      <a:pt x="199" y="122"/>
                    </a:lnTo>
                    <a:lnTo>
                      <a:pt x="199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7" y="122"/>
                    </a:lnTo>
                    <a:lnTo>
                      <a:pt x="199" y="124"/>
                    </a:lnTo>
                    <a:lnTo>
                      <a:pt x="199" y="124"/>
                    </a:lnTo>
                    <a:lnTo>
                      <a:pt x="197" y="124"/>
                    </a:lnTo>
                    <a:lnTo>
                      <a:pt x="199" y="124"/>
                    </a:lnTo>
                    <a:lnTo>
                      <a:pt x="199" y="126"/>
                    </a:lnTo>
                    <a:lnTo>
                      <a:pt x="201" y="126"/>
                    </a:lnTo>
                    <a:lnTo>
                      <a:pt x="201" y="126"/>
                    </a:lnTo>
                    <a:lnTo>
                      <a:pt x="201" y="126"/>
                    </a:lnTo>
                    <a:lnTo>
                      <a:pt x="201" y="124"/>
                    </a:lnTo>
                    <a:lnTo>
                      <a:pt x="201" y="124"/>
                    </a:lnTo>
                    <a:close/>
                    <a:moveTo>
                      <a:pt x="637" y="737"/>
                    </a:moveTo>
                    <a:lnTo>
                      <a:pt x="637" y="712"/>
                    </a:lnTo>
                    <a:lnTo>
                      <a:pt x="637" y="695"/>
                    </a:lnTo>
                    <a:lnTo>
                      <a:pt x="637" y="628"/>
                    </a:lnTo>
                    <a:lnTo>
                      <a:pt x="637" y="615"/>
                    </a:lnTo>
                    <a:lnTo>
                      <a:pt x="637" y="601"/>
                    </a:lnTo>
                    <a:lnTo>
                      <a:pt x="637" y="592"/>
                    </a:lnTo>
                    <a:lnTo>
                      <a:pt x="635" y="592"/>
                    </a:lnTo>
                    <a:lnTo>
                      <a:pt x="633" y="590"/>
                    </a:lnTo>
                    <a:lnTo>
                      <a:pt x="633" y="588"/>
                    </a:lnTo>
                    <a:lnTo>
                      <a:pt x="631" y="588"/>
                    </a:lnTo>
                    <a:lnTo>
                      <a:pt x="631" y="586"/>
                    </a:lnTo>
                    <a:lnTo>
                      <a:pt x="629" y="584"/>
                    </a:lnTo>
                    <a:lnTo>
                      <a:pt x="629" y="584"/>
                    </a:lnTo>
                    <a:lnTo>
                      <a:pt x="627" y="582"/>
                    </a:lnTo>
                    <a:lnTo>
                      <a:pt x="627" y="582"/>
                    </a:lnTo>
                    <a:lnTo>
                      <a:pt x="627" y="580"/>
                    </a:lnTo>
                    <a:lnTo>
                      <a:pt x="627" y="580"/>
                    </a:lnTo>
                    <a:lnTo>
                      <a:pt x="627" y="577"/>
                    </a:lnTo>
                    <a:lnTo>
                      <a:pt x="627" y="577"/>
                    </a:lnTo>
                    <a:lnTo>
                      <a:pt x="627" y="577"/>
                    </a:lnTo>
                    <a:lnTo>
                      <a:pt x="624" y="575"/>
                    </a:lnTo>
                    <a:lnTo>
                      <a:pt x="624" y="573"/>
                    </a:lnTo>
                    <a:lnTo>
                      <a:pt x="624" y="573"/>
                    </a:lnTo>
                    <a:lnTo>
                      <a:pt x="624" y="571"/>
                    </a:lnTo>
                    <a:lnTo>
                      <a:pt x="624" y="571"/>
                    </a:lnTo>
                    <a:lnTo>
                      <a:pt x="627" y="567"/>
                    </a:lnTo>
                    <a:lnTo>
                      <a:pt x="627" y="567"/>
                    </a:lnTo>
                    <a:lnTo>
                      <a:pt x="624" y="565"/>
                    </a:lnTo>
                    <a:lnTo>
                      <a:pt x="624" y="565"/>
                    </a:lnTo>
                    <a:lnTo>
                      <a:pt x="627" y="563"/>
                    </a:lnTo>
                    <a:lnTo>
                      <a:pt x="629" y="563"/>
                    </a:lnTo>
                    <a:lnTo>
                      <a:pt x="629" y="563"/>
                    </a:lnTo>
                    <a:lnTo>
                      <a:pt x="629" y="561"/>
                    </a:lnTo>
                    <a:lnTo>
                      <a:pt x="629" y="561"/>
                    </a:lnTo>
                    <a:lnTo>
                      <a:pt x="629" y="561"/>
                    </a:lnTo>
                    <a:lnTo>
                      <a:pt x="629" y="559"/>
                    </a:lnTo>
                    <a:lnTo>
                      <a:pt x="631" y="559"/>
                    </a:lnTo>
                    <a:lnTo>
                      <a:pt x="631" y="559"/>
                    </a:lnTo>
                    <a:lnTo>
                      <a:pt x="631" y="559"/>
                    </a:lnTo>
                    <a:lnTo>
                      <a:pt x="631" y="556"/>
                    </a:lnTo>
                    <a:lnTo>
                      <a:pt x="631" y="554"/>
                    </a:lnTo>
                    <a:lnTo>
                      <a:pt x="631" y="554"/>
                    </a:lnTo>
                    <a:lnTo>
                      <a:pt x="633" y="554"/>
                    </a:lnTo>
                    <a:lnTo>
                      <a:pt x="633" y="554"/>
                    </a:lnTo>
                    <a:lnTo>
                      <a:pt x="635" y="552"/>
                    </a:lnTo>
                    <a:lnTo>
                      <a:pt x="633" y="550"/>
                    </a:lnTo>
                    <a:lnTo>
                      <a:pt x="633" y="550"/>
                    </a:lnTo>
                    <a:lnTo>
                      <a:pt x="633" y="550"/>
                    </a:lnTo>
                    <a:lnTo>
                      <a:pt x="633" y="548"/>
                    </a:lnTo>
                    <a:lnTo>
                      <a:pt x="631" y="548"/>
                    </a:lnTo>
                    <a:lnTo>
                      <a:pt x="631" y="548"/>
                    </a:lnTo>
                    <a:lnTo>
                      <a:pt x="631" y="548"/>
                    </a:lnTo>
                    <a:lnTo>
                      <a:pt x="633" y="548"/>
                    </a:lnTo>
                    <a:lnTo>
                      <a:pt x="633" y="548"/>
                    </a:lnTo>
                    <a:lnTo>
                      <a:pt x="635" y="548"/>
                    </a:lnTo>
                    <a:lnTo>
                      <a:pt x="633" y="546"/>
                    </a:lnTo>
                    <a:lnTo>
                      <a:pt x="635" y="546"/>
                    </a:lnTo>
                    <a:lnTo>
                      <a:pt x="635" y="544"/>
                    </a:lnTo>
                    <a:lnTo>
                      <a:pt x="635" y="544"/>
                    </a:lnTo>
                    <a:lnTo>
                      <a:pt x="635" y="544"/>
                    </a:lnTo>
                    <a:lnTo>
                      <a:pt x="635" y="542"/>
                    </a:lnTo>
                    <a:lnTo>
                      <a:pt x="635" y="542"/>
                    </a:lnTo>
                    <a:lnTo>
                      <a:pt x="635" y="542"/>
                    </a:lnTo>
                    <a:lnTo>
                      <a:pt x="635" y="542"/>
                    </a:lnTo>
                    <a:lnTo>
                      <a:pt x="635" y="540"/>
                    </a:lnTo>
                    <a:lnTo>
                      <a:pt x="635" y="537"/>
                    </a:lnTo>
                    <a:lnTo>
                      <a:pt x="637" y="537"/>
                    </a:lnTo>
                    <a:lnTo>
                      <a:pt x="637" y="411"/>
                    </a:lnTo>
                    <a:lnTo>
                      <a:pt x="637" y="411"/>
                    </a:lnTo>
                    <a:lnTo>
                      <a:pt x="637" y="390"/>
                    </a:lnTo>
                    <a:lnTo>
                      <a:pt x="637" y="374"/>
                    </a:lnTo>
                    <a:lnTo>
                      <a:pt x="637" y="334"/>
                    </a:lnTo>
                    <a:lnTo>
                      <a:pt x="637" y="317"/>
                    </a:lnTo>
                    <a:lnTo>
                      <a:pt x="635" y="298"/>
                    </a:lnTo>
                    <a:lnTo>
                      <a:pt x="635" y="279"/>
                    </a:lnTo>
                    <a:lnTo>
                      <a:pt x="635" y="248"/>
                    </a:lnTo>
                    <a:lnTo>
                      <a:pt x="635" y="224"/>
                    </a:lnTo>
                    <a:lnTo>
                      <a:pt x="635" y="206"/>
                    </a:lnTo>
                    <a:lnTo>
                      <a:pt x="637" y="189"/>
                    </a:lnTo>
                    <a:lnTo>
                      <a:pt x="637" y="187"/>
                    </a:lnTo>
                    <a:lnTo>
                      <a:pt x="637" y="187"/>
                    </a:lnTo>
                    <a:lnTo>
                      <a:pt x="635" y="187"/>
                    </a:lnTo>
                    <a:lnTo>
                      <a:pt x="631" y="187"/>
                    </a:lnTo>
                    <a:lnTo>
                      <a:pt x="622" y="187"/>
                    </a:lnTo>
                    <a:lnTo>
                      <a:pt x="620" y="187"/>
                    </a:lnTo>
                    <a:lnTo>
                      <a:pt x="618" y="189"/>
                    </a:lnTo>
                    <a:lnTo>
                      <a:pt x="618" y="189"/>
                    </a:lnTo>
                    <a:lnTo>
                      <a:pt x="618" y="187"/>
                    </a:lnTo>
                    <a:lnTo>
                      <a:pt x="616" y="187"/>
                    </a:lnTo>
                    <a:lnTo>
                      <a:pt x="614" y="187"/>
                    </a:lnTo>
                    <a:lnTo>
                      <a:pt x="614" y="187"/>
                    </a:lnTo>
                    <a:lnTo>
                      <a:pt x="614" y="187"/>
                    </a:lnTo>
                    <a:lnTo>
                      <a:pt x="614" y="189"/>
                    </a:lnTo>
                    <a:lnTo>
                      <a:pt x="614" y="189"/>
                    </a:lnTo>
                    <a:lnTo>
                      <a:pt x="612" y="189"/>
                    </a:lnTo>
                    <a:lnTo>
                      <a:pt x="612" y="189"/>
                    </a:lnTo>
                    <a:lnTo>
                      <a:pt x="610" y="187"/>
                    </a:lnTo>
                    <a:lnTo>
                      <a:pt x="610" y="187"/>
                    </a:lnTo>
                    <a:lnTo>
                      <a:pt x="614" y="182"/>
                    </a:lnTo>
                    <a:lnTo>
                      <a:pt x="614" y="180"/>
                    </a:lnTo>
                    <a:lnTo>
                      <a:pt x="614" y="178"/>
                    </a:lnTo>
                    <a:lnTo>
                      <a:pt x="614" y="176"/>
                    </a:lnTo>
                    <a:lnTo>
                      <a:pt x="614" y="176"/>
                    </a:lnTo>
                    <a:lnTo>
                      <a:pt x="601" y="170"/>
                    </a:lnTo>
                    <a:lnTo>
                      <a:pt x="591" y="170"/>
                    </a:lnTo>
                    <a:lnTo>
                      <a:pt x="589" y="170"/>
                    </a:lnTo>
                    <a:lnTo>
                      <a:pt x="581" y="168"/>
                    </a:lnTo>
                    <a:lnTo>
                      <a:pt x="581" y="166"/>
                    </a:lnTo>
                    <a:lnTo>
                      <a:pt x="578" y="168"/>
                    </a:lnTo>
                    <a:lnTo>
                      <a:pt x="578" y="168"/>
                    </a:lnTo>
                    <a:lnTo>
                      <a:pt x="581" y="170"/>
                    </a:lnTo>
                    <a:lnTo>
                      <a:pt x="581" y="170"/>
                    </a:lnTo>
                    <a:lnTo>
                      <a:pt x="581" y="172"/>
                    </a:lnTo>
                    <a:lnTo>
                      <a:pt x="578" y="172"/>
                    </a:lnTo>
                    <a:lnTo>
                      <a:pt x="578" y="172"/>
                    </a:lnTo>
                    <a:lnTo>
                      <a:pt x="576" y="172"/>
                    </a:lnTo>
                    <a:lnTo>
                      <a:pt x="576" y="172"/>
                    </a:lnTo>
                    <a:lnTo>
                      <a:pt x="574" y="172"/>
                    </a:lnTo>
                    <a:lnTo>
                      <a:pt x="572" y="170"/>
                    </a:lnTo>
                    <a:lnTo>
                      <a:pt x="566" y="168"/>
                    </a:lnTo>
                    <a:lnTo>
                      <a:pt x="564" y="168"/>
                    </a:lnTo>
                    <a:lnTo>
                      <a:pt x="560" y="161"/>
                    </a:lnTo>
                    <a:lnTo>
                      <a:pt x="560" y="161"/>
                    </a:lnTo>
                    <a:lnTo>
                      <a:pt x="560" y="161"/>
                    </a:lnTo>
                    <a:lnTo>
                      <a:pt x="560" y="159"/>
                    </a:lnTo>
                    <a:lnTo>
                      <a:pt x="560" y="159"/>
                    </a:lnTo>
                    <a:lnTo>
                      <a:pt x="560" y="159"/>
                    </a:lnTo>
                    <a:lnTo>
                      <a:pt x="557" y="161"/>
                    </a:lnTo>
                    <a:lnTo>
                      <a:pt x="557" y="161"/>
                    </a:lnTo>
                    <a:lnTo>
                      <a:pt x="555" y="159"/>
                    </a:lnTo>
                    <a:lnTo>
                      <a:pt x="553" y="159"/>
                    </a:lnTo>
                    <a:lnTo>
                      <a:pt x="553" y="159"/>
                    </a:lnTo>
                    <a:lnTo>
                      <a:pt x="553" y="161"/>
                    </a:lnTo>
                    <a:lnTo>
                      <a:pt x="549" y="164"/>
                    </a:lnTo>
                    <a:lnTo>
                      <a:pt x="532" y="164"/>
                    </a:lnTo>
                    <a:lnTo>
                      <a:pt x="528" y="164"/>
                    </a:lnTo>
                    <a:lnTo>
                      <a:pt x="524" y="164"/>
                    </a:lnTo>
                    <a:lnTo>
                      <a:pt x="513" y="157"/>
                    </a:lnTo>
                    <a:lnTo>
                      <a:pt x="499" y="151"/>
                    </a:lnTo>
                    <a:lnTo>
                      <a:pt x="495" y="149"/>
                    </a:lnTo>
                    <a:lnTo>
                      <a:pt x="493" y="147"/>
                    </a:lnTo>
                    <a:lnTo>
                      <a:pt x="490" y="147"/>
                    </a:lnTo>
                    <a:lnTo>
                      <a:pt x="486" y="145"/>
                    </a:lnTo>
                    <a:lnTo>
                      <a:pt x="476" y="140"/>
                    </a:lnTo>
                    <a:lnTo>
                      <a:pt x="459" y="130"/>
                    </a:lnTo>
                    <a:lnTo>
                      <a:pt x="444" y="126"/>
                    </a:lnTo>
                    <a:lnTo>
                      <a:pt x="442" y="126"/>
                    </a:lnTo>
                    <a:lnTo>
                      <a:pt x="436" y="126"/>
                    </a:lnTo>
                    <a:lnTo>
                      <a:pt x="436" y="126"/>
                    </a:lnTo>
                    <a:lnTo>
                      <a:pt x="432" y="122"/>
                    </a:lnTo>
                    <a:lnTo>
                      <a:pt x="425" y="115"/>
                    </a:lnTo>
                    <a:lnTo>
                      <a:pt x="419" y="109"/>
                    </a:lnTo>
                    <a:lnTo>
                      <a:pt x="413" y="109"/>
                    </a:lnTo>
                    <a:lnTo>
                      <a:pt x="413" y="107"/>
                    </a:lnTo>
                    <a:lnTo>
                      <a:pt x="405" y="107"/>
                    </a:lnTo>
                    <a:lnTo>
                      <a:pt x="390" y="103"/>
                    </a:lnTo>
                    <a:lnTo>
                      <a:pt x="377" y="96"/>
                    </a:lnTo>
                    <a:lnTo>
                      <a:pt x="367" y="94"/>
                    </a:lnTo>
                    <a:lnTo>
                      <a:pt x="363" y="92"/>
                    </a:lnTo>
                    <a:lnTo>
                      <a:pt x="361" y="92"/>
                    </a:lnTo>
                    <a:lnTo>
                      <a:pt x="356" y="88"/>
                    </a:lnTo>
                    <a:lnTo>
                      <a:pt x="356" y="88"/>
                    </a:lnTo>
                    <a:lnTo>
                      <a:pt x="354" y="86"/>
                    </a:lnTo>
                    <a:lnTo>
                      <a:pt x="354" y="86"/>
                    </a:lnTo>
                    <a:lnTo>
                      <a:pt x="352" y="84"/>
                    </a:lnTo>
                    <a:lnTo>
                      <a:pt x="352" y="84"/>
                    </a:lnTo>
                    <a:lnTo>
                      <a:pt x="350" y="82"/>
                    </a:lnTo>
                    <a:lnTo>
                      <a:pt x="348" y="82"/>
                    </a:lnTo>
                    <a:lnTo>
                      <a:pt x="344" y="79"/>
                    </a:lnTo>
                    <a:lnTo>
                      <a:pt x="340" y="79"/>
                    </a:lnTo>
                    <a:lnTo>
                      <a:pt x="335" y="82"/>
                    </a:lnTo>
                    <a:lnTo>
                      <a:pt x="312" y="92"/>
                    </a:lnTo>
                    <a:lnTo>
                      <a:pt x="310" y="92"/>
                    </a:lnTo>
                    <a:lnTo>
                      <a:pt x="310" y="92"/>
                    </a:lnTo>
                    <a:lnTo>
                      <a:pt x="308" y="94"/>
                    </a:lnTo>
                    <a:lnTo>
                      <a:pt x="308" y="94"/>
                    </a:lnTo>
                    <a:lnTo>
                      <a:pt x="306" y="94"/>
                    </a:lnTo>
                    <a:lnTo>
                      <a:pt x="306" y="96"/>
                    </a:lnTo>
                    <a:lnTo>
                      <a:pt x="294" y="103"/>
                    </a:lnTo>
                    <a:lnTo>
                      <a:pt x="275" y="109"/>
                    </a:lnTo>
                    <a:lnTo>
                      <a:pt x="273" y="111"/>
                    </a:lnTo>
                    <a:lnTo>
                      <a:pt x="273" y="111"/>
                    </a:lnTo>
                    <a:lnTo>
                      <a:pt x="273" y="115"/>
                    </a:lnTo>
                    <a:lnTo>
                      <a:pt x="273" y="117"/>
                    </a:lnTo>
                    <a:lnTo>
                      <a:pt x="270" y="119"/>
                    </a:lnTo>
                    <a:lnTo>
                      <a:pt x="277" y="124"/>
                    </a:lnTo>
                    <a:lnTo>
                      <a:pt x="277" y="124"/>
                    </a:lnTo>
                    <a:lnTo>
                      <a:pt x="279" y="124"/>
                    </a:lnTo>
                    <a:lnTo>
                      <a:pt x="281" y="126"/>
                    </a:lnTo>
                    <a:lnTo>
                      <a:pt x="281" y="126"/>
                    </a:lnTo>
                    <a:lnTo>
                      <a:pt x="281" y="128"/>
                    </a:lnTo>
                    <a:lnTo>
                      <a:pt x="281" y="128"/>
                    </a:lnTo>
                    <a:lnTo>
                      <a:pt x="279" y="130"/>
                    </a:lnTo>
                    <a:lnTo>
                      <a:pt x="279" y="130"/>
                    </a:lnTo>
                    <a:lnTo>
                      <a:pt x="281" y="132"/>
                    </a:lnTo>
                    <a:lnTo>
                      <a:pt x="283" y="134"/>
                    </a:lnTo>
                    <a:lnTo>
                      <a:pt x="283" y="136"/>
                    </a:lnTo>
                    <a:lnTo>
                      <a:pt x="283" y="136"/>
                    </a:lnTo>
                    <a:lnTo>
                      <a:pt x="279" y="138"/>
                    </a:lnTo>
                    <a:lnTo>
                      <a:pt x="279" y="140"/>
                    </a:lnTo>
                    <a:lnTo>
                      <a:pt x="277" y="140"/>
                    </a:lnTo>
                    <a:lnTo>
                      <a:pt x="264" y="140"/>
                    </a:lnTo>
                    <a:lnTo>
                      <a:pt x="260" y="140"/>
                    </a:lnTo>
                    <a:lnTo>
                      <a:pt x="256" y="143"/>
                    </a:lnTo>
                    <a:lnTo>
                      <a:pt x="256" y="145"/>
                    </a:lnTo>
                    <a:lnTo>
                      <a:pt x="256" y="145"/>
                    </a:lnTo>
                    <a:lnTo>
                      <a:pt x="256" y="147"/>
                    </a:lnTo>
                    <a:lnTo>
                      <a:pt x="254" y="147"/>
                    </a:lnTo>
                    <a:lnTo>
                      <a:pt x="250" y="147"/>
                    </a:lnTo>
                    <a:lnTo>
                      <a:pt x="243" y="151"/>
                    </a:lnTo>
                    <a:lnTo>
                      <a:pt x="243" y="151"/>
                    </a:lnTo>
                    <a:lnTo>
                      <a:pt x="241" y="151"/>
                    </a:lnTo>
                    <a:lnTo>
                      <a:pt x="239" y="151"/>
                    </a:lnTo>
                    <a:lnTo>
                      <a:pt x="239" y="153"/>
                    </a:lnTo>
                    <a:lnTo>
                      <a:pt x="239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5" y="151"/>
                    </a:lnTo>
                    <a:lnTo>
                      <a:pt x="233" y="151"/>
                    </a:lnTo>
                    <a:lnTo>
                      <a:pt x="231" y="153"/>
                    </a:lnTo>
                    <a:lnTo>
                      <a:pt x="229" y="153"/>
                    </a:lnTo>
                    <a:lnTo>
                      <a:pt x="226" y="153"/>
                    </a:lnTo>
                    <a:lnTo>
                      <a:pt x="226" y="153"/>
                    </a:lnTo>
                    <a:lnTo>
                      <a:pt x="224" y="153"/>
                    </a:lnTo>
                    <a:lnTo>
                      <a:pt x="224" y="153"/>
                    </a:lnTo>
                    <a:lnTo>
                      <a:pt x="224" y="153"/>
                    </a:lnTo>
                    <a:lnTo>
                      <a:pt x="222" y="151"/>
                    </a:lnTo>
                    <a:lnTo>
                      <a:pt x="220" y="151"/>
                    </a:lnTo>
                    <a:lnTo>
                      <a:pt x="218" y="151"/>
                    </a:lnTo>
                    <a:lnTo>
                      <a:pt x="218" y="151"/>
                    </a:lnTo>
                    <a:lnTo>
                      <a:pt x="218" y="149"/>
                    </a:lnTo>
                    <a:lnTo>
                      <a:pt x="218" y="149"/>
                    </a:lnTo>
                    <a:lnTo>
                      <a:pt x="218" y="147"/>
                    </a:lnTo>
                    <a:lnTo>
                      <a:pt x="216" y="147"/>
                    </a:lnTo>
                    <a:lnTo>
                      <a:pt x="214" y="149"/>
                    </a:lnTo>
                    <a:lnTo>
                      <a:pt x="212" y="149"/>
                    </a:lnTo>
                    <a:lnTo>
                      <a:pt x="208" y="149"/>
                    </a:lnTo>
                    <a:lnTo>
                      <a:pt x="206" y="151"/>
                    </a:lnTo>
                    <a:lnTo>
                      <a:pt x="203" y="151"/>
                    </a:lnTo>
                    <a:lnTo>
                      <a:pt x="201" y="153"/>
                    </a:lnTo>
                    <a:lnTo>
                      <a:pt x="199" y="155"/>
                    </a:lnTo>
                    <a:lnTo>
                      <a:pt x="199" y="155"/>
                    </a:lnTo>
                    <a:lnTo>
                      <a:pt x="199" y="157"/>
                    </a:lnTo>
                    <a:lnTo>
                      <a:pt x="199" y="159"/>
                    </a:lnTo>
                    <a:lnTo>
                      <a:pt x="199" y="161"/>
                    </a:lnTo>
                    <a:lnTo>
                      <a:pt x="199" y="164"/>
                    </a:lnTo>
                    <a:lnTo>
                      <a:pt x="199" y="164"/>
                    </a:lnTo>
                    <a:lnTo>
                      <a:pt x="199" y="166"/>
                    </a:lnTo>
                    <a:lnTo>
                      <a:pt x="195" y="170"/>
                    </a:lnTo>
                    <a:lnTo>
                      <a:pt x="195" y="170"/>
                    </a:lnTo>
                    <a:lnTo>
                      <a:pt x="195" y="172"/>
                    </a:lnTo>
                    <a:lnTo>
                      <a:pt x="193" y="178"/>
                    </a:lnTo>
                    <a:lnTo>
                      <a:pt x="193" y="180"/>
                    </a:lnTo>
                    <a:lnTo>
                      <a:pt x="193" y="182"/>
                    </a:lnTo>
                    <a:lnTo>
                      <a:pt x="189" y="185"/>
                    </a:lnTo>
                    <a:lnTo>
                      <a:pt x="185" y="189"/>
                    </a:lnTo>
                    <a:lnTo>
                      <a:pt x="176" y="191"/>
                    </a:lnTo>
                    <a:lnTo>
                      <a:pt x="174" y="193"/>
                    </a:lnTo>
                    <a:lnTo>
                      <a:pt x="174" y="193"/>
                    </a:lnTo>
                    <a:lnTo>
                      <a:pt x="174" y="193"/>
                    </a:lnTo>
                    <a:lnTo>
                      <a:pt x="172" y="195"/>
                    </a:lnTo>
                    <a:lnTo>
                      <a:pt x="172" y="195"/>
                    </a:lnTo>
                    <a:lnTo>
                      <a:pt x="172" y="195"/>
                    </a:lnTo>
                    <a:lnTo>
                      <a:pt x="170" y="195"/>
                    </a:lnTo>
                    <a:lnTo>
                      <a:pt x="170" y="195"/>
                    </a:lnTo>
                    <a:lnTo>
                      <a:pt x="168" y="199"/>
                    </a:lnTo>
                    <a:lnTo>
                      <a:pt x="168" y="199"/>
                    </a:lnTo>
                    <a:lnTo>
                      <a:pt x="166" y="199"/>
                    </a:lnTo>
                    <a:lnTo>
                      <a:pt x="164" y="201"/>
                    </a:lnTo>
                    <a:lnTo>
                      <a:pt x="164" y="203"/>
                    </a:lnTo>
                    <a:lnTo>
                      <a:pt x="164" y="208"/>
                    </a:lnTo>
                    <a:lnTo>
                      <a:pt x="164" y="208"/>
                    </a:lnTo>
                    <a:lnTo>
                      <a:pt x="162" y="210"/>
                    </a:lnTo>
                    <a:lnTo>
                      <a:pt x="159" y="212"/>
                    </a:lnTo>
                    <a:lnTo>
                      <a:pt x="159" y="214"/>
                    </a:lnTo>
                    <a:lnTo>
                      <a:pt x="162" y="216"/>
                    </a:lnTo>
                    <a:lnTo>
                      <a:pt x="162" y="218"/>
                    </a:lnTo>
                    <a:lnTo>
                      <a:pt x="159" y="220"/>
                    </a:lnTo>
                    <a:lnTo>
                      <a:pt x="159" y="222"/>
                    </a:lnTo>
                    <a:lnTo>
                      <a:pt x="157" y="224"/>
                    </a:lnTo>
                    <a:lnTo>
                      <a:pt x="151" y="224"/>
                    </a:lnTo>
                    <a:lnTo>
                      <a:pt x="149" y="227"/>
                    </a:lnTo>
                    <a:lnTo>
                      <a:pt x="149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5" y="229"/>
                    </a:lnTo>
                    <a:lnTo>
                      <a:pt x="143" y="229"/>
                    </a:lnTo>
                    <a:lnTo>
                      <a:pt x="143" y="231"/>
                    </a:lnTo>
                    <a:lnTo>
                      <a:pt x="143" y="231"/>
                    </a:lnTo>
                    <a:lnTo>
                      <a:pt x="143" y="233"/>
                    </a:lnTo>
                    <a:lnTo>
                      <a:pt x="145" y="233"/>
                    </a:lnTo>
                    <a:lnTo>
                      <a:pt x="145" y="233"/>
                    </a:lnTo>
                    <a:lnTo>
                      <a:pt x="143" y="235"/>
                    </a:lnTo>
                    <a:lnTo>
                      <a:pt x="141" y="237"/>
                    </a:lnTo>
                    <a:lnTo>
                      <a:pt x="132" y="241"/>
                    </a:lnTo>
                    <a:lnTo>
                      <a:pt x="130" y="243"/>
                    </a:lnTo>
                    <a:lnTo>
                      <a:pt x="126" y="245"/>
                    </a:lnTo>
                    <a:lnTo>
                      <a:pt x="126" y="248"/>
                    </a:lnTo>
                    <a:lnTo>
                      <a:pt x="126" y="248"/>
                    </a:lnTo>
                    <a:lnTo>
                      <a:pt x="126" y="250"/>
                    </a:lnTo>
                    <a:lnTo>
                      <a:pt x="126" y="250"/>
                    </a:lnTo>
                    <a:lnTo>
                      <a:pt x="126" y="252"/>
                    </a:lnTo>
                    <a:lnTo>
                      <a:pt x="122" y="256"/>
                    </a:lnTo>
                    <a:lnTo>
                      <a:pt x="120" y="256"/>
                    </a:lnTo>
                    <a:lnTo>
                      <a:pt x="120" y="258"/>
                    </a:lnTo>
                    <a:lnTo>
                      <a:pt x="118" y="258"/>
                    </a:lnTo>
                    <a:lnTo>
                      <a:pt x="111" y="258"/>
                    </a:lnTo>
                    <a:lnTo>
                      <a:pt x="107" y="260"/>
                    </a:lnTo>
                    <a:lnTo>
                      <a:pt x="105" y="260"/>
                    </a:lnTo>
                    <a:lnTo>
                      <a:pt x="103" y="260"/>
                    </a:lnTo>
                    <a:lnTo>
                      <a:pt x="101" y="258"/>
                    </a:lnTo>
                    <a:lnTo>
                      <a:pt x="99" y="258"/>
                    </a:lnTo>
                    <a:lnTo>
                      <a:pt x="84" y="258"/>
                    </a:lnTo>
                    <a:lnTo>
                      <a:pt x="82" y="258"/>
                    </a:lnTo>
                    <a:lnTo>
                      <a:pt x="80" y="256"/>
                    </a:lnTo>
                    <a:lnTo>
                      <a:pt x="78" y="256"/>
                    </a:lnTo>
                    <a:lnTo>
                      <a:pt x="74" y="256"/>
                    </a:lnTo>
                    <a:lnTo>
                      <a:pt x="71" y="254"/>
                    </a:lnTo>
                    <a:lnTo>
                      <a:pt x="69" y="252"/>
                    </a:lnTo>
                    <a:lnTo>
                      <a:pt x="69" y="250"/>
                    </a:lnTo>
                    <a:lnTo>
                      <a:pt x="69" y="250"/>
                    </a:lnTo>
                    <a:lnTo>
                      <a:pt x="69" y="250"/>
                    </a:lnTo>
                    <a:lnTo>
                      <a:pt x="69" y="248"/>
                    </a:lnTo>
                    <a:lnTo>
                      <a:pt x="69" y="245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61" y="245"/>
                    </a:lnTo>
                    <a:lnTo>
                      <a:pt x="61" y="245"/>
                    </a:lnTo>
                    <a:lnTo>
                      <a:pt x="61" y="245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61" y="243"/>
                    </a:lnTo>
                    <a:lnTo>
                      <a:pt x="59" y="239"/>
                    </a:lnTo>
                    <a:lnTo>
                      <a:pt x="59" y="237"/>
                    </a:lnTo>
                    <a:lnTo>
                      <a:pt x="55" y="237"/>
                    </a:lnTo>
                    <a:lnTo>
                      <a:pt x="55" y="235"/>
                    </a:lnTo>
                    <a:lnTo>
                      <a:pt x="57" y="231"/>
                    </a:lnTo>
                    <a:lnTo>
                      <a:pt x="57" y="229"/>
                    </a:lnTo>
                    <a:lnTo>
                      <a:pt x="57" y="227"/>
                    </a:lnTo>
                    <a:lnTo>
                      <a:pt x="57" y="227"/>
                    </a:lnTo>
                    <a:lnTo>
                      <a:pt x="57" y="227"/>
                    </a:lnTo>
                    <a:lnTo>
                      <a:pt x="57" y="227"/>
                    </a:lnTo>
                    <a:lnTo>
                      <a:pt x="59" y="224"/>
                    </a:lnTo>
                    <a:lnTo>
                      <a:pt x="59" y="224"/>
                    </a:lnTo>
                    <a:lnTo>
                      <a:pt x="59" y="218"/>
                    </a:lnTo>
                    <a:lnTo>
                      <a:pt x="59" y="214"/>
                    </a:lnTo>
                    <a:lnTo>
                      <a:pt x="57" y="216"/>
                    </a:lnTo>
                    <a:lnTo>
                      <a:pt x="51" y="222"/>
                    </a:lnTo>
                    <a:lnTo>
                      <a:pt x="46" y="222"/>
                    </a:lnTo>
                    <a:lnTo>
                      <a:pt x="44" y="220"/>
                    </a:lnTo>
                    <a:lnTo>
                      <a:pt x="42" y="208"/>
                    </a:lnTo>
                    <a:lnTo>
                      <a:pt x="40" y="208"/>
                    </a:lnTo>
                    <a:lnTo>
                      <a:pt x="23" y="222"/>
                    </a:lnTo>
                    <a:lnTo>
                      <a:pt x="23" y="222"/>
                    </a:lnTo>
                    <a:lnTo>
                      <a:pt x="21" y="224"/>
                    </a:lnTo>
                    <a:lnTo>
                      <a:pt x="21" y="224"/>
                    </a:lnTo>
                    <a:lnTo>
                      <a:pt x="21" y="227"/>
                    </a:lnTo>
                    <a:lnTo>
                      <a:pt x="21" y="229"/>
                    </a:lnTo>
                    <a:lnTo>
                      <a:pt x="21" y="231"/>
                    </a:lnTo>
                    <a:lnTo>
                      <a:pt x="19" y="235"/>
                    </a:lnTo>
                    <a:lnTo>
                      <a:pt x="9" y="241"/>
                    </a:lnTo>
                    <a:lnTo>
                      <a:pt x="7" y="243"/>
                    </a:lnTo>
                    <a:lnTo>
                      <a:pt x="4" y="248"/>
                    </a:lnTo>
                    <a:lnTo>
                      <a:pt x="2" y="252"/>
                    </a:lnTo>
                    <a:lnTo>
                      <a:pt x="0" y="256"/>
                    </a:lnTo>
                    <a:lnTo>
                      <a:pt x="0" y="260"/>
                    </a:lnTo>
                    <a:lnTo>
                      <a:pt x="2" y="260"/>
                    </a:lnTo>
                    <a:lnTo>
                      <a:pt x="97" y="296"/>
                    </a:lnTo>
                    <a:lnTo>
                      <a:pt x="61" y="342"/>
                    </a:lnTo>
                    <a:lnTo>
                      <a:pt x="61" y="342"/>
                    </a:lnTo>
                    <a:lnTo>
                      <a:pt x="61" y="342"/>
                    </a:lnTo>
                    <a:lnTo>
                      <a:pt x="63" y="342"/>
                    </a:lnTo>
                    <a:lnTo>
                      <a:pt x="65" y="344"/>
                    </a:lnTo>
                    <a:lnTo>
                      <a:pt x="67" y="344"/>
                    </a:lnTo>
                    <a:lnTo>
                      <a:pt x="67" y="346"/>
                    </a:lnTo>
                    <a:lnTo>
                      <a:pt x="69" y="348"/>
                    </a:lnTo>
                    <a:lnTo>
                      <a:pt x="90" y="359"/>
                    </a:lnTo>
                    <a:lnTo>
                      <a:pt x="95" y="361"/>
                    </a:lnTo>
                    <a:lnTo>
                      <a:pt x="99" y="361"/>
                    </a:lnTo>
                    <a:lnTo>
                      <a:pt x="103" y="359"/>
                    </a:lnTo>
                    <a:lnTo>
                      <a:pt x="107" y="359"/>
                    </a:lnTo>
                    <a:lnTo>
                      <a:pt x="111" y="359"/>
                    </a:lnTo>
                    <a:lnTo>
                      <a:pt x="113" y="359"/>
                    </a:lnTo>
                    <a:lnTo>
                      <a:pt x="115" y="359"/>
                    </a:lnTo>
                    <a:lnTo>
                      <a:pt x="118" y="359"/>
                    </a:lnTo>
                    <a:lnTo>
                      <a:pt x="128" y="361"/>
                    </a:lnTo>
                    <a:lnTo>
                      <a:pt x="130" y="361"/>
                    </a:lnTo>
                    <a:lnTo>
                      <a:pt x="130" y="363"/>
                    </a:lnTo>
                    <a:lnTo>
                      <a:pt x="134" y="363"/>
                    </a:lnTo>
                    <a:lnTo>
                      <a:pt x="139" y="363"/>
                    </a:lnTo>
                    <a:lnTo>
                      <a:pt x="139" y="363"/>
                    </a:lnTo>
                    <a:lnTo>
                      <a:pt x="141" y="365"/>
                    </a:lnTo>
                    <a:lnTo>
                      <a:pt x="143" y="365"/>
                    </a:lnTo>
                    <a:lnTo>
                      <a:pt x="145" y="365"/>
                    </a:lnTo>
                    <a:lnTo>
                      <a:pt x="147" y="363"/>
                    </a:lnTo>
                    <a:lnTo>
                      <a:pt x="151" y="365"/>
                    </a:lnTo>
                    <a:lnTo>
                      <a:pt x="159" y="365"/>
                    </a:lnTo>
                    <a:lnTo>
                      <a:pt x="162" y="365"/>
                    </a:lnTo>
                    <a:lnTo>
                      <a:pt x="164" y="367"/>
                    </a:lnTo>
                    <a:lnTo>
                      <a:pt x="168" y="372"/>
                    </a:lnTo>
                    <a:lnTo>
                      <a:pt x="170" y="374"/>
                    </a:lnTo>
                    <a:lnTo>
                      <a:pt x="172" y="374"/>
                    </a:lnTo>
                    <a:lnTo>
                      <a:pt x="172" y="374"/>
                    </a:lnTo>
                    <a:lnTo>
                      <a:pt x="174" y="374"/>
                    </a:lnTo>
                    <a:lnTo>
                      <a:pt x="176" y="374"/>
                    </a:lnTo>
                    <a:lnTo>
                      <a:pt x="176" y="376"/>
                    </a:lnTo>
                    <a:lnTo>
                      <a:pt x="178" y="376"/>
                    </a:lnTo>
                    <a:lnTo>
                      <a:pt x="180" y="376"/>
                    </a:lnTo>
                    <a:lnTo>
                      <a:pt x="180" y="376"/>
                    </a:lnTo>
                    <a:lnTo>
                      <a:pt x="185" y="378"/>
                    </a:lnTo>
                    <a:lnTo>
                      <a:pt x="193" y="382"/>
                    </a:lnTo>
                    <a:lnTo>
                      <a:pt x="201" y="382"/>
                    </a:lnTo>
                    <a:lnTo>
                      <a:pt x="201" y="382"/>
                    </a:lnTo>
                    <a:lnTo>
                      <a:pt x="206" y="384"/>
                    </a:lnTo>
                    <a:lnTo>
                      <a:pt x="206" y="384"/>
                    </a:lnTo>
                    <a:lnTo>
                      <a:pt x="208" y="384"/>
                    </a:lnTo>
                    <a:lnTo>
                      <a:pt x="208" y="384"/>
                    </a:lnTo>
                    <a:lnTo>
                      <a:pt x="210" y="386"/>
                    </a:lnTo>
                    <a:lnTo>
                      <a:pt x="218" y="390"/>
                    </a:lnTo>
                    <a:lnTo>
                      <a:pt x="226" y="395"/>
                    </a:lnTo>
                    <a:lnTo>
                      <a:pt x="233" y="397"/>
                    </a:lnTo>
                    <a:lnTo>
                      <a:pt x="237" y="401"/>
                    </a:lnTo>
                    <a:lnTo>
                      <a:pt x="237" y="401"/>
                    </a:lnTo>
                    <a:lnTo>
                      <a:pt x="239" y="401"/>
                    </a:lnTo>
                    <a:lnTo>
                      <a:pt x="241" y="401"/>
                    </a:lnTo>
                    <a:lnTo>
                      <a:pt x="243" y="401"/>
                    </a:lnTo>
                    <a:lnTo>
                      <a:pt x="243" y="401"/>
                    </a:lnTo>
                    <a:lnTo>
                      <a:pt x="243" y="403"/>
                    </a:lnTo>
                    <a:lnTo>
                      <a:pt x="243" y="403"/>
                    </a:lnTo>
                    <a:lnTo>
                      <a:pt x="243" y="405"/>
                    </a:lnTo>
                    <a:lnTo>
                      <a:pt x="245" y="405"/>
                    </a:lnTo>
                    <a:lnTo>
                      <a:pt x="245" y="405"/>
                    </a:lnTo>
                    <a:lnTo>
                      <a:pt x="247" y="405"/>
                    </a:lnTo>
                    <a:lnTo>
                      <a:pt x="250" y="405"/>
                    </a:lnTo>
                    <a:lnTo>
                      <a:pt x="256" y="401"/>
                    </a:lnTo>
                    <a:lnTo>
                      <a:pt x="258" y="399"/>
                    </a:lnTo>
                    <a:lnTo>
                      <a:pt x="260" y="401"/>
                    </a:lnTo>
                    <a:lnTo>
                      <a:pt x="258" y="401"/>
                    </a:lnTo>
                    <a:lnTo>
                      <a:pt x="258" y="401"/>
                    </a:lnTo>
                    <a:lnTo>
                      <a:pt x="256" y="403"/>
                    </a:lnTo>
                    <a:lnTo>
                      <a:pt x="256" y="403"/>
                    </a:lnTo>
                    <a:lnTo>
                      <a:pt x="256" y="405"/>
                    </a:lnTo>
                    <a:lnTo>
                      <a:pt x="258" y="405"/>
                    </a:lnTo>
                    <a:lnTo>
                      <a:pt x="262" y="407"/>
                    </a:lnTo>
                    <a:lnTo>
                      <a:pt x="264" y="407"/>
                    </a:lnTo>
                    <a:lnTo>
                      <a:pt x="268" y="405"/>
                    </a:lnTo>
                    <a:lnTo>
                      <a:pt x="270" y="401"/>
                    </a:lnTo>
                    <a:lnTo>
                      <a:pt x="270" y="401"/>
                    </a:lnTo>
                    <a:lnTo>
                      <a:pt x="270" y="405"/>
                    </a:lnTo>
                    <a:lnTo>
                      <a:pt x="270" y="407"/>
                    </a:lnTo>
                    <a:lnTo>
                      <a:pt x="270" y="407"/>
                    </a:lnTo>
                    <a:lnTo>
                      <a:pt x="273" y="409"/>
                    </a:lnTo>
                    <a:lnTo>
                      <a:pt x="275" y="407"/>
                    </a:lnTo>
                    <a:lnTo>
                      <a:pt x="275" y="409"/>
                    </a:lnTo>
                    <a:lnTo>
                      <a:pt x="277" y="411"/>
                    </a:lnTo>
                    <a:lnTo>
                      <a:pt x="281" y="414"/>
                    </a:lnTo>
                    <a:lnTo>
                      <a:pt x="283" y="411"/>
                    </a:lnTo>
                    <a:lnTo>
                      <a:pt x="283" y="409"/>
                    </a:lnTo>
                    <a:lnTo>
                      <a:pt x="283" y="409"/>
                    </a:lnTo>
                    <a:lnTo>
                      <a:pt x="287" y="405"/>
                    </a:lnTo>
                    <a:lnTo>
                      <a:pt x="287" y="407"/>
                    </a:lnTo>
                    <a:lnTo>
                      <a:pt x="287" y="411"/>
                    </a:lnTo>
                    <a:lnTo>
                      <a:pt x="287" y="414"/>
                    </a:lnTo>
                    <a:lnTo>
                      <a:pt x="287" y="414"/>
                    </a:lnTo>
                    <a:lnTo>
                      <a:pt x="289" y="414"/>
                    </a:lnTo>
                    <a:lnTo>
                      <a:pt x="291" y="414"/>
                    </a:lnTo>
                    <a:lnTo>
                      <a:pt x="289" y="411"/>
                    </a:lnTo>
                    <a:lnTo>
                      <a:pt x="294" y="416"/>
                    </a:lnTo>
                    <a:lnTo>
                      <a:pt x="294" y="416"/>
                    </a:lnTo>
                    <a:lnTo>
                      <a:pt x="296" y="414"/>
                    </a:lnTo>
                    <a:lnTo>
                      <a:pt x="296" y="414"/>
                    </a:lnTo>
                    <a:lnTo>
                      <a:pt x="296" y="416"/>
                    </a:lnTo>
                    <a:lnTo>
                      <a:pt x="296" y="416"/>
                    </a:lnTo>
                    <a:lnTo>
                      <a:pt x="296" y="418"/>
                    </a:lnTo>
                    <a:lnTo>
                      <a:pt x="296" y="418"/>
                    </a:lnTo>
                    <a:lnTo>
                      <a:pt x="298" y="420"/>
                    </a:lnTo>
                    <a:lnTo>
                      <a:pt x="300" y="422"/>
                    </a:lnTo>
                    <a:lnTo>
                      <a:pt x="302" y="422"/>
                    </a:lnTo>
                    <a:lnTo>
                      <a:pt x="306" y="422"/>
                    </a:lnTo>
                    <a:lnTo>
                      <a:pt x="306" y="422"/>
                    </a:lnTo>
                    <a:lnTo>
                      <a:pt x="306" y="422"/>
                    </a:lnTo>
                    <a:lnTo>
                      <a:pt x="306" y="422"/>
                    </a:lnTo>
                    <a:lnTo>
                      <a:pt x="308" y="424"/>
                    </a:lnTo>
                    <a:lnTo>
                      <a:pt x="310" y="426"/>
                    </a:lnTo>
                    <a:lnTo>
                      <a:pt x="310" y="426"/>
                    </a:lnTo>
                    <a:lnTo>
                      <a:pt x="312" y="426"/>
                    </a:lnTo>
                    <a:lnTo>
                      <a:pt x="312" y="426"/>
                    </a:lnTo>
                    <a:lnTo>
                      <a:pt x="314" y="424"/>
                    </a:lnTo>
                    <a:lnTo>
                      <a:pt x="314" y="422"/>
                    </a:lnTo>
                    <a:lnTo>
                      <a:pt x="314" y="424"/>
                    </a:lnTo>
                    <a:lnTo>
                      <a:pt x="317" y="426"/>
                    </a:lnTo>
                    <a:lnTo>
                      <a:pt x="317" y="426"/>
                    </a:lnTo>
                    <a:lnTo>
                      <a:pt x="317" y="426"/>
                    </a:lnTo>
                    <a:lnTo>
                      <a:pt x="314" y="428"/>
                    </a:lnTo>
                    <a:lnTo>
                      <a:pt x="317" y="428"/>
                    </a:lnTo>
                    <a:lnTo>
                      <a:pt x="319" y="430"/>
                    </a:lnTo>
                    <a:lnTo>
                      <a:pt x="319" y="430"/>
                    </a:lnTo>
                    <a:lnTo>
                      <a:pt x="323" y="432"/>
                    </a:lnTo>
                    <a:lnTo>
                      <a:pt x="323" y="432"/>
                    </a:lnTo>
                    <a:lnTo>
                      <a:pt x="325" y="432"/>
                    </a:lnTo>
                    <a:lnTo>
                      <a:pt x="325" y="432"/>
                    </a:lnTo>
                    <a:lnTo>
                      <a:pt x="327" y="432"/>
                    </a:lnTo>
                    <a:lnTo>
                      <a:pt x="327" y="432"/>
                    </a:lnTo>
                    <a:lnTo>
                      <a:pt x="329" y="437"/>
                    </a:lnTo>
                    <a:lnTo>
                      <a:pt x="331" y="437"/>
                    </a:lnTo>
                    <a:lnTo>
                      <a:pt x="331" y="439"/>
                    </a:lnTo>
                    <a:lnTo>
                      <a:pt x="333" y="437"/>
                    </a:lnTo>
                    <a:lnTo>
                      <a:pt x="338" y="437"/>
                    </a:lnTo>
                    <a:lnTo>
                      <a:pt x="338" y="437"/>
                    </a:lnTo>
                    <a:lnTo>
                      <a:pt x="335" y="441"/>
                    </a:lnTo>
                    <a:lnTo>
                      <a:pt x="335" y="441"/>
                    </a:lnTo>
                    <a:lnTo>
                      <a:pt x="335" y="441"/>
                    </a:lnTo>
                    <a:lnTo>
                      <a:pt x="338" y="445"/>
                    </a:lnTo>
                    <a:lnTo>
                      <a:pt x="338" y="445"/>
                    </a:lnTo>
                    <a:lnTo>
                      <a:pt x="340" y="447"/>
                    </a:lnTo>
                    <a:lnTo>
                      <a:pt x="342" y="445"/>
                    </a:lnTo>
                    <a:lnTo>
                      <a:pt x="346" y="443"/>
                    </a:lnTo>
                    <a:lnTo>
                      <a:pt x="348" y="443"/>
                    </a:lnTo>
                    <a:lnTo>
                      <a:pt x="346" y="447"/>
                    </a:lnTo>
                    <a:lnTo>
                      <a:pt x="348" y="449"/>
                    </a:lnTo>
                    <a:lnTo>
                      <a:pt x="352" y="453"/>
                    </a:lnTo>
                    <a:lnTo>
                      <a:pt x="354" y="456"/>
                    </a:lnTo>
                    <a:lnTo>
                      <a:pt x="356" y="458"/>
                    </a:lnTo>
                    <a:lnTo>
                      <a:pt x="358" y="458"/>
                    </a:lnTo>
                    <a:lnTo>
                      <a:pt x="358" y="458"/>
                    </a:lnTo>
                    <a:lnTo>
                      <a:pt x="358" y="456"/>
                    </a:lnTo>
                    <a:lnTo>
                      <a:pt x="358" y="453"/>
                    </a:lnTo>
                    <a:lnTo>
                      <a:pt x="358" y="453"/>
                    </a:lnTo>
                    <a:lnTo>
                      <a:pt x="361" y="453"/>
                    </a:lnTo>
                    <a:lnTo>
                      <a:pt x="361" y="451"/>
                    </a:lnTo>
                    <a:lnTo>
                      <a:pt x="361" y="449"/>
                    </a:lnTo>
                    <a:lnTo>
                      <a:pt x="363" y="451"/>
                    </a:lnTo>
                    <a:lnTo>
                      <a:pt x="363" y="451"/>
                    </a:lnTo>
                    <a:lnTo>
                      <a:pt x="363" y="453"/>
                    </a:lnTo>
                    <a:lnTo>
                      <a:pt x="361" y="458"/>
                    </a:lnTo>
                    <a:lnTo>
                      <a:pt x="361" y="460"/>
                    </a:lnTo>
                    <a:lnTo>
                      <a:pt x="363" y="462"/>
                    </a:lnTo>
                    <a:lnTo>
                      <a:pt x="363" y="462"/>
                    </a:lnTo>
                    <a:lnTo>
                      <a:pt x="365" y="462"/>
                    </a:lnTo>
                    <a:lnTo>
                      <a:pt x="367" y="462"/>
                    </a:lnTo>
                    <a:lnTo>
                      <a:pt x="365" y="464"/>
                    </a:lnTo>
                    <a:lnTo>
                      <a:pt x="365" y="464"/>
                    </a:lnTo>
                    <a:lnTo>
                      <a:pt x="365" y="464"/>
                    </a:lnTo>
                    <a:lnTo>
                      <a:pt x="363" y="464"/>
                    </a:lnTo>
                    <a:lnTo>
                      <a:pt x="363" y="466"/>
                    </a:lnTo>
                    <a:lnTo>
                      <a:pt x="361" y="466"/>
                    </a:lnTo>
                    <a:lnTo>
                      <a:pt x="361" y="468"/>
                    </a:lnTo>
                    <a:lnTo>
                      <a:pt x="361" y="470"/>
                    </a:lnTo>
                    <a:lnTo>
                      <a:pt x="361" y="474"/>
                    </a:lnTo>
                    <a:lnTo>
                      <a:pt x="363" y="479"/>
                    </a:lnTo>
                    <a:lnTo>
                      <a:pt x="363" y="479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3" y="481"/>
                    </a:lnTo>
                    <a:lnTo>
                      <a:pt x="365" y="481"/>
                    </a:lnTo>
                    <a:lnTo>
                      <a:pt x="369" y="481"/>
                    </a:lnTo>
                    <a:lnTo>
                      <a:pt x="371" y="479"/>
                    </a:lnTo>
                    <a:lnTo>
                      <a:pt x="375" y="477"/>
                    </a:lnTo>
                    <a:lnTo>
                      <a:pt x="377" y="477"/>
                    </a:lnTo>
                    <a:lnTo>
                      <a:pt x="379" y="477"/>
                    </a:lnTo>
                    <a:lnTo>
                      <a:pt x="382" y="477"/>
                    </a:lnTo>
                    <a:lnTo>
                      <a:pt x="386" y="474"/>
                    </a:lnTo>
                    <a:lnTo>
                      <a:pt x="388" y="474"/>
                    </a:lnTo>
                    <a:lnTo>
                      <a:pt x="390" y="477"/>
                    </a:lnTo>
                    <a:lnTo>
                      <a:pt x="384" y="477"/>
                    </a:lnTo>
                    <a:lnTo>
                      <a:pt x="379" y="481"/>
                    </a:lnTo>
                    <a:lnTo>
                      <a:pt x="371" y="485"/>
                    </a:lnTo>
                    <a:lnTo>
                      <a:pt x="371" y="487"/>
                    </a:lnTo>
                    <a:lnTo>
                      <a:pt x="373" y="487"/>
                    </a:lnTo>
                    <a:lnTo>
                      <a:pt x="373" y="487"/>
                    </a:lnTo>
                    <a:lnTo>
                      <a:pt x="373" y="489"/>
                    </a:lnTo>
                    <a:lnTo>
                      <a:pt x="375" y="489"/>
                    </a:lnTo>
                    <a:lnTo>
                      <a:pt x="386" y="491"/>
                    </a:lnTo>
                    <a:lnTo>
                      <a:pt x="388" y="491"/>
                    </a:lnTo>
                    <a:lnTo>
                      <a:pt x="392" y="491"/>
                    </a:lnTo>
                    <a:lnTo>
                      <a:pt x="394" y="491"/>
                    </a:lnTo>
                    <a:lnTo>
                      <a:pt x="392" y="493"/>
                    </a:lnTo>
                    <a:lnTo>
                      <a:pt x="384" y="493"/>
                    </a:lnTo>
                    <a:lnTo>
                      <a:pt x="382" y="495"/>
                    </a:lnTo>
                    <a:lnTo>
                      <a:pt x="379" y="498"/>
                    </a:lnTo>
                    <a:lnTo>
                      <a:pt x="382" y="502"/>
                    </a:lnTo>
                    <a:lnTo>
                      <a:pt x="388" y="510"/>
                    </a:lnTo>
                    <a:lnTo>
                      <a:pt x="388" y="512"/>
                    </a:lnTo>
                    <a:lnTo>
                      <a:pt x="388" y="512"/>
                    </a:lnTo>
                    <a:lnTo>
                      <a:pt x="390" y="514"/>
                    </a:lnTo>
                    <a:lnTo>
                      <a:pt x="390" y="516"/>
                    </a:lnTo>
                    <a:lnTo>
                      <a:pt x="390" y="519"/>
                    </a:lnTo>
                    <a:lnTo>
                      <a:pt x="392" y="523"/>
                    </a:lnTo>
                    <a:lnTo>
                      <a:pt x="392" y="525"/>
                    </a:lnTo>
                    <a:lnTo>
                      <a:pt x="392" y="529"/>
                    </a:lnTo>
                    <a:lnTo>
                      <a:pt x="392" y="531"/>
                    </a:lnTo>
                    <a:lnTo>
                      <a:pt x="394" y="533"/>
                    </a:lnTo>
                    <a:lnTo>
                      <a:pt x="396" y="535"/>
                    </a:lnTo>
                    <a:lnTo>
                      <a:pt x="400" y="544"/>
                    </a:lnTo>
                    <a:lnTo>
                      <a:pt x="413" y="556"/>
                    </a:lnTo>
                    <a:lnTo>
                      <a:pt x="413" y="556"/>
                    </a:lnTo>
                    <a:lnTo>
                      <a:pt x="415" y="559"/>
                    </a:lnTo>
                    <a:lnTo>
                      <a:pt x="419" y="563"/>
                    </a:lnTo>
                    <a:lnTo>
                      <a:pt x="423" y="565"/>
                    </a:lnTo>
                    <a:lnTo>
                      <a:pt x="434" y="573"/>
                    </a:lnTo>
                    <a:lnTo>
                      <a:pt x="428" y="569"/>
                    </a:lnTo>
                    <a:lnTo>
                      <a:pt x="425" y="569"/>
                    </a:lnTo>
                    <a:lnTo>
                      <a:pt x="421" y="567"/>
                    </a:lnTo>
                    <a:lnTo>
                      <a:pt x="419" y="567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73"/>
                    </a:lnTo>
                    <a:lnTo>
                      <a:pt x="421" y="575"/>
                    </a:lnTo>
                    <a:lnTo>
                      <a:pt x="425" y="575"/>
                    </a:lnTo>
                    <a:lnTo>
                      <a:pt x="428" y="577"/>
                    </a:lnTo>
                    <a:lnTo>
                      <a:pt x="434" y="582"/>
                    </a:lnTo>
                    <a:lnTo>
                      <a:pt x="434" y="584"/>
                    </a:lnTo>
                    <a:lnTo>
                      <a:pt x="436" y="584"/>
                    </a:lnTo>
                    <a:lnTo>
                      <a:pt x="442" y="584"/>
                    </a:lnTo>
                    <a:lnTo>
                      <a:pt x="446" y="586"/>
                    </a:lnTo>
                    <a:lnTo>
                      <a:pt x="451" y="588"/>
                    </a:lnTo>
                    <a:lnTo>
                      <a:pt x="457" y="592"/>
                    </a:lnTo>
                    <a:lnTo>
                      <a:pt x="461" y="596"/>
                    </a:lnTo>
                    <a:lnTo>
                      <a:pt x="461" y="596"/>
                    </a:lnTo>
                    <a:lnTo>
                      <a:pt x="463" y="596"/>
                    </a:lnTo>
                    <a:lnTo>
                      <a:pt x="465" y="596"/>
                    </a:lnTo>
                    <a:lnTo>
                      <a:pt x="467" y="596"/>
                    </a:lnTo>
                    <a:lnTo>
                      <a:pt x="467" y="598"/>
                    </a:lnTo>
                    <a:lnTo>
                      <a:pt x="467" y="598"/>
                    </a:lnTo>
                    <a:lnTo>
                      <a:pt x="463" y="598"/>
                    </a:lnTo>
                    <a:lnTo>
                      <a:pt x="461" y="598"/>
                    </a:lnTo>
                    <a:lnTo>
                      <a:pt x="461" y="598"/>
                    </a:lnTo>
                    <a:lnTo>
                      <a:pt x="459" y="596"/>
                    </a:lnTo>
                    <a:lnTo>
                      <a:pt x="457" y="596"/>
                    </a:lnTo>
                    <a:lnTo>
                      <a:pt x="457" y="596"/>
                    </a:lnTo>
                    <a:lnTo>
                      <a:pt x="457" y="596"/>
                    </a:lnTo>
                    <a:lnTo>
                      <a:pt x="453" y="592"/>
                    </a:lnTo>
                    <a:lnTo>
                      <a:pt x="451" y="592"/>
                    </a:lnTo>
                    <a:lnTo>
                      <a:pt x="449" y="588"/>
                    </a:lnTo>
                    <a:lnTo>
                      <a:pt x="446" y="588"/>
                    </a:lnTo>
                    <a:lnTo>
                      <a:pt x="446" y="588"/>
                    </a:lnTo>
                    <a:lnTo>
                      <a:pt x="444" y="586"/>
                    </a:lnTo>
                    <a:lnTo>
                      <a:pt x="444" y="586"/>
                    </a:lnTo>
                    <a:lnTo>
                      <a:pt x="442" y="586"/>
                    </a:lnTo>
                    <a:lnTo>
                      <a:pt x="438" y="586"/>
                    </a:lnTo>
                    <a:lnTo>
                      <a:pt x="432" y="588"/>
                    </a:lnTo>
                    <a:lnTo>
                      <a:pt x="430" y="588"/>
                    </a:lnTo>
                    <a:lnTo>
                      <a:pt x="428" y="590"/>
                    </a:lnTo>
                    <a:lnTo>
                      <a:pt x="425" y="592"/>
                    </a:lnTo>
                    <a:lnTo>
                      <a:pt x="423" y="592"/>
                    </a:lnTo>
                    <a:lnTo>
                      <a:pt x="419" y="590"/>
                    </a:lnTo>
                    <a:lnTo>
                      <a:pt x="417" y="590"/>
                    </a:lnTo>
                    <a:lnTo>
                      <a:pt x="413" y="590"/>
                    </a:lnTo>
                    <a:lnTo>
                      <a:pt x="411" y="590"/>
                    </a:lnTo>
                    <a:lnTo>
                      <a:pt x="411" y="590"/>
                    </a:lnTo>
                    <a:lnTo>
                      <a:pt x="409" y="592"/>
                    </a:lnTo>
                    <a:lnTo>
                      <a:pt x="409" y="596"/>
                    </a:lnTo>
                    <a:lnTo>
                      <a:pt x="417" y="601"/>
                    </a:lnTo>
                    <a:lnTo>
                      <a:pt x="425" y="611"/>
                    </a:lnTo>
                    <a:lnTo>
                      <a:pt x="428" y="611"/>
                    </a:lnTo>
                    <a:lnTo>
                      <a:pt x="428" y="611"/>
                    </a:lnTo>
                    <a:lnTo>
                      <a:pt x="432" y="613"/>
                    </a:lnTo>
                    <a:lnTo>
                      <a:pt x="436" y="615"/>
                    </a:lnTo>
                    <a:lnTo>
                      <a:pt x="436" y="615"/>
                    </a:lnTo>
                    <a:lnTo>
                      <a:pt x="442" y="615"/>
                    </a:lnTo>
                    <a:lnTo>
                      <a:pt x="444" y="615"/>
                    </a:lnTo>
                    <a:lnTo>
                      <a:pt x="446" y="617"/>
                    </a:lnTo>
                    <a:lnTo>
                      <a:pt x="451" y="619"/>
                    </a:lnTo>
                    <a:lnTo>
                      <a:pt x="453" y="622"/>
                    </a:lnTo>
                    <a:lnTo>
                      <a:pt x="455" y="622"/>
                    </a:lnTo>
                    <a:lnTo>
                      <a:pt x="459" y="619"/>
                    </a:lnTo>
                    <a:lnTo>
                      <a:pt x="463" y="619"/>
                    </a:lnTo>
                    <a:lnTo>
                      <a:pt x="465" y="619"/>
                    </a:lnTo>
                    <a:lnTo>
                      <a:pt x="465" y="619"/>
                    </a:lnTo>
                    <a:lnTo>
                      <a:pt x="467" y="617"/>
                    </a:lnTo>
                    <a:lnTo>
                      <a:pt x="469" y="615"/>
                    </a:lnTo>
                    <a:lnTo>
                      <a:pt x="472" y="615"/>
                    </a:lnTo>
                    <a:lnTo>
                      <a:pt x="472" y="615"/>
                    </a:lnTo>
                    <a:lnTo>
                      <a:pt x="472" y="615"/>
                    </a:lnTo>
                    <a:lnTo>
                      <a:pt x="469" y="617"/>
                    </a:lnTo>
                    <a:lnTo>
                      <a:pt x="469" y="619"/>
                    </a:lnTo>
                    <a:lnTo>
                      <a:pt x="467" y="622"/>
                    </a:lnTo>
                    <a:lnTo>
                      <a:pt x="465" y="624"/>
                    </a:lnTo>
                    <a:lnTo>
                      <a:pt x="465" y="624"/>
                    </a:lnTo>
                    <a:lnTo>
                      <a:pt x="451" y="624"/>
                    </a:lnTo>
                    <a:lnTo>
                      <a:pt x="449" y="624"/>
                    </a:lnTo>
                    <a:lnTo>
                      <a:pt x="446" y="622"/>
                    </a:lnTo>
                    <a:lnTo>
                      <a:pt x="444" y="619"/>
                    </a:lnTo>
                    <a:lnTo>
                      <a:pt x="440" y="619"/>
                    </a:lnTo>
                    <a:lnTo>
                      <a:pt x="421" y="619"/>
                    </a:lnTo>
                    <a:lnTo>
                      <a:pt x="419" y="619"/>
                    </a:lnTo>
                    <a:lnTo>
                      <a:pt x="419" y="622"/>
                    </a:lnTo>
                    <a:lnTo>
                      <a:pt x="419" y="622"/>
                    </a:lnTo>
                    <a:lnTo>
                      <a:pt x="421" y="624"/>
                    </a:lnTo>
                    <a:lnTo>
                      <a:pt x="421" y="624"/>
                    </a:lnTo>
                    <a:lnTo>
                      <a:pt x="421" y="624"/>
                    </a:lnTo>
                    <a:lnTo>
                      <a:pt x="423" y="624"/>
                    </a:lnTo>
                    <a:lnTo>
                      <a:pt x="425" y="624"/>
                    </a:lnTo>
                    <a:lnTo>
                      <a:pt x="425" y="624"/>
                    </a:lnTo>
                    <a:lnTo>
                      <a:pt x="425" y="626"/>
                    </a:lnTo>
                    <a:lnTo>
                      <a:pt x="428" y="626"/>
                    </a:lnTo>
                    <a:lnTo>
                      <a:pt x="434" y="630"/>
                    </a:lnTo>
                    <a:lnTo>
                      <a:pt x="438" y="632"/>
                    </a:lnTo>
                    <a:lnTo>
                      <a:pt x="438" y="634"/>
                    </a:lnTo>
                    <a:lnTo>
                      <a:pt x="442" y="640"/>
                    </a:lnTo>
                    <a:lnTo>
                      <a:pt x="444" y="643"/>
                    </a:lnTo>
                    <a:lnTo>
                      <a:pt x="444" y="649"/>
                    </a:lnTo>
                    <a:lnTo>
                      <a:pt x="446" y="649"/>
                    </a:lnTo>
                    <a:lnTo>
                      <a:pt x="451" y="649"/>
                    </a:lnTo>
                    <a:lnTo>
                      <a:pt x="453" y="649"/>
                    </a:lnTo>
                    <a:lnTo>
                      <a:pt x="457" y="651"/>
                    </a:lnTo>
                    <a:lnTo>
                      <a:pt x="459" y="653"/>
                    </a:lnTo>
                    <a:lnTo>
                      <a:pt x="459" y="657"/>
                    </a:lnTo>
                    <a:lnTo>
                      <a:pt x="457" y="657"/>
                    </a:lnTo>
                    <a:lnTo>
                      <a:pt x="457" y="659"/>
                    </a:lnTo>
                    <a:lnTo>
                      <a:pt x="455" y="659"/>
                    </a:lnTo>
                    <a:lnTo>
                      <a:pt x="455" y="661"/>
                    </a:lnTo>
                    <a:lnTo>
                      <a:pt x="455" y="664"/>
                    </a:lnTo>
                    <a:lnTo>
                      <a:pt x="455" y="666"/>
                    </a:lnTo>
                    <a:lnTo>
                      <a:pt x="453" y="666"/>
                    </a:lnTo>
                    <a:lnTo>
                      <a:pt x="451" y="672"/>
                    </a:lnTo>
                    <a:lnTo>
                      <a:pt x="451" y="680"/>
                    </a:lnTo>
                    <a:lnTo>
                      <a:pt x="449" y="682"/>
                    </a:lnTo>
                    <a:lnTo>
                      <a:pt x="446" y="685"/>
                    </a:lnTo>
                    <a:lnTo>
                      <a:pt x="442" y="685"/>
                    </a:lnTo>
                    <a:lnTo>
                      <a:pt x="442" y="687"/>
                    </a:lnTo>
                    <a:lnTo>
                      <a:pt x="442" y="689"/>
                    </a:lnTo>
                    <a:lnTo>
                      <a:pt x="442" y="697"/>
                    </a:lnTo>
                    <a:lnTo>
                      <a:pt x="440" y="699"/>
                    </a:lnTo>
                    <a:lnTo>
                      <a:pt x="440" y="699"/>
                    </a:lnTo>
                    <a:lnTo>
                      <a:pt x="442" y="701"/>
                    </a:lnTo>
                    <a:lnTo>
                      <a:pt x="442" y="701"/>
                    </a:lnTo>
                    <a:lnTo>
                      <a:pt x="442" y="701"/>
                    </a:lnTo>
                    <a:lnTo>
                      <a:pt x="442" y="703"/>
                    </a:lnTo>
                    <a:lnTo>
                      <a:pt x="440" y="703"/>
                    </a:lnTo>
                    <a:lnTo>
                      <a:pt x="436" y="706"/>
                    </a:lnTo>
                    <a:lnTo>
                      <a:pt x="436" y="708"/>
                    </a:lnTo>
                    <a:lnTo>
                      <a:pt x="434" y="710"/>
                    </a:lnTo>
                    <a:lnTo>
                      <a:pt x="436" y="712"/>
                    </a:lnTo>
                    <a:lnTo>
                      <a:pt x="436" y="714"/>
                    </a:lnTo>
                    <a:lnTo>
                      <a:pt x="438" y="716"/>
                    </a:lnTo>
                    <a:lnTo>
                      <a:pt x="442" y="722"/>
                    </a:lnTo>
                    <a:lnTo>
                      <a:pt x="442" y="724"/>
                    </a:lnTo>
                    <a:lnTo>
                      <a:pt x="444" y="724"/>
                    </a:lnTo>
                    <a:lnTo>
                      <a:pt x="444" y="722"/>
                    </a:lnTo>
                    <a:lnTo>
                      <a:pt x="444" y="722"/>
                    </a:lnTo>
                    <a:lnTo>
                      <a:pt x="446" y="722"/>
                    </a:lnTo>
                    <a:lnTo>
                      <a:pt x="446" y="720"/>
                    </a:lnTo>
                    <a:lnTo>
                      <a:pt x="446" y="718"/>
                    </a:lnTo>
                    <a:lnTo>
                      <a:pt x="446" y="718"/>
                    </a:lnTo>
                    <a:lnTo>
                      <a:pt x="459" y="708"/>
                    </a:lnTo>
                    <a:lnTo>
                      <a:pt x="461" y="708"/>
                    </a:lnTo>
                    <a:lnTo>
                      <a:pt x="469" y="706"/>
                    </a:lnTo>
                    <a:lnTo>
                      <a:pt x="472" y="703"/>
                    </a:lnTo>
                    <a:lnTo>
                      <a:pt x="472" y="699"/>
                    </a:lnTo>
                    <a:lnTo>
                      <a:pt x="472" y="697"/>
                    </a:lnTo>
                    <a:lnTo>
                      <a:pt x="472" y="697"/>
                    </a:lnTo>
                    <a:lnTo>
                      <a:pt x="472" y="697"/>
                    </a:lnTo>
                    <a:lnTo>
                      <a:pt x="472" y="697"/>
                    </a:lnTo>
                    <a:lnTo>
                      <a:pt x="469" y="697"/>
                    </a:lnTo>
                    <a:lnTo>
                      <a:pt x="469" y="695"/>
                    </a:lnTo>
                    <a:lnTo>
                      <a:pt x="469" y="695"/>
                    </a:lnTo>
                    <a:lnTo>
                      <a:pt x="469" y="693"/>
                    </a:lnTo>
                    <a:lnTo>
                      <a:pt x="469" y="693"/>
                    </a:lnTo>
                    <a:lnTo>
                      <a:pt x="469" y="691"/>
                    </a:lnTo>
                    <a:lnTo>
                      <a:pt x="474" y="691"/>
                    </a:lnTo>
                    <a:lnTo>
                      <a:pt x="478" y="693"/>
                    </a:lnTo>
                    <a:lnTo>
                      <a:pt x="476" y="695"/>
                    </a:lnTo>
                    <a:lnTo>
                      <a:pt x="474" y="693"/>
                    </a:lnTo>
                    <a:lnTo>
                      <a:pt x="472" y="693"/>
                    </a:lnTo>
                    <a:lnTo>
                      <a:pt x="469" y="693"/>
                    </a:lnTo>
                    <a:lnTo>
                      <a:pt x="472" y="695"/>
                    </a:lnTo>
                    <a:lnTo>
                      <a:pt x="474" y="697"/>
                    </a:lnTo>
                    <a:lnTo>
                      <a:pt x="474" y="699"/>
                    </a:lnTo>
                    <a:lnTo>
                      <a:pt x="474" y="701"/>
                    </a:lnTo>
                    <a:lnTo>
                      <a:pt x="474" y="703"/>
                    </a:lnTo>
                    <a:lnTo>
                      <a:pt x="474" y="703"/>
                    </a:lnTo>
                    <a:lnTo>
                      <a:pt x="474" y="703"/>
                    </a:lnTo>
                    <a:lnTo>
                      <a:pt x="472" y="706"/>
                    </a:lnTo>
                    <a:lnTo>
                      <a:pt x="472" y="706"/>
                    </a:lnTo>
                    <a:lnTo>
                      <a:pt x="474" y="710"/>
                    </a:lnTo>
                    <a:lnTo>
                      <a:pt x="476" y="712"/>
                    </a:lnTo>
                    <a:lnTo>
                      <a:pt x="480" y="714"/>
                    </a:lnTo>
                    <a:lnTo>
                      <a:pt x="484" y="714"/>
                    </a:lnTo>
                    <a:lnTo>
                      <a:pt x="486" y="714"/>
                    </a:lnTo>
                    <a:lnTo>
                      <a:pt x="490" y="714"/>
                    </a:lnTo>
                    <a:lnTo>
                      <a:pt x="499" y="712"/>
                    </a:lnTo>
                    <a:lnTo>
                      <a:pt x="501" y="712"/>
                    </a:lnTo>
                    <a:lnTo>
                      <a:pt x="507" y="708"/>
                    </a:lnTo>
                    <a:lnTo>
                      <a:pt x="509" y="708"/>
                    </a:lnTo>
                    <a:lnTo>
                      <a:pt x="522" y="706"/>
                    </a:lnTo>
                    <a:lnTo>
                      <a:pt x="539" y="706"/>
                    </a:lnTo>
                    <a:lnTo>
                      <a:pt x="541" y="706"/>
                    </a:lnTo>
                    <a:lnTo>
                      <a:pt x="545" y="703"/>
                    </a:lnTo>
                    <a:lnTo>
                      <a:pt x="547" y="701"/>
                    </a:lnTo>
                    <a:lnTo>
                      <a:pt x="549" y="699"/>
                    </a:lnTo>
                    <a:lnTo>
                      <a:pt x="549" y="693"/>
                    </a:lnTo>
                    <a:lnTo>
                      <a:pt x="549" y="689"/>
                    </a:lnTo>
                    <a:lnTo>
                      <a:pt x="549" y="689"/>
                    </a:lnTo>
                    <a:lnTo>
                      <a:pt x="551" y="689"/>
                    </a:lnTo>
                    <a:lnTo>
                      <a:pt x="553" y="689"/>
                    </a:lnTo>
                    <a:lnTo>
                      <a:pt x="555" y="687"/>
                    </a:lnTo>
                    <a:lnTo>
                      <a:pt x="557" y="685"/>
                    </a:lnTo>
                    <a:lnTo>
                      <a:pt x="557" y="685"/>
                    </a:lnTo>
                    <a:lnTo>
                      <a:pt x="555" y="689"/>
                    </a:lnTo>
                    <a:lnTo>
                      <a:pt x="555" y="691"/>
                    </a:lnTo>
                    <a:lnTo>
                      <a:pt x="551" y="689"/>
                    </a:lnTo>
                    <a:lnTo>
                      <a:pt x="549" y="691"/>
                    </a:lnTo>
                    <a:lnTo>
                      <a:pt x="549" y="693"/>
                    </a:lnTo>
                    <a:lnTo>
                      <a:pt x="549" y="695"/>
                    </a:lnTo>
                    <a:lnTo>
                      <a:pt x="551" y="699"/>
                    </a:lnTo>
                    <a:lnTo>
                      <a:pt x="549" y="701"/>
                    </a:lnTo>
                    <a:lnTo>
                      <a:pt x="549" y="703"/>
                    </a:lnTo>
                    <a:lnTo>
                      <a:pt x="549" y="703"/>
                    </a:lnTo>
                    <a:lnTo>
                      <a:pt x="547" y="703"/>
                    </a:lnTo>
                    <a:lnTo>
                      <a:pt x="547" y="703"/>
                    </a:lnTo>
                    <a:lnTo>
                      <a:pt x="545" y="706"/>
                    </a:lnTo>
                    <a:lnTo>
                      <a:pt x="543" y="708"/>
                    </a:lnTo>
                    <a:lnTo>
                      <a:pt x="541" y="710"/>
                    </a:lnTo>
                    <a:lnTo>
                      <a:pt x="541" y="712"/>
                    </a:lnTo>
                    <a:lnTo>
                      <a:pt x="543" y="714"/>
                    </a:lnTo>
                    <a:lnTo>
                      <a:pt x="547" y="718"/>
                    </a:lnTo>
                    <a:lnTo>
                      <a:pt x="568" y="735"/>
                    </a:lnTo>
                    <a:lnTo>
                      <a:pt x="570" y="737"/>
                    </a:lnTo>
                    <a:lnTo>
                      <a:pt x="572" y="739"/>
                    </a:lnTo>
                    <a:lnTo>
                      <a:pt x="578" y="741"/>
                    </a:lnTo>
                    <a:lnTo>
                      <a:pt x="578" y="741"/>
                    </a:lnTo>
                    <a:lnTo>
                      <a:pt x="578" y="743"/>
                    </a:lnTo>
                    <a:lnTo>
                      <a:pt x="581" y="745"/>
                    </a:lnTo>
                    <a:lnTo>
                      <a:pt x="587" y="750"/>
                    </a:lnTo>
                    <a:lnTo>
                      <a:pt x="587" y="752"/>
                    </a:lnTo>
                    <a:lnTo>
                      <a:pt x="591" y="756"/>
                    </a:lnTo>
                    <a:lnTo>
                      <a:pt x="604" y="773"/>
                    </a:lnTo>
                    <a:lnTo>
                      <a:pt x="624" y="796"/>
                    </a:lnTo>
                    <a:lnTo>
                      <a:pt x="631" y="798"/>
                    </a:lnTo>
                    <a:lnTo>
                      <a:pt x="633" y="798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800"/>
                    </a:lnTo>
                    <a:lnTo>
                      <a:pt x="637" y="790"/>
                    </a:lnTo>
                    <a:lnTo>
                      <a:pt x="637" y="771"/>
                    </a:lnTo>
                    <a:lnTo>
                      <a:pt x="637" y="754"/>
                    </a:lnTo>
                    <a:lnTo>
                      <a:pt x="637" y="737"/>
                    </a:lnTo>
                    <a:close/>
                    <a:moveTo>
                      <a:pt x="415" y="718"/>
                    </a:moveTo>
                    <a:lnTo>
                      <a:pt x="417" y="714"/>
                    </a:lnTo>
                    <a:lnTo>
                      <a:pt x="417" y="712"/>
                    </a:lnTo>
                    <a:lnTo>
                      <a:pt x="419" y="710"/>
                    </a:lnTo>
                    <a:lnTo>
                      <a:pt x="421" y="710"/>
                    </a:lnTo>
                    <a:lnTo>
                      <a:pt x="425" y="710"/>
                    </a:lnTo>
                    <a:lnTo>
                      <a:pt x="428" y="710"/>
                    </a:lnTo>
                    <a:lnTo>
                      <a:pt x="430" y="708"/>
                    </a:lnTo>
                    <a:lnTo>
                      <a:pt x="432" y="703"/>
                    </a:lnTo>
                    <a:lnTo>
                      <a:pt x="434" y="703"/>
                    </a:lnTo>
                    <a:lnTo>
                      <a:pt x="436" y="703"/>
                    </a:lnTo>
                    <a:lnTo>
                      <a:pt x="440" y="703"/>
                    </a:lnTo>
                    <a:lnTo>
                      <a:pt x="440" y="699"/>
                    </a:lnTo>
                    <a:lnTo>
                      <a:pt x="440" y="697"/>
                    </a:lnTo>
                    <a:lnTo>
                      <a:pt x="438" y="689"/>
                    </a:lnTo>
                    <a:lnTo>
                      <a:pt x="440" y="687"/>
                    </a:lnTo>
                    <a:lnTo>
                      <a:pt x="442" y="685"/>
                    </a:lnTo>
                    <a:lnTo>
                      <a:pt x="446" y="682"/>
                    </a:lnTo>
                    <a:lnTo>
                      <a:pt x="449" y="680"/>
                    </a:lnTo>
                    <a:lnTo>
                      <a:pt x="449" y="680"/>
                    </a:lnTo>
                    <a:lnTo>
                      <a:pt x="449" y="670"/>
                    </a:lnTo>
                    <a:lnTo>
                      <a:pt x="449" y="670"/>
                    </a:lnTo>
                    <a:lnTo>
                      <a:pt x="453" y="664"/>
                    </a:lnTo>
                    <a:lnTo>
                      <a:pt x="453" y="661"/>
                    </a:lnTo>
                    <a:lnTo>
                      <a:pt x="455" y="659"/>
                    </a:lnTo>
                    <a:lnTo>
                      <a:pt x="455" y="657"/>
                    </a:lnTo>
                    <a:lnTo>
                      <a:pt x="457" y="655"/>
                    </a:lnTo>
                    <a:lnTo>
                      <a:pt x="455" y="655"/>
                    </a:lnTo>
                    <a:lnTo>
                      <a:pt x="446" y="653"/>
                    </a:lnTo>
                    <a:lnTo>
                      <a:pt x="444" y="653"/>
                    </a:lnTo>
                    <a:lnTo>
                      <a:pt x="442" y="651"/>
                    </a:lnTo>
                    <a:lnTo>
                      <a:pt x="442" y="651"/>
                    </a:lnTo>
                    <a:lnTo>
                      <a:pt x="440" y="649"/>
                    </a:lnTo>
                    <a:lnTo>
                      <a:pt x="436" y="643"/>
                    </a:lnTo>
                    <a:lnTo>
                      <a:pt x="436" y="640"/>
                    </a:lnTo>
                    <a:lnTo>
                      <a:pt x="432" y="636"/>
                    </a:lnTo>
                    <a:lnTo>
                      <a:pt x="423" y="634"/>
                    </a:lnTo>
                    <a:lnTo>
                      <a:pt x="415" y="636"/>
                    </a:lnTo>
                    <a:lnTo>
                      <a:pt x="409" y="636"/>
                    </a:lnTo>
                    <a:lnTo>
                      <a:pt x="405" y="638"/>
                    </a:lnTo>
                    <a:lnTo>
                      <a:pt x="392" y="638"/>
                    </a:lnTo>
                    <a:lnTo>
                      <a:pt x="379" y="645"/>
                    </a:lnTo>
                    <a:lnTo>
                      <a:pt x="365" y="653"/>
                    </a:lnTo>
                    <a:lnTo>
                      <a:pt x="358" y="659"/>
                    </a:lnTo>
                    <a:lnTo>
                      <a:pt x="356" y="661"/>
                    </a:lnTo>
                    <a:lnTo>
                      <a:pt x="354" y="666"/>
                    </a:lnTo>
                    <a:lnTo>
                      <a:pt x="354" y="668"/>
                    </a:lnTo>
                    <a:lnTo>
                      <a:pt x="352" y="670"/>
                    </a:lnTo>
                    <a:lnTo>
                      <a:pt x="352" y="672"/>
                    </a:lnTo>
                    <a:lnTo>
                      <a:pt x="348" y="674"/>
                    </a:lnTo>
                    <a:lnTo>
                      <a:pt x="346" y="678"/>
                    </a:lnTo>
                    <a:lnTo>
                      <a:pt x="340" y="693"/>
                    </a:lnTo>
                    <a:lnTo>
                      <a:pt x="338" y="693"/>
                    </a:lnTo>
                    <a:lnTo>
                      <a:pt x="338" y="695"/>
                    </a:lnTo>
                    <a:lnTo>
                      <a:pt x="338" y="699"/>
                    </a:lnTo>
                    <a:lnTo>
                      <a:pt x="335" y="701"/>
                    </a:lnTo>
                    <a:lnTo>
                      <a:pt x="333" y="703"/>
                    </a:lnTo>
                    <a:lnTo>
                      <a:pt x="331" y="703"/>
                    </a:lnTo>
                    <a:lnTo>
                      <a:pt x="331" y="706"/>
                    </a:lnTo>
                    <a:lnTo>
                      <a:pt x="329" y="710"/>
                    </a:lnTo>
                    <a:lnTo>
                      <a:pt x="321" y="733"/>
                    </a:lnTo>
                    <a:lnTo>
                      <a:pt x="321" y="737"/>
                    </a:lnTo>
                    <a:lnTo>
                      <a:pt x="325" y="737"/>
                    </a:lnTo>
                    <a:lnTo>
                      <a:pt x="333" y="733"/>
                    </a:lnTo>
                    <a:lnTo>
                      <a:pt x="338" y="733"/>
                    </a:lnTo>
                    <a:lnTo>
                      <a:pt x="342" y="731"/>
                    </a:lnTo>
                    <a:lnTo>
                      <a:pt x="358" y="733"/>
                    </a:lnTo>
                    <a:lnTo>
                      <a:pt x="373" y="733"/>
                    </a:lnTo>
                    <a:lnTo>
                      <a:pt x="377" y="733"/>
                    </a:lnTo>
                    <a:lnTo>
                      <a:pt x="384" y="735"/>
                    </a:lnTo>
                    <a:lnTo>
                      <a:pt x="388" y="735"/>
                    </a:lnTo>
                    <a:lnTo>
                      <a:pt x="392" y="735"/>
                    </a:lnTo>
                    <a:lnTo>
                      <a:pt x="394" y="733"/>
                    </a:lnTo>
                    <a:lnTo>
                      <a:pt x="398" y="731"/>
                    </a:lnTo>
                    <a:lnTo>
                      <a:pt x="400" y="729"/>
                    </a:lnTo>
                    <a:lnTo>
                      <a:pt x="402" y="727"/>
                    </a:lnTo>
                    <a:lnTo>
                      <a:pt x="405" y="724"/>
                    </a:lnTo>
                    <a:lnTo>
                      <a:pt x="407" y="724"/>
                    </a:lnTo>
                    <a:lnTo>
                      <a:pt x="413" y="720"/>
                    </a:lnTo>
                    <a:lnTo>
                      <a:pt x="415" y="718"/>
                    </a:lnTo>
                    <a:close/>
                    <a:moveTo>
                      <a:pt x="440" y="729"/>
                    </a:moveTo>
                    <a:lnTo>
                      <a:pt x="436" y="724"/>
                    </a:lnTo>
                    <a:lnTo>
                      <a:pt x="436" y="722"/>
                    </a:lnTo>
                    <a:lnTo>
                      <a:pt x="434" y="720"/>
                    </a:lnTo>
                    <a:lnTo>
                      <a:pt x="434" y="716"/>
                    </a:lnTo>
                    <a:lnTo>
                      <a:pt x="434" y="714"/>
                    </a:lnTo>
                    <a:lnTo>
                      <a:pt x="432" y="712"/>
                    </a:lnTo>
                    <a:lnTo>
                      <a:pt x="430" y="710"/>
                    </a:lnTo>
                    <a:lnTo>
                      <a:pt x="423" y="712"/>
                    </a:lnTo>
                    <a:lnTo>
                      <a:pt x="421" y="712"/>
                    </a:lnTo>
                    <a:lnTo>
                      <a:pt x="419" y="714"/>
                    </a:lnTo>
                    <a:lnTo>
                      <a:pt x="419" y="714"/>
                    </a:lnTo>
                    <a:lnTo>
                      <a:pt x="419" y="716"/>
                    </a:lnTo>
                    <a:lnTo>
                      <a:pt x="417" y="718"/>
                    </a:lnTo>
                    <a:lnTo>
                      <a:pt x="415" y="720"/>
                    </a:lnTo>
                    <a:lnTo>
                      <a:pt x="409" y="724"/>
                    </a:lnTo>
                    <a:lnTo>
                      <a:pt x="407" y="727"/>
                    </a:lnTo>
                    <a:lnTo>
                      <a:pt x="407" y="729"/>
                    </a:lnTo>
                    <a:lnTo>
                      <a:pt x="409" y="731"/>
                    </a:lnTo>
                    <a:lnTo>
                      <a:pt x="411" y="731"/>
                    </a:lnTo>
                    <a:lnTo>
                      <a:pt x="415" y="731"/>
                    </a:lnTo>
                    <a:lnTo>
                      <a:pt x="417" y="731"/>
                    </a:lnTo>
                    <a:lnTo>
                      <a:pt x="421" y="733"/>
                    </a:lnTo>
                    <a:lnTo>
                      <a:pt x="440" y="735"/>
                    </a:lnTo>
                    <a:lnTo>
                      <a:pt x="442" y="733"/>
                    </a:lnTo>
                    <a:lnTo>
                      <a:pt x="442" y="731"/>
                    </a:lnTo>
                    <a:lnTo>
                      <a:pt x="440" y="729"/>
                    </a:lnTo>
                    <a:lnTo>
                      <a:pt x="440" y="729"/>
                    </a:lnTo>
                    <a:close/>
                    <a:moveTo>
                      <a:pt x="417" y="582"/>
                    </a:moveTo>
                    <a:lnTo>
                      <a:pt x="417" y="582"/>
                    </a:lnTo>
                    <a:lnTo>
                      <a:pt x="419" y="584"/>
                    </a:lnTo>
                    <a:lnTo>
                      <a:pt x="419" y="586"/>
                    </a:lnTo>
                    <a:lnTo>
                      <a:pt x="421" y="588"/>
                    </a:lnTo>
                    <a:lnTo>
                      <a:pt x="421" y="588"/>
                    </a:lnTo>
                    <a:lnTo>
                      <a:pt x="423" y="588"/>
                    </a:lnTo>
                    <a:lnTo>
                      <a:pt x="423" y="588"/>
                    </a:lnTo>
                    <a:lnTo>
                      <a:pt x="425" y="588"/>
                    </a:lnTo>
                    <a:lnTo>
                      <a:pt x="428" y="586"/>
                    </a:lnTo>
                    <a:lnTo>
                      <a:pt x="430" y="586"/>
                    </a:lnTo>
                    <a:lnTo>
                      <a:pt x="430" y="584"/>
                    </a:lnTo>
                    <a:lnTo>
                      <a:pt x="430" y="584"/>
                    </a:lnTo>
                    <a:lnTo>
                      <a:pt x="428" y="582"/>
                    </a:lnTo>
                    <a:lnTo>
                      <a:pt x="428" y="580"/>
                    </a:lnTo>
                    <a:lnTo>
                      <a:pt x="425" y="580"/>
                    </a:lnTo>
                    <a:lnTo>
                      <a:pt x="425" y="577"/>
                    </a:lnTo>
                    <a:lnTo>
                      <a:pt x="421" y="577"/>
                    </a:lnTo>
                    <a:lnTo>
                      <a:pt x="419" y="577"/>
                    </a:lnTo>
                    <a:lnTo>
                      <a:pt x="419" y="577"/>
                    </a:lnTo>
                    <a:lnTo>
                      <a:pt x="415" y="575"/>
                    </a:lnTo>
                    <a:lnTo>
                      <a:pt x="415" y="575"/>
                    </a:lnTo>
                    <a:lnTo>
                      <a:pt x="413" y="575"/>
                    </a:lnTo>
                    <a:lnTo>
                      <a:pt x="413" y="577"/>
                    </a:lnTo>
                    <a:lnTo>
                      <a:pt x="415" y="580"/>
                    </a:lnTo>
                    <a:lnTo>
                      <a:pt x="415" y="582"/>
                    </a:lnTo>
                    <a:lnTo>
                      <a:pt x="417" y="582"/>
                    </a:lnTo>
                    <a:close/>
                    <a:moveTo>
                      <a:pt x="57" y="42"/>
                    </a:moveTo>
                    <a:lnTo>
                      <a:pt x="59" y="46"/>
                    </a:lnTo>
                    <a:lnTo>
                      <a:pt x="59" y="46"/>
                    </a:lnTo>
                    <a:lnTo>
                      <a:pt x="61" y="48"/>
                    </a:lnTo>
                    <a:lnTo>
                      <a:pt x="63" y="48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9" y="48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1" y="40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69" y="42"/>
                    </a:lnTo>
                    <a:lnTo>
                      <a:pt x="67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7" y="40"/>
                    </a:lnTo>
                    <a:lnTo>
                      <a:pt x="67" y="37"/>
                    </a:lnTo>
                    <a:lnTo>
                      <a:pt x="69" y="35"/>
                    </a:lnTo>
                    <a:lnTo>
                      <a:pt x="69" y="35"/>
                    </a:lnTo>
                    <a:lnTo>
                      <a:pt x="67" y="35"/>
                    </a:lnTo>
                    <a:lnTo>
                      <a:pt x="67" y="33"/>
                    </a:lnTo>
                    <a:lnTo>
                      <a:pt x="67" y="33"/>
                    </a:lnTo>
                    <a:lnTo>
                      <a:pt x="67" y="31"/>
                    </a:lnTo>
                    <a:lnTo>
                      <a:pt x="65" y="31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9" y="31"/>
                    </a:lnTo>
                    <a:lnTo>
                      <a:pt x="57" y="31"/>
                    </a:lnTo>
                    <a:lnTo>
                      <a:pt x="57" y="31"/>
                    </a:lnTo>
                    <a:lnTo>
                      <a:pt x="57" y="33"/>
                    </a:lnTo>
                    <a:lnTo>
                      <a:pt x="55" y="33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7"/>
                    </a:lnTo>
                    <a:lnTo>
                      <a:pt x="55" y="40"/>
                    </a:lnTo>
                    <a:lnTo>
                      <a:pt x="57" y="42"/>
                    </a:lnTo>
                    <a:close/>
                    <a:moveTo>
                      <a:pt x="90" y="86"/>
                    </a:moveTo>
                    <a:lnTo>
                      <a:pt x="99" y="84"/>
                    </a:lnTo>
                    <a:lnTo>
                      <a:pt x="103" y="84"/>
                    </a:lnTo>
                    <a:lnTo>
                      <a:pt x="105" y="82"/>
                    </a:lnTo>
                    <a:lnTo>
                      <a:pt x="103" y="82"/>
                    </a:lnTo>
                    <a:lnTo>
                      <a:pt x="101" y="82"/>
                    </a:lnTo>
                    <a:lnTo>
                      <a:pt x="101" y="82"/>
                    </a:lnTo>
                    <a:lnTo>
                      <a:pt x="99" y="79"/>
                    </a:lnTo>
                    <a:lnTo>
                      <a:pt x="95" y="82"/>
                    </a:lnTo>
                    <a:lnTo>
                      <a:pt x="95" y="82"/>
                    </a:lnTo>
                    <a:lnTo>
                      <a:pt x="92" y="79"/>
                    </a:lnTo>
                    <a:lnTo>
                      <a:pt x="86" y="82"/>
                    </a:lnTo>
                    <a:lnTo>
                      <a:pt x="84" y="79"/>
                    </a:lnTo>
                    <a:lnTo>
                      <a:pt x="82" y="79"/>
                    </a:lnTo>
                    <a:lnTo>
                      <a:pt x="82" y="82"/>
                    </a:lnTo>
                    <a:lnTo>
                      <a:pt x="82" y="84"/>
                    </a:lnTo>
                    <a:lnTo>
                      <a:pt x="82" y="84"/>
                    </a:lnTo>
                    <a:lnTo>
                      <a:pt x="90" y="86"/>
                    </a:lnTo>
                    <a:close/>
                    <a:moveTo>
                      <a:pt x="59" y="195"/>
                    </a:moveTo>
                    <a:lnTo>
                      <a:pt x="57" y="195"/>
                    </a:lnTo>
                    <a:lnTo>
                      <a:pt x="55" y="195"/>
                    </a:lnTo>
                    <a:lnTo>
                      <a:pt x="55" y="195"/>
                    </a:lnTo>
                    <a:lnTo>
                      <a:pt x="55" y="197"/>
                    </a:lnTo>
                    <a:lnTo>
                      <a:pt x="57" y="197"/>
                    </a:lnTo>
                    <a:lnTo>
                      <a:pt x="57" y="197"/>
                    </a:lnTo>
                    <a:lnTo>
                      <a:pt x="59" y="197"/>
                    </a:lnTo>
                    <a:lnTo>
                      <a:pt x="59" y="195"/>
                    </a:lnTo>
                    <a:lnTo>
                      <a:pt x="59" y="195"/>
                    </a:lnTo>
                    <a:lnTo>
                      <a:pt x="59" y="195"/>
                    </a:lnTo>
                    <a:close/>
                    <a:moveTo>
                      <a:pt x="46" y="134"/>
                    </a:moveTo>
                    <a:lnTo>
                      <a:pt x="48" y="134"/>
                    </a:lnTo>
                    <a:lnTo>
                      <a:pt x="48" y="134"/>
                    </a:lnTo>
                    <a:lnTo>
                      <a:pt x="48" y="13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6" y="134"/>
                    </a:lnTo>
                    <a:lnTo>
                      <a:pt x="46" y="13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0" name="Freeform 86">
                <a:extLst>
                  <a:ext uri="{FF2B5EF4-FFF2-40B4-BE49-F238E27FC236}">
                    <a16:creationId xmlns="" xmlns:a16="http://schemas.microsoft.com/office/drawing/2014/main" id="{CAE8CACF-851B-4BB6-8C74-145D3F291D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9" y="1264"/>
                <a:ext cx="318" cy="461"/>
              </a:xfrm>
              <a:custGeom>
                <a:avLst/>
                <a:gdLst>
                  <a:gd name="T0" fmla="*/ 125 w 318"/>
                  <a:gd name="T1" fmla="*/ 433 h 461"/>
                  <a:gd name="T2" fmla="*/ 113 w 318"/>
                  <a:gd name="T3" fmla="*/ 454 h 461"/>
                  <a:gd name="T4" fmla="*/ 132 w 318"/>
                  <a:gd name="T5" fmla="*/ 456 h 461"/>
                  <a:gd name="T6" fmla="*/ 134 w 318"/>
                  <a:gd name="T7" fmla="*/ 452 h 461"/>
                  <a:gd name="T8" fmla="*/ 73 w 318"/>
                  <a:gd name="T9" fmla="*/ 412 h 461"/>
                  <a:gd name="T10" fmla="*/ 71 w 318"/>
                  <a:gd name="T11" fmla="*/ 303 h 461"/>
                  <a:gd name="T12" fmla="*/ 44 w 318"/>
                  <a:gd name="T13" fmla="*/ 274 h 461"/>
                  <a:gd name="T14" fmla="*/ 33 w 318"/>
                  <a:gd name="T15" fmla="*/ 265 h 461"/>
                  <a:gd name="T16" fmla="*/ 19 w 318"/>
                  <a:gd name="T17" fmla="*/ 269 h 461"/>
                  <a:gd name="T18" fmla="*/ 0 w 318"/>
                  <a:gd name="T19" fmla="*/ 271 h 461"/>
                  <a:gd name="T20" fmla="*/ 14 w 318"/>
                  <a:gd name="T21" fmla="*/ 284 h 461"/>
                  <a:gd name="T22" fmla="*/ 27 w 318"/>
                  <a:gd name="T23" fmla="*/ 305 h 461"/>
                  <a:gd name="T24" fmla="*/ 52 w 318"/>
                  <a:gd name="T25" fmla="*/ 332 h 461"/>
                  <a:gd name="T26" fmla="*/ 58 w 318"/>
                  <a:gd name="T27" fmla="*/ 351 h 461"/>
                  <a:gd name="T28" fmla="*/ 75 w 318"/>
                  <a:gd name="T29" fmla="*/ 337 h 461"/>
                  <a:gd name="T30" fmla="*/ 105 w 318"/>
                  <a:gd name="T31" fmla="*/ 416 h 461"/>
                  <a:gd name="T32" fmla="*/ 136 w 318"/>
                  <a:gd name="T33" fmla="*/ 391 h 461"/>
                  <a:gd name="T34" fmla="*/ 163 w 318"/>
                  <a:gd name="T35" fmla="*/ 389 h 461"/>
                  <a:gd name="T36" fmla="*/ 119 w 318"/>
                  <a:gd name="T37" fmla="*/ 408 h 461"/>
                  <a:gd name="T38" fmla="*/ 140 w 318"/>
                  <a:gd name="T39" fmla="*/ 435 h 461"/>
                  <a:gd name="T40" fmla="*/ 304 w 318"/>
                  <a:gd name="T41" fmla="*/ 223 h 461"/>
                  <a:gd name="T42" fmla="*/ 306 w 318"/>
                  <a:gd name="T43" fmla="*/ 164 h 461"/>
                  <a:gd name="T44" fmla="*/ 297 w 318"/>
                  <a:gd name="T45" fmla="*/ 154 h 461"/>
                  <a:gd name="T46" fmla="*/ 287 w 318"/>
                  <a:gd name="T47" fmla="*/ 162 h 461"/>
                  <a:gd name="T48" fmla="*/ 278 w 318"/>
                  <a:gd name="T49" fmla="*/ 148 h 461"/>
                  <a:gd name="T50" fmla="*/ 276 w 318"/>
                  <a:gd name="T51" fmla="*/ 160 h 461"/>
                  <a:gd name="T52" fmla="*/ 272 w 318"/>
                  <a:gd name="T53" fmla="*/ 148 h 461"/>
                  <a:gd name="T54" fmla="*/ 262 w 318"/>
                  <a:gd name="T55" fmla="*/ 118 h 461"/>
                  <a:gd name="T56" fmla="*/ 226 w 318"/>
                  <a:gd name="T57" fmla="*/ 91 h 461"/>
                  <a:gd name="T58" fmla="*/ 180 w 318"/>
                  <a:gd name="T59" fmla="*/ 61 h 461"/>
                  <a:gd name="T60" fmla="*/ 138 w 318"/>
                  <a:gd name="T61" fmla="*/ 28 h 461"/>
                  <a:gd name="T62" fmla="*/ 111 w 318"/>
                  <a:gd name="T63" fmla="*/ 13 h 461"/>
                  <a:gd name="T64" fmla="*/ 113 w 318"/>
                  <a:gd name="T65" fmla="*/ 9 h 461"/>
                  <a:gd name="T66" fmla="*/ 94 w 318"/>
                  <a:gd name="T67" fmla="*/ 7 h 461"/>
                  <a:gd name="T68" fmla="*/ 88 w 318"/>
                  <a:gd name="T69" fmla="*/ 30 h 461"/>
                  <a:gd name="T70" fmla="*/ 77 w 318"/>
                  <a:gd name="T71" fmla="*/ 42 h 461"/>
                  <a:gd name="T72" fmla="*/ 75 w 318"/>
                  <a:gd name="T73" fmla="*/ 70 h 461"/>
                  <a:gd name="T74" fmla="*/ 79 w 318"/>
                  <a:gd name="T75" fmla="*/ 84 h 461"/>
                  <a:gd name="T76" fmla="*/ 77 w 318"/>
                  <a:gd name="T77" fmla="*/ 103 h 461"/>
                  <a:gd name="T78" fmla="*/ 77 w 318"/>
                  <a:gd name="T79" fmla="*/ 116 h 461"/>
                  <a:gd name="T80" fmla="*/ 90 w 318"/>
                  <a:gd name="T81" fmla="*/ 139 h 461"/>
                  <a:gd name="T82" fmla="*/ 90 w 318"/>
                  <a:gd name="T83" fmla="*/ 156 h 461"/>
                  <a:gd name="T84" fmla="*/ 96 w 318"/>
                  <a:gd name="T85" fmla="*/ 177 h 461"/>
                  <a:gd name="T86" fmla="*/ 115 w 318"/>
                  <a:gd name="T87" fmla="*/ 213 h 461"/>
                  <a:gd name="T88" fmla="*/ 138 w 318"/>
                  <a:gd name="T89" fmla="*/ 223 h 461"/>
                  <a:gd name="T90" fmla="*/ 155 w 318"/>
                  <a:gd name="T91" fmla="*/ 236 h 461"/>
                  <a:gd name="T92" fmla="*/ 163 w 318"/>
                  <a:gd name="T93" fmla="*/ 255 h 461"/>
                  <a:gd name="T94" fmla="*/ 157 w 318"/>
                  <a:gd name="T95" fmla="*/ 263 h 461"/>
                  <a:gd name="T96" fmla="*/ 165 w 318"/>
                  <a:gd name="T97" fmla="*/ 280 h 461"/>
                  <a:gd name="T98" fmla="*/ 186 w 318"/>
                  <a:gd name="T99" fmla="*/ 343 h 461"/>
                  <a:gd name="T100" fmla="*/ 192 w 318"/>
                  <a:gd name="T101" fmla="*/ 372 h 461"/>
                  <a:gd name="T102" fmla="*/ 216 w 318"/>
                  <a:gd name="T103" fmla="*/ 360 h 461"/>
                  <a:gd name="T104" fmla="*/ 243 w 318"/>
                  <a:gd name="T105" fmla="*/ 353 h 461"/>
                  <a:gd name="T106" fmla="*/ 262 w 318"/>
                  <a:gd name="T107" fmla="*/ 360 h 461"/>
                  <a:gd name="T108" fmla="*/ 260 w 318"/>
                  <a:gd name="T109" fmla="*/ 339 h 461"/>
                  <a:gd name="T110" fmla="*/ 249 w 318"/>
                  <a:gd name="T111" fmla="*/ 326 h 461"/>
                  <a:gd name="T112" fmla="*/ 260 w 318"/>
                  <a:gd name="T113" fmla="*/ 322 h 461"/>
                  <a:gd name="T114" fmla="*/ 289 w 318"/>
                  <a:gd name="T115" fmla="*/ 335 h 461"/>
                  <a:gd name="T116" fmla="*/ 295 w 318"/>
                  <a:gd name="T117" fmla="*/ 322 h 461"/>
                  <a:gd name="T118" fmla="*/ 295 w 318"/>
                  <a:gd name="T119" fmla="*/ 292 h 461"/>
                  <a:gd name="T120" fmla="*/ 283 w 318"/>
                  <a:gd name="T121" fmla="*/ 276 h 461"/>
                  <a:gd name="T122" fmla="*/ 318 w 318"/>
                  <a:gd name="T123" fmla="*/ 250 h 461"/>
                  <a:gd name="T124" fmla="*/ 136 w 318"/>
                  <a:gd name="T125" fmla="*/ 248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8" h="461">
                    <a:moveTo>
                      <a:pt x="134" y="442"/>
                    </a:moveTo>
                    <a:lnTo>
                      <a:pt x="136" y="440"/>
                    </a:lnTo>
                    <a:lnTo>
                      <a:pt x="134" y="435"/>
                    </a:lnTo>
                    <a:lnTo>
                      <a:pt x="130" y="429"/>
                    </a:lnTo>
                    <a:lnTo>
                      <a:pt x="130" y="427"/>
                    </a:lnTo>
                    <a:lnTo>
                      <a:pt x="128" y="427"/>
                    </a:lnTo>
                    <a:lnTo>
                      <a:pt x="128" y="429"/>
                    </a:lnTo>
                    <a:lnTo>
                      <a:pt x="128" y="431"/>
                    </a:lnTo>
                    <a:lnTo>
                      <a:pt x="128" y="433"/>
                    </a:lnTo>
                    <a:lnTo>
                      <a:pt x="128" y="433"/>
                    </a:lnTo>
                    <a:lnTo>
                      <a:pt x="125" y="433"/>
                    </a:lnTo>
                    <a:lnTo>
                      <a:pt x="125" y="433"/>
                    </a:lnTo>
                    <a:lnTo>
                      <a:pt x="125" y="433"/>
                    </a:lnTo>
                    <a:lnTo>
                      <a:pt x="123" y="435"/>
                    </a:lnTo>
                    <a:lnTo>
                      <a:pt x="121" y="437"/>
                    </a:lnTo>
                    <a:lnTo>
                      <a:pt x="121" y="437"/>
                    </a:lnTo>
                    <a:lnTo>
                      <a:pt x="121" y="440"/>
                    </a:lnTo>
                    <a:lnTo>
                      <a:pt x="121" y="444"/>
                    </a:lnTo>
                    <a:lnTo>
                      <a:pt x="121" y="446"/>
                    </a:lnTo>
                    <a:lnTo>
                      <a:pt x="119" y="452"/>
                    </a:lnTo>
                    <a:lnTo>
                      <a:pt x="119" y="452"/>
                    </a:lnTo>
                    <a:lnTo>
                      <a:pt x="119" y="454"/>
                    </a:lnTo>
                    <a:lnTo>
                      <a:pt x="117" y="452"/>
                    </a:lnTo>
                    <a:lnTo>
                      <a:pt x="115" y="452"/>
                    </a:lnTo>
                    <a:lnTo>
                      <a:pt x="115" y="452"/>
                    </a:lnTo>
                    <a:lnTo>
                      <a:pt x="113" y="454"/>
                    </a:lnTo>
                    <a:lnTo>
                      <a:pt x="113" y="454"/>
                    </a:lnTo>
                    <a:lnTo>
                      <a:pt x="117" y="454"/>
                    </a:lnTo>
                    <a:lnTo>
                      <a:pt x="123" y="458"/>
                    </a:lnTo>
                    <a:lnTo>
                      <a:pt x="128" y="461"/>
                    </a:lnTo>
                    <a:lnTo>
                      <a:pt x="128" y="458"/>
                    </a:lnTo>
                    <a:lnTo>
                      <a:pt x="128" y="456"/>
                    </a:lnTo>
                    <a:lnTo>
                      <a:pt x="128" y="456"/>
                    </a:lnTo>
                    <a:lnTo>
                      <a:pt x="128" y="454"/>
                    </a:lnTo>
                    <a:lnTo>
                      <a:pt x="130" y="454"/>
                    </a:lnTo>
                    <a:lnTo>
                      <a:pt x="132" y="454"/>
                    </a:lnTo>
                    <a:lnTo>
                      <a:pt x="132" y="454"/>
                    </a:lnTo>
                    <a:lnTo>
                      <a:pt x="130" y="456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2" y="456"/>
                    </a:lnTo>
                    <a:lnTo>
                      <a:pt x="134" y="456"/>
                    </a:lnTo>
                    <a:lnTo>
                      <a:pt x="134" y="456"/>
                    </a:lnTo>
                    <a:lnTo>
                      <a:pt x="134" y="456"/>
                    </a:lnTo>
                    <a:lnTo>
                      <a:pt x="134" y="456"/>
                    </a:lnTo>
                    <a:lnTo>
                      <a:pt x="134" y="458"/>
                    </a:lnTo>
                    <a:lnTo>
                      <a:pt x="134" y="458"/>
                    </a:lnTo>
                    <a:lnTo>
                      <a:pt x="134" y="456"/>
                    </a:lnTo>
                    <a:lnTo>
                      <a:pt x="134" y="454"/>
                    </a:lnTo>
                    <a:lnTo>
                      <a:pt x="134" y="454"/>
                    </a:lnTo>
                    <a:lnTo>
                      <a:pt x="134" y="452"/>
                    </a:lnTo>
                    <a:lnTo>
                      <a:pt x="134" y="452"/>
                    </a:lnTo>
                    <a:lnTo>
                      <a:pt x="134" y="450"/>
                    </a:lnTo>
                    <a:lnTo>
                      <a:pt x="134" y="450"/>
                    </a:lnTo>
                    <a:lnTo>
                      <a:pt x="134" y="448"/>
                    </a:lnTo>
                    <a:lnTo>
                      <a:pt x="136" y="446"/>
                    </a:lnTo>
                    <a:lnTo>
                      <a:pt x="136" y="444"/>
                    </a:lnTo>
                    <a:lnTo>
                      <a:pt x="136" y="442"/>
                    </a:lnTo>
                    <a:lnTo>
                      <a:pt x="134" y="442"/>
                    </a:lnTo>
                    <a:close/>
                    <a:moveTo>
                      <a:pt x="75" y="410"/>
                    </a:moveTo>
                    <a:lnTo>
                      <a:pt x="75" y="410"/>
                    </a:lnTo>
                    <a:lnTo>
                      <a:pt x="73" y="410"/>
                    </a:lnTo>
                    <a:lnTo>
                      <a:pt x="73" y="410"/>
                    </a:lnTo>
                    <a:lnTo>
                      <a:pt x="73" y="410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5" y="412"/>
                    </a:lnTo>
                    <a:lnTo>
                      <a:pt x="77" y="412"/>
                    </a:lnTo>
                    <a:lnTo>
                      <a:pt x="77" y="412"/>
                    </a:lnTo>
                    <a:lnTo>
                      <a:pt x="75" y="410"/>
                    </a:lnTo>
                    <a:lnTo>
                      <a:pt x="75" y="410"/>
                    </a:lnTo>
                    <a:close/>
                    <a:moveTo>
                      <a:pt x="79" y="309"/>
                    </a:moveTo>
                    <a:lnTo>
                      <a:pt x="77" y="307"/>
                    </a:lnTo>
                    <a:lnTo>
                      <a:pt x="77" y="305"/>
                    </a:lnTo>
                    <a:lnTo>
                      <a:pt x="75" y="305"/>
                    </a:lnTo>
                    <a:lnTo>
                      <a:pt x="73" y="305"/>
                    </a:lnTo>
                    <a:lnTo>
                      <a:pt x="71" y="303"/>
                    </a:lnTo>
                    <a:lnTo>
                      <a:pt x="71" y="303"/>
                    </a:lnTo>
                    <a:lnTo>
                      <a:pt x="71" y="301"/>
                    </a:lnTo>
                    <a:lnTo>
                      <a:pt x="71" y="301"/>
                    </a:lnTo>
                    <a:lnTo>
                      <a:pt x="69" y="299"/>
                    </a:lnTo>
                    <a:lnTo>
                      <a:pt x="67" y="297"/>
                    </a:lnTo>
                    <a:lnTo>
                      <a:pt x="67" y="297"/>
                    </a:lnTo>
                    <a:lnTo>
                      <a:pt x="65" y="295"/>
                    </a:lnTo>
                    <a:lnTo>
                      <a:pt x="61" y="295"/>
                    </a:lnTo>
                    <a:lnTo>
                      <a:pt x="58" y="292"/>
                    </a:lnTo>
                    <a:lnTo>
                      <a:pt x="50" y="284"/>
                    </a:lnTo>
                    <a:lnTo>
                      <a:pt x="50" y="280"/>
                    </a:lnTo>
                    <a:lnTo>
                      <a:pt x="48" y="278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1"/>
                    </a:lnTo>
                    <a:lnTo>
                      <a:pt x="42" y="269"/>
                    </a:lnTo>
                    <a:lnTo>
                      <a:pt x="42" y="269"/>
                    </a:lnTo>
                    <a:lnTo>
                      <a:pt x="40" y="267"/>
                    </a:lnTo>
                    <a:lnTo>
                      <a:pt x="40" y="267"/>
                    </a:lnTo>
                    <a:lnTo>
                      <a:pt x="40" y="265"/>
                    </a:lnTo>
                    <a:lnTo>
                      <a:pt x="40" y="265"/>
                    </a:lnTo>
                    <a:lnTo>
                      <a:pt x="37" y="265"/>
                    </a:lnTo>
                    <a:lnTo>
                      <a:pt x="37" y="265"/>
                    </a:lnTo>
                    <a:lnTo>
                      <a:pt x="35" y="265"/>
                    </a:lnTo>
                    <a:lnTo>
                      <a:pt x="35" y="265"/>
                    </a:lnTo>
                    <a:lnTo>
                      <a:pt x="35" y="265"/>
                    </a:lnTo>
                    <a:lnTo>
                      <a:pt x="33" y="265"/>
                    </a:lnTo>
                    <a:lnTo>
                      <a:pt x="33" y="263"/>
                    </a:lnTo>
                    <a:lnTo>
                      <a:pt x="33" y="263"/>
                    </a:lnTo>
                    <a:lnTo>
                      <a:pt x="31" y="261"/>
                    </a:lnTo>
                    <a:lnTo>
                      <a:pt x="31" y="263"/>
                    </a:lnTo>
                    <a:lnTo>
                      <a:pt x="29" y="263"/>
                    </a:lnTo>
                    <a:lnTo>
                      <a:pt x="29" y="261"/>
                    </a:lnTo>
                    <a:lnTo>
                      <a:pt x="25" y="259"/>
                    </a:lnTo>
                    <a:lnTo>
                      <a:pt x="25" y="261"/>
                    </a:lnTo>
                    <a:lnTo>
                      <a:pt x="25" y="261"/>
                    </a:lnTo>
                    <a:lnTo>
                      <a:pt x="25" y="263"/>
                    </a:lnTo>
                    <a:lnTo>
                      <a:pt x="25" y="265"/>
                    </a:lnTo>
                    <a:lnTo>
                      <a:pt x="23" y="265"/>
                    </a:lnTo>
                    <a:lnTo>
                      <a:pt x="19" y="269"/>
                    </a:lnTo>
                    <a:lnTo>
                      <a:pt x="17" y="271"/>
                    </a:lnTo>
                    <a:lnTo>
                      <a:pt x="14" y="271"/>
                    </a:lnTo>
                    <a:lnTo>
                      <a:pt x="12" y="271"/>
                    </a:lnTo>
                    <a:lnTo>
                      <a:pt x="10" y="271"/>
                    </a:lnTo>
                    <a:lnTo>
                      <a:pt x="8" y="271"/>
                    </a:lnTo>
                    <a:lnTo>
                      <a:pt x="8" y="271"/>
                    </a:lnTo>
                    <a:lnTo>
                      <a:pt x="8" y="271"/>
                    </a:lnTo>
                    <a:lnTo>
                      <a:pt x="6" y="271"/>
                    </a:lnTo>
                    <a:lnTo>
                      <a:pt x="6" y="269"/>
                    </a:lnTo>
                    <a:lnTo>
                      <a:pt x="6" y="269"/>
                    </a:lnTo>
                    <a:lnTo>
                      <a:pt x="2" y="269"/>
                    </a:lnTo>
                    <a:lnTo>
                      <a:pt x="0" y="269"/>
                    </a:lnTo>
                    <a:lnTo>
                      <a:pt x="0" y="271"/>
                    </a:lnTo>
                    <a:lnTo>
                      <a:pt x="0" y="274"/>
                    </a:lnTo>
                    <a:lnTo>
                      <a:pt x="0" y="271"/>
                    </a:lnTo>
                    <a:lnTo>
                      <a:pt x="0" y="271"/>
                    </a:lnTo>
                    <a:lnTo>
                      <a:pt x="4" y="274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0" y="280"/>
                    </a:lnTo>
                    <a:lnTo>
                      <a:pt x="10" y="282"/>
                    </a:lnTo>
                    <a:lnTo>
                      <a:pt x="10" y="282"/>
                    </a:lnTo>
                    <a:lnTo>
                      <a:pt x="12" y="284"/>
                    </a:lnTo>
                    <a:lnTo>
                      <a:pt x="12" y="284"/>
                    </a:lnTo>
                    <a:lnTo>
                      <a:pt x="14" y="284"/>
                    </a:lnTo>
                    <a:lnTo>
                      <a:pt x="14" y="284"/>
                    </a:lnTo>
                    <a:lnTo>
                      <a:pt x="17" y="284"/>
                    </a:lnTo>
                    <a:lnTo>
                      <a:pt x="17" y="286"/>
                    </a:lnTo>
                    <a:lnTo>
                      <a:pt x="17" y="286"/>
                    </a:lnTo>
                    <a:lnTo>
                      <a:pt x="17" y="288"/>
                    </a:lnTo>
                    <a:lnTo>
                      <a:pt x="17" y="288"/>
                    </a:lnTo>
                    <a:lnTo>
                      <a:pt x="19" y="290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21" y="292"/>
                    </a:lnTo>
                    <a:lnTo>
                      <a:pt x="23" y="295"/>
                    </a:lnTo>
                    <a:lnTo>
                      <a:pt x="23" y="295"/>
                    </a:lnTo>
                    <a:lnTo>
                      <a:pt x="23" y="297"/>
                    </a:lnTo>
                    <a:lnTo>
                      <a:pt x="27" y="305"/>
                    </a:lnTo>
                    <a:lnTo>
                      <a:pt x="29" y="309"/>
                    </a:lnTo>
                    <a:lnTo>
                      <a:pt x="29" y="313"/>
                    </a:lnTo>
                    <a:lnTo>
                      <a:pt x="29" y="316"/>
                    </a:lnTo>
                    <a:lnTo>
                      <a:pt x="29" y="316"/>
                    </a:lnTo>
                    <a:lnTo>
                      <a:pt x="33" y="316"/>
                    </a:lnTo>
                    <a:lnTo>
                      <a:pt x="35" y="316"/>
                    </a:lnTo>
                    <a:lnTo>
                      <a:pt x="37" y="316"/>
                    </a:lnTo>
                    <a:lnTo>
                      <a:pt x="40" y="318"/>
                    </a:lnTo>
                    <a:lnTo>
                      <a:pt x="40" y="318"/>
                    </a:lnTo>
                    <a:lnTo>
                      <a:pt x="48" y="324"/>
                    </a:lnTo>
                    <a:lnTo>
                      <a:pt x="50" y="326"/>
                    </a:lnTo>
                    <a:lnTo>
                      <a:pt x="52" y="330"/>
                    </a:lnTo>
                    <a:lnTo>
                      <a:pt x="52" y="332"/>
                    </a:lnTo>
                    <a:lnTo>
                      <a:pt x="54" y="335"/>
                    </a:lnTo>
                    <a:lnTo>
                      <a:pt x="54" y="337"/>
                    </a:lnTo>
                    <a:lnTo>
                      <a:pt x="54" y="337"/>
                    </a:lnTo>
                    <a:lnTo>
                      <a:pt x="54" y="341"/>
                    </a:lnTo>
                    <a:lnTo>
                      <a:pt x="54" y="341"/>
                    </a:lnTo>
                    <a:lnTo>
                      <a:pt x="56" y="343"/>
                    </a:lnTo>
                    <a:lnTo>
                      <a:pt x="56" y="345"/>
                    </a:lnTo>
                    <a:lnTo>
                      <a:pt x="58" y="345"/>
                    </a:lnTo>
                    <a:lnTo>
                      <a:pt x="56" y="349"/>
                    </a:lnTo>
                    <a:lnTo>
                      <a:pt x="56" y="349"/>
                    </a:lnTo>
                    <a:lnTo>
                      <a:pt x="58" y="349"/>
                    </a:lnTo>
                    <a:lnTo>
                      <a:pt x="58" y="349"/>
                    </a:lnTo>
                    <a:lnTo>
                      <a:pt x="58" y="351"/>
                    </a:lnTo>
                    <a:lnTo>
                      <a:pt x="61" y="351"/>
                    </a:lnTo>
                    <a:lnTo>
                      <a:pt x="61" y="349"/>
                    </a:lnTo>
                    <a:lnTo>
                      <a:pt x="61" y="349"/>
                    </a:lnTo>
                    <a:lnTo>
                      <a:pt x="65" y="351"/>
                    </a:lnTo>
                    <a:lnTo>
                      <a:pt x="65" y="351"/>
                    </a:lnTo>
                    <a:lnTo>
                      <a:pt x="67" y="349"/>
                    </a:lnTo>
                    <a:lnTo>
                      <a:pt x="69" y="351"/>
                    </a:lnTo>
                    <a:lnTo>
                      <a:pt x="69" y="351"/>
                    </a:lnTo>
                    <a:lnTo>
                      <a:pt x="71" y="351"/>
                    </a:lnTo>
                    <a:lnTo>
                      <a:pt x="71" y="351"/>
                    </a:lnTo>
                    <a:lnTo>
                      <a:pt x="75" y="347"/>
                    </a:lnTo>
                    <a:lnTo>
                      <a:pt x="75" y="345"/>
                    </a:lnTo>
                    <a:lnTo>
                      <a:pt x="75" y="337"/>
                    </a:lnTo>
                    <a:lnTo>
                      <a:pt x="77" y="332"/>
                    </a:lnTo>
                    <a:lnTo>
                      <a:pt x="77" y="330"/>
                    </a:lnTo>
                    <a:lnTo>
                      <a:pt x="77" y="328"/>
                    </a:lnTo>
                    <a:lnTo>
                      <a:pt x="77" y="322"/>
                    </a:lnTo>
                    <a:lnTo>
                      <a:pt x="77" y="320"/>
                    </a:lnTo>
                    <a:lnTo>
                      <a:pt x="79" y="318"/>
                    </a:lnTo>
                    <a:lnTo>
                      <a:pt x="79" y="318"/>
                    </a:lnTo>
                    <a:lnTo>
                      <a:pt x="81" y="313"/>
                    </a:lnTo>
                    <a:lnTo>
                      <a:pt x="81" y="311"/>
                    </a:lnTo>
                    <a:lnTo>
                      <a:pt x="79" y="311"/>
                    </a:lnTo>
                    <a:lnTo>
                      <a:pt x="79" y="309"/>
                    </a:lnTo>
                    <a:close/>
                    <a:moveTo>
                      <a:pt x="105" y="414"/>
                    </a:moveTo>
                    <a:lnTo>
                      <a:pt x="105" y="416"/>
                    </a:lnTo>
                    <a:lnTo>
                      <a:pt x="105" y="419"/>
                    </a:lnTo>
                    <a:lnTo>
                      <a:pt x="107" y="416"/>
                    </a:lnTo>
                    <a:lnTo>
                      <a:pt x="107" y="414"/>
                    </a:lnTo>
                    <a:lnTo>
                      <a:pt x="105" y="414"/>
                    </a:lnTo>
                    <a:close/>
                    <a:moveTo>
                      <a:pt x="163" y="389"/>
                    </a:moveTo>
                    <a:lnTo>
                      <a:pt x="159" y="389"/>
                    </a:lnTo>
                    <a:lnTo>
                      <a:pt x="157" y="389"/>
                    </a:lnTo>
                    <a:lnTo>
                      <a:pt x="155" y="387"/>
                    </a:lnTo>
                    <a:lnTo>
                      <a:pt x="151" y="389"/>
                    </a:lnTo>
                    <a:lnTo>
                      <a:pt x="146" y="387"/>
                    </a:lnTo>
                    <a:lnTo>
                      <a:pt x="142" y="389"/>
                    </a:lnTo>
                    <a:lnTo>
                      <a:pt x="138" y="389"/>
                    </a:lnTo>
                    <a:lnTo>
                      <a:pt x="136" y="391"/>
                    </a:lnTo>
                    <a:lnTo>
                      <a:pt x="136" y="393"/>
                    </a:lnTo>
                    <a:lnTo>
                      <a:pt x="138" y="395"/>
                    </a:lnTo>
                    <a:lnTo>
                      <a:pt x="142" y="395"/>
                    </a:lnTo>
                    <a:lnTo>
                      <a:pt x="146" y="395"/>
                    </a:lnTo>
                    <a:lnTo>
                      <a:pt x="148" y="398"/>
                    </a:lnTo>
                    <a:lnTo>
                      <a:pt x="153" y="398"/>
                    </a:lnTo>
                    <a:lnTo>
                      <a:pt x="155" y="398"/>
                    </a:lnTo>
                    <a:lnTo>
                      <a:pt x="159" y="395"/>
                    </a:lnTo>
                    <a:lnTo>
                      <a:pt x="163" y="395"/>
                    </a:lnTo>
                    <a:lnTo>
                      <a:pt x="167" y="398"/>
                    </a:lnTo>
                    <a:lnTo>
                      <a:pt x="167" y="393"/>
                    </a:lnTo>
                    <a:lnTo>
                      <a:pt x="165" y="391"/>
                    </a:lnTo>
                    <a:lnTo>
                      <a:pt x="163" y="389"/>
                    </a:lnTo>
                    <a:close/>
                    <a:moveTo>
                      <a:pt x="134" y="423"/>
                    </a:moveTo>
                    <a:lnTo>
                      <a:pt x="132" y="419"/>
                    </a:lnTo>
                    <a:lnTo>
                      <a:pt x="132" y="414"/>
                    </a:lnTo>
                    <a:lnTo>
                      <a:pt x="130" y="410"/>
                    </a:lnTo>
                    <a:lnTo>
                      <a:pt x="125" y="406"/>
                    </a:lnTo>
                    <a:lnTo>
                      <a:pt x="121" y="404"/>
                    </a:lnTo>
                    <a:lnTo>
                      <a:pt x="117" y="404"/>
                    </a:lnTo>
                    <a:lnTo>
                      <a:pt x="115" y="404"/>
                    </a:lnTo>
                    <a:lnTo>
                      <a:pt x="115" y="406"/>
                    </a:lnTo>
                    <a:lnTo>
                      <a:pt x="115" y="406"/>
                    </a:lnTo>
                    <a:lnTo>
                      <a:pt x="117" y="408"/>
                    </a:lnTo>
                    <a:lnTo>
                      <a:pt x="119" y="408"/>
                    </a:lnTo>
                    <a:lnTo>
                      <a:pt x="119" y="408"/>
                    </a:lnTo>
                    <a:lnTo>
                      <a:pt x="121" y="412"/>
                    </a:lnTo>
                    <a:lnTo>
                      <a:pt x="123" y="419"/>
                    </a:lnTo>
                    <a:lnTo>
                      <a:pt x="125" y="421"/>
                    </a:lnTo>
                    <a:lnTo>
                      <a:pt x="136" y="435"/>
                    </a:lnTo>
                    <a:lnTo>
                      <a:pt x="138" y="440"/>
                    </a:lnTo>
                    <a:lnTo>
                      <a:pt x="138" y="440"/>
                    </a:lnTo>
                    <a:lnTo>
                      <a:pt x="138" y="440"/>
                    </a:lnTo>
                    <a:lnTo>
                      <a:pt x="138" y="437"/>
                    </a:lnTo>
                    <a:lnTo>
                      <a:pt x="138" y="437"/>
                    </a:lnTo>
                    <a:lnTo>
                      <a:pt x="138" y="435"/>
                    </a:lnTo>
                    <a:lnTo>
                      <a:pt x="140" y="435"/>
                    </a:lnTo>
                    <a:lnTo>
                      <a:pt x="140" y="433"/>
                    </a:lnTo>
                    <a:lnTo>
                      <a:pt x="140" y="435"/>
                    </a:lnTo>
                    <a:lnTo>
                      <a:pt x="140" y="431"/>
                    </a:lnTo>
                    <a:lnTo>
                      <a:pt x="138" y="427"/>
                    </a:lnTo>
                    <a:lnTo>
                      <a:pt x="134" y="423"/>
                    </a:lnTo>
                    <a:close/>
                    <a:moveTo>
                      <a:pt x="318" y="250"/>
                    </a:moveTo>
                    <a:lnTo>
                      <a:pt x="316" y="248"/>
                    </a:lnTo>
                    <a:lnTo>
                      <a:pt x="314" y="240"/>
                    </a:lnTo>
                    <a:lnTo>
                      <a:pt x="312" y="234"/>
                    </a:lnTo>
                    <a:lnTo>
                      <a:pt x="310" y="232"/>
                    </a:lnTo>
                    <a:lnTo>
                      <a:pt x="310" y="232"/>
                    </a:lnTo>
                    <a:lnTo>
                      <a:pt x="306" y="229"/>
                    </a:lnTo>
                    <a:lnTo>
                      <a:pt x="304" y="227"/>
                    </a:lnTo>
                    <a:lnTo>
                      <a:pt x="304" y="225"/>
                    </a:lnTo>
                    <a:lnTo>
                      <a:pt x="304" y="223"/>
                    </a:lnTo>
                    <a:lnTo>
                      <a:pt x="304" y="221"/>
                    </a:lnTo>
                    <a:lnTo>
                      <a:pt x="304" y="217"/>
                    </a:lnTo>
                    <a:lnTo>
                      <a:pt x="304" y="217"/>
                    </a:lnTo>
                    <a:lnTo>
                      <a:pt x="306" y="213"/>
                    </a:lnTo>
                    <a:lnTo>
                      <a:pt x="306" y="211"/>
                    </a:lnTo>
                    <a:lnTo>
                      <a:pt x="306" y="200"/>
                    </a:lnTo>
                    <a:lnTo>
                      <a:pt x="304" y="194"/>
                    </a:lnTo>
                    <a:lnTo>
                      <a:pt x="304" y="190"/>
                    </a:lnTo>
                    <a:lnTo>
                      <a:pt x="301" y="187"/>
                    </a:lnTo>
                    <a:lnTo>
                      <a:pt x="301" y="183"/>
                    </a:lnTo>
                    <a:lnTo>
                      <a:pt x="304" y="171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4"/>
                    </a:lnTo>
                    <a:lnTo>
                      <a:pt x="306" y="162"/>
                    </a:lnTo>
                    <a:lnTo>
                      <a:pt x="304" y="162"/>
                    </a:lnTo>
                    <a:lnTo>
                      <a:pt x="301" y="160"/>
                    </a:lnTo>
                    <a:lnTo>
                      <a:pt x="301" y="160"/>
                    </a:lnTo>
                    <a:lnTo>
                      <a:pt x="301" y="160"/>
                    </a:lnTo>
                    <a:lnTo>
                      <a:pt x="299" y="158"/>
                    </a:lnTo>
                    <a:lnTo>
                      <a:pt x="299" y="158"/>
                    </a:lnTo>
                    <a:lnTo>
                      <a:pt x="299" y="156"/>
                    </a:lnTo>
                    <a:lnTo>
                      <a:pt x="299" y="154"/>
                    </a:lnTo>
                    <a:lnTo>
                      <a:pt x="299" y="154"/>
                    </a:lnTo>
                    <a:lnTo>
                      <a:pt x="297" y="154"/>
                    </a:lnTo>
                    <a:lnTo>
                      <a:pt x="297" y="152"/>
                    </a:lnTo>
                    <a:lnTo>
                      <a:pt x="295" y="152"/>
                    </a:lnTo>
                    <a:lnTo>
                      <a:pt x="295" y="152"/>
                    </a:lnTo>
                    <a:lnTo>
                      <a:pt x="295" y="150"/>
                    </a:lnTo>
                    <a:lnTo>
                      <a:pt x="295" y="150"/>
                    </a:lnTo>
                    <a:lnTo>
                      <a:pt x="293" y="150"/>
                    </a:lnTo>
                    <a:lnTo>
                      <a:pt x="291" y="150"/>
                    </a:lnTo>
                    <a:lnTo>
                      <a:pt x="289" y="152"/>
                    </a:lnTo>
                    <a:lnTo>
                      <a:pt x="289" y="152"/>
                    </a:lnTo>
                    <a:lnTo>
                      <a:pt x="287" y="154"/>
                    </a:lnTo>
                    <a:lnTo>
                      <a:pt x="287" y="156"/>
                    </a:lnTo>
                    <a:lnTo>
                      <a:pt x="287" y="160"/>
                    </a:lnTo>
                    <a:lnTo>
                      <a:pt x="287" y="162"/>
                    </a:lnTo>
                    <a:lnTo>
                      <a:pt x="289" y="164"/>
                    </a:lnTo>
                    <a:lnTo>
                      <a:pt x="289" y="166"/>
                    </a:lnTo>
                    <a:lnTo>
                      <a:pt x="287" y="166"/>
                    </a:lnTo>
                    <a:lnTo>
                      <a:pt x="287" y="164"/>
                    </a:lnTo>
                    <a:lnTo>
                      <a:pt x="285" y="162"/>
                    </a:lnTo>
                    <a:lnTo>
                      <a:pt x="285" y="160"/>
                    </a:lnTo>
                    <a:lnTo>
                      <a:pt x="285" y="160"/>
                    </a:lnTo>
                    <a:lnTo>
                      <a:pt x="283" y="156"/>
                    </a:lnTo>
                    <a:lnTo>
                      <a:pt x="283" y="156"/>
                    </a:lnTo>
                    <a:lnTo>
                      <a:pt x="283" y="154"/>
                    </a:lnTo>
                    <a:lnTo>
                      <a:pt x="283" y="152"/>
                    </a:lnTo>
                    <a:lnTo>
                      <a:pt x="280" y="148"/>
                    </a:lnTo>
                    <a:lnTo>
                      <a:pt x="278" y="148"/>
                    </a:lnTo>
                    <a:lnTo>
                      <a:pt x="274" y="150"/>
                    </a:lnTo>
                    <a:lnTo>
                      <a:pt x="274" y="150"/>
                    </a:lnTo>
                    <a:lnTo>
                      <a:pt x="274" y="152"/>
                    </a:lnTo>
                    <a:lnTo>
                      <a:pt x="276" y="152"/>
                    </a:lnTo>
                    <a:lnTo>
                      <a:pt x="276" y="154"/>
                    </a:lnTo>
                    <a:lnTo>
                      <a:pt x="276" y="156"/>
                    </a:lnTo>
                    <a:lnTo>
                      <a:pt x="278" y="158"/>
                    </a:lnTo>
                    <a:lnTo>
                      <a:pt x="278" y="158"/>
                    </a:lnTo>
                    <a:lnTo>
                      <a:pt x="278" y="158"/>
                    </a:lnTo>
                    <a:lnTo>
                      <a:pt x="278" y="160"/>
                    </a:lnTo>
                    <a:lnTo>
                      <a:pt x="276" y="160"/>
                    </a:lnTo>
                    <a:lnTo>
                      <a:pt x="276" y="160"/>
                    </a:lnTo>
                    <a:lnTo>
                      <a:pt x="276" y="160"/>
                    </a:lnTo>
                    <a:lnTo>
                      <a:pt x="276" y="158"/>
                    </a:lnTo>
                    <a:lnTo>
                      <a:pt x="274" y="156"/>
                    </a:lnTo>
                    <a:lnTo>
                      <a:pt x="274" y="154"/>
                    </a:lnTo>
                    <a:lnTo>
                      <a:pt x="274" y="154"/>
                    </a:lnTo>
                    <a:lnTo>
                      <a:pt x="274" y="154"/>
                    </a:lnTo>
                    <a:lnTo>
                      <a:pt x="274" y="152"/>
                    </a:lnTo>
                    <a:lnTo>
                      <a:pt x="274" y="152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72" y="150"/>
                    </a:lnTo>
                    <a:lnTo>
                      <a:pt x="272" y="150"/>
                    </a:lnTo>
                    <a:lnTo>
                      <a:pt x="272" y="148"/>
                    </a:lnTo>
                    <a:lnTo>
                      <a:pt x="272" y="145"/>
                    </a:lnTo>
                    <a:lnTo>
                      <a:pt x="274" y="145"/>
                    </a:lnTo>
                    <a:lnTo>
                      <a:pt x="274" y="143"/>
                    </a:lnTo>
                    <a:lnTo>
                      <a:pt x="276" y="143"/>
                    </a:lnTo>
                    <a:lnTo>
                      <a:pt x="276" y="141"/>
                    </a:lnTo>
                    <a:lnTo>
                      <a:pt x="274" y="131"/>
                    </a:lnTo>
                    <a:lnTo>
                      <a:pt x="274" y="127"/>
                    </a:lnTo>
                    <a:lnTo>
                      <a:pt x="272" y="127"/>
                    </a:lnTo>
                    <a:lnTo>
                      <a:pt x="270" y="124"/>
                    </a:lnTo>
                    <a:lnTo>
                      <a:pt x="268" y="122"/>
                    </a:lnTo>
                    <a:lnTo>
                      <a:pt x="266" y="120"/>
                    </a:lnTo>
                    <a:lnTo>
                      <a:pt x="262" y="122"/>
                    </a:lnTo>
                    <a:lnTo>
                      <a:pt x="262" y="118"/>
                    </a:lnTo>
                    <a:lnTo>
                      <a:pt x="260" y="116"/>
                    </a:lnTo>
                    <a:lnTo>
                      <a:pt x="255" y="112"/>
                    </a:lnTo>
                    <a:lnTo>
                      <a:pt x="253" y="106"/>
                    </a:lnTo>
                    <a:lnTo>
                      <a:pt x="251" y="106"/>
                    </a:lnTo>
                    <a:lnTo>
                      <a:pt x="249" y="106"/>
                    </a:lnTo>
                    <a:lnTo>
                      <a:pt x="247" y="103"/>
                    </a:lnTo>
                    <a:lnTo>
                      <a:pt x="236" y="101"/>
                    </a:lnTo>
                    <a:lnTo>
                      <a:pt x="234" y="99"/>
                    </a:lnTo>
                    <a:lnTo>
                      <a:pt x="230" y="97"/>
                    </a:lnTo>
                    <a:lnTo>
                      <a:pt x="230" y="95"/>
                    </a:lnTo>
                    <a:lnTo>
                      <a:pt x="228" y="93"/>
                    </a:lnTo>
                    <a:lnTo>
                      <a:pt x="228" y="91"/>
                    </a:lnTo>
                    <a:lnTo>
                      <a:pt x="226" y="91"/>
                    </a:lnTo>
                    <a:lnTo>
                      <a:pt x="224" y="89"/>
                    </a:lnTo>
                    <a:lnTo>
                      <a:pt x="222" y="87"/>
                    </a:lnTo>
                    <a:lnTo>
                      <a:pt x="222" y="87"/>
                    </a:lnTo>
                    <a:lnTo>
                      <a:pt x="218" y="84"/>
                    </a:lnTo>
                    <a:lnTo>
                      <a:pt x="216" y="84"/>
                    </a:lnTo>
                    <a:lnTo>
                      <a:pt x="207" y="76"/>
                    </a:lnTo>
                    <a:lnTo>
                      <a:pt x="199" y="72"/>
                    </a:lnTo>
                    <a:lnTo>
                      <a:pt x="190" y="68"/>
                    </a:lnTo>
                    <a:lnTo>
                      <a:pt x="188" y="66"/>
                    </a:lnTo>
                    <a:lnTo>
                      <a:pt x="186" y="63"/>
                    </a:lnTo>
                    <a:lnTo>
                      <a:pt x="184" y="63"/>
                    </a:lnTo>
                    <a:lnTo>
                      <a:pt x="182" y="63"/>
                    </a:lnTo>
                    <a:lnTo>
                      <a:pt x="180" y="61"/>
                    </a:lnTo>
                    <a:lnTo>
                      <a:pt x="178" y="59"/>
                    </a:lnTo>
                    <a:lnTo>
                      <a:pt x="172" y="59"/>
                    </a:lnTo>
                    <a:lnTo>
                      <a:pt x="163" y="55"/>
                    </a:lnTo>
                    <a:lnTo>
                      <a:pt x="155" y="47"/>
                    </a:lnTo>
                    <a:lnTo>
                      <a:pt x="153" y="45"/>
                    </a:lnTo>
                    <a:lnTo>
                      <a:pt x="153" y="40"/>
                    </a:lnTo>
                    <a:lnTo>
                      <a:pt x="151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42" y="32"/>
                    </a:lnTo>
                    <a:lnTo>
                      <a:pt x="140" y="32"/>
                    </a:lnTo>
                    <a:lnTo>
                      <a:pt x="140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28"/>
                    </a:lnTo>
                    <a:lnTo>
                      <a:pt x="134" y="28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30" y="24"/>
                    </a:lnTo>
                    <a:lnTo>
                      <a:pt x="125" y="21"/>
                    </a:lnTo>
                    <a:lnTo>
                      <a:pt x="123" y="19"/>
                    </a:lnTo>
                    <a:lnTo>
                      <a:pt x="121" y="19"/>
                    </a:lnTo>
                    <a:lnTo>
                      <a:pt x="115" y="21"/>
                    </a:lnTo>
                    <a:lnTo>
                      <a:pt x="115" y="19"/>
                    </a:lnTo>
                    <a:lnTo>
                      <a:pt x="113" y="11"/>
                    </a:lnTo>
                    <a:lnTo>
                      <a:pt x="111" y="13"/>
                    </a:lnTo>
                    <a:lnTo>
                      <a:pt x="111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7" y="15"/>
                    </a:lnTo>
                    <a:lnTo>
                      <a:pt x="107" y="15"/>
                    </a:lnTo>
                    <a:lnTo>
                      <a:pt x="105" y="17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5" y="13"/>
                    </a:lnTo>
                    <a:lnTo>
                      <a:pt x="107" y="11"/>
                    </a:lnTo>
                    <a:lnTo>
                      <a:pt x="111" y="11"/>
                    </a:lnTo>
                    <a:lnTo>
                      <a:pt x="113" y="9"/>
                    </a:lnTo>
                    <a:lnTo>
                      <a:pt x="113" y="9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05" y="0"/>
                    </a:lnTo>
                    <a:lnTo>
                      <a:pt x="105" y="0"/>
                    </a:lnTo>
                    <a:lnTo>
                      <a:pt x="100" y="0"/>
                    </a:lnTo>
                    <a:lnTo>
                      <a:pt x="100" y="3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9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2" y="11"/>
                    </a:lnTo>
                    <a:lnTo>
                      <a:pt x="92" y="15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86" y="32"/>
                    </a:lnTo>
                    <a:lnTo>
                      <a:pt x="84" y="34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40"/>
                    </a:lnTo>
                    <a:lnTo>
                      <a:pt x="77" y="42"/>
                    </a:lnTo>
                    <a:lnTo>
                      <a:pt x="77" y="42"/>
                    </a:lnTo>
                    <a:lnTo>
                      <a:pt x="75" y="45"/>
                    </a:lnTo>
                    <a:lnTo>
                      <a:pt x="69" y="51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7" y="55"/>
                    </a:lnTo>
                    <a:lnTo>
                      <a:pt x="67" y="55"/>
                    </a:lnTo>
                    <a:lnTo>
                      <a:pt x="69" y="59"/>
                    </a:lnTo>
                    <a:lnTo>
                      <a:pt x="71" y="61"/>
                    </a:lnTo>
                    <a:lnTo>
                      <a:pt x="71" y="68"/>
                    </a:lnTo>
                    <a:lnTo>
                      <a:pt x="73" y="68"/>
                    </a:lnTo>
                    <a:lnTo>
                      <a:pt x="73" y="70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5" y="72"/>
                    </a:lnTo>
                    <a:lnTo>
                      <a:pt x="77" y="74"/>
                    </a:lnTo>
                    <a:lnTo>
                      <a:pt x="77" y="74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79" y="78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7" y="82"/>
                    </a:lnTo>
                    <a:lnTo>
                      <a:pt x="79" y="82"/>
                    </a:lnTo>
                    <a:lnTo>
                      <a:pt x="79" y="84"/>
                    </a:lnTo>
                    <a:lnTo>
                      <a:pt x="81" y="84"/>
                    </a:lnTo>
                    <a:lnTo>
                      <a:pt x="84" y="89"/>
                    </a:lnTo>
                    <a:lnTo>
                      <a:pt x="86" y="89"/>
                    </a:lnTo>
                    <a:lnTo>
                      <a:pt x="86" y="91"/>
                    </a:lnTo>
                    <a:lnTo>
                      <a:pt x="84" y="95"/>
                    </a:lnTo>
                    <a:lnTo>
                      <a:pt x="84" y="95"/>
                    </a:lnTo>
                    <a:lnTo>
                      <a:pt x="77" y="97"/>
                    </a:lnTo>
                    <a:lnTo>
                      <a:pt x="75" y="97"/>
                    </a:lnTo>
                    <a:lnTo>
                      <a:pt x="75" y="99"/>
                    </a:lnTo>
                    <a:lnTo>
                      <a:pt x="75" y="99"/>
                    </a:lnTo>
                    <a:lnTo>
                      <a:pt x="77" y="101"/>
                    </a:lnTo>
                    <a:lnTo>
                      <a:pt x="77" y="101"/>
                    </a:lnTo>
                    <a:lnTo>
                      <a:pt x="77" y="103"/>
                    </a:lnTo>
                    <a:lnTo>
                      <a:pt x="77" y="103"/>
                    </a:lnTo>
                    <a:lnTo>
                      <a:pt x="79" y="106"/>
                    </a:lnTo>
                    <a:lnTo>
                      <a:pt x="79" y="106"/>
                    </a:lnTo>
                    <a:lnTo>
                      <a:pt x="81" y="110"/>
                    </a:lnTo>
                    <a:lnTo>
                      <a:pt x="81" y="110"/>
                    </a:lnTo>
                    <a:lnTo>
                      <a:pt x="81" y="112"/>
                    </a:lnTo>
                    <a:lnTo>
                      <a:pt x="81" y="114"/>
                    </a:lnTo>
                    <a:lnTo>
                      <a:pt x="79" y="114"/>
                    </a:lnTo>
                    <a:lnTo>
                      <a:pt x="79" y="116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77" y="116"/>
                    </a:lnTo>
                    <a:lnTo>
                      <a:pt x="77" y="116"/>
                    </a:lnTo>
                    <a:lnTo>
                      <a:pt x="77" y="118"/>
                    </a:lnTo>
                    <a:lnTo>
                      <a:pt x="79" y="124"/>
                    </a:lnTo>
                    <a:lnTo>
                      <a:pt x="79" y="129"/>
                    </a:lnTo>
                    <a:lnTo>
                      <a:pt x="79" y="129"/>
                    </a:lnTo>
                    <a:lnTo>
                      <a:pt x="79" y="131"/>
                    </a:lnTo>
                    <a:lnTo>
                      <a:pt x="79" y="131"/>
                    </a:lnTo>
                    <a:lnTo>
                      <a:pt x="81" y="131"/>
                    </a:lnTo>
                    <a:lnTo>
                      <a:pt x="84" y="133"/>
                    </a:lnTo>
                    <a:lnTo>
                      <a:pt x="84" y="133"/>
                    </a:lnTo>
                    <a:lnTo>
                      <a:pt x="86" y="137"/>
                    </a:lnTo>
                    <a:lnTo>
                      <a:pt x="88" y="137"/>
                    </a:lnTo>
                    <a:lnTo>
                      <a:pt x="90" y="137"/>
                    </a:lnTo>
                    <a:lnTo>
                      <a:pt x="90" y="139"/>
                    </a:lnTo>
                    <a:lnTo>
                      <a:pt x="92" y="139"/>
                    </a:lnTo>
                    <a:lnTo>
                      <a:pt x="92" y="141"/>
                    </a:lnTo>
                    <a:lnTo>
                      <a:pt x="92" y="141"/>
                    </a:lnTo>
                    <a:lnTo>
                      <a:pt x="92" y="143"/>
                    </a:lnTo>
                    <a:lnTo>
                      <a:pt x="92" y="143"/>
                    </a:lnTo>
                    <a:lnTo>
                      <a:pt x="92" y="145"/>
                    </a:lnTo>
                    <a:lnTo>
                      <a:pt x="92" y="148"/>
                    </a:lnTo>
                    <a:lnTo>
                      <a:pt x="92" y="150"/>
                    </a:lnTo>
                    <a:lnTo>
                      <a:pt x="94" y="152"/>
                    </a:lnTo>
                    <a:lnTo>
                      <a:pt x="94" y="152"/>
                    </a:lnTo>
                    <a:lnTo>
                      <a:pt x="94" y="154"/>
                    </a:lnTo>
                    <a:lnTo>
                      <a:pt x="92" y="154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8"/>
                    </a:lnTo>
                    <a:lnTo>
                      <a:pt x="90" y="158"/>
                    </a:lnTo>
                    <a:lnTo>
                      <a:pt x="90" y="160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6"/>
                    </a:lnTo>
                    <a:lnTo>
                      <a:pt x="92" y="173"/>
                    </a:lnTo>
                    <a:lnTo>
                      <a:pt x="94" y="175"/>
                    </a:lnTo>
                    <a:lnTo>
                      <a:pt x="94" y="175"/>
                    </a:lnTo>
                    <a:lnTo>
                      <a:pt x="94" y="175"/>
                    </a:lnTo>
                    <a:lnTo>
                      <a:pt x="96" y="175"/>
                    </a:lnTo>
                    <a:lnTo>
                      <a:pt x="96" y="177"/>
                    </a:lnTo>
                    <a:lnTo>
                      <a:pt x="96" y="179"/>
                    </a:lnTo>
                    <a:lnTo>
                      <a:pt x="98" y="181"/>
                    </a:lnTo>
                    <a:lnTo>
                      <a:pt x="98" y="185"/>
                    </a:lnTo>
                    <a:lnTo>
                      <a:pt x="98" y="187"/>
                    </a:lnTo>
                    <a:lnTo>
                      <a:pt x="96" y="198"/>
                    </a:lnTo>
                    <a:lnTo>
                      <a:pt x="96" y="198"/>
                    </a:lnTo>
                    <a:lnTo>
                      <a:pt x="102" y="202"/>
                    </a:lnTo>
                    <a:lnTo>
                      <a:pt x="107" y="206"/>
                    </a:lnTo>
                    <a:lnTo>
                      <a:pt x="111" y="208"/>
                    </a:lnTo>
                    <a:lnTo>
                      <a:pt x="111" y="211"/>
                    </a:lnTo>
                    <a:lnTo>
                      <a:pt x="111" y="213"/>
                    </a:lnTo>
                    <a:lnTo>
                      <a:pt x="113" y="213"/>
                    </a:lnTo>
                    <a:lnTo>
                      <a:pt x="115" y="213"/>
                    </a:lnTo>
                    <a:lnTo>
                      <a:pt x="117" y="213"/>
                    </a:lnTo>
                    <a:lnTo>
                      <a:pt x="119" y="213"/>
                    </a:lnTo>
                    <a:lnTo>
                      <a:pt x="119" y="213"/>
                    </a:lnTo>
                    <a:lnTo>
                      <a:pt x="119" y="215"/>
                    </a:lnTo>
                    <a:lnTo>
                      <a:pt x="119" y="215"/>
                    </a:lnTo>
                    <a:lnTo>
                      <a:pt x="119" y="217"/>
                    </a:lnTo>
                    <a:lnTo>
                      <a:pt x="121" y="217"/>
                    </a:lnTo>
                    <a:lnTo>
                      <a:pt x="121" y="217"/>
                    </a:lnTo>
                    <a:lnTo>
                      <a:pt x="123" y="217"/>
                    </a:lnTo>
                    <a:lnTo>
                      <a:pt x="125" y="217"/>
                    </a:lnTo>
                    <a:lnTo>
                      <a:pt x="128" y="217"/>
                    </a:lnTo>
                    <a:lnTo>
                      <a:pt x="130" y="217"/>
                    </a:lnTo>
                    <a:lnTo>
                      <a:pt x="138" y="223"/>
                    </a:lnTo>
                    <a:lnTo>
                      <a:pt x="142" y="227"/>
                    </a:lnTo>
                    <a:lnTo>
                      <a:pt x="148" y="238"/>
                    </a:lnTo>
                    <a:lnTo>
                      <a:pt x="153" y="242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5" y="242"/>
                    </a:lnTo>
                    <a:lnTo>
                      <a:pt x="155" y="240"/>
                    </a:lnTo>
                    <a:lnTo>
                      <a:pt x="155" y="240"/>
                    </a:lnTo>
                    <a:lnTo>
                      <a:pt x="155" y="240"/>
                    </a:lnTo>
                    <a:lnTo>
                      <a:pt x="155" y="238"/>
                    </a:lnTo>
                    <a:lnTo>
                      <a:pt x="155" y="238"/>
                    </a:lnTo>
                    <a:lnTo>
                      <a:pt x="155" y="238"/>
                    </a:lnTo>
                    <a:lnTo>
                      <a:pt x="155" y="236"/>
                    </a:lnTo>
                    <a:lnTo>
                      <a:pt x="155" y="236"/>
                    </a:lnTo>
                    <a:lnTo>
                      <a:pt x="159" y="238"/>
                    </a:lnTo>
                    <a:lnTo>
                      <a:pt x="161" y="240"/>
                    </a:lnTo>
                    <a:lnTo>
                      <a:pt x="161" y="242"/>
                    </a:lnTo>
                    <a:lnTo>
                      <a:pt x="161" y="244"/>
                    </a:lnTo>
                    <a:lnTo>
                      <a:pt x="161" y="244"/>
                    </a:lnTo>
                    <a:lnTo>
                      <a:pt x="161" y="246"/>
                    </a:lnTo>
                    <a:lnTo>
                      <a:pt x="163" y="246"/>
                    </a:lnTo>
                    <a:lnTo>
                      <a:pt x="165" y="246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53"/>
                    </a:lnTo>
                    <a:lnTo>
                      <a:pt x="163" y="255"/>
                    </a:lnTo>
                    <a:lnTo>
                      <a:pt x="161" y="255"/>
                    </a:lnTo>
                    <a:lnTo>
                      <a:pt x="159" y="259"/>
                    </a:lnTo>
                    <a:lnTo>
                      <a:pt x="159" y="261"/>
                    </a:lnTo>
                    <a:lnTo>
                      <a:pt x="157" y="259"/>
                    </a:lnTo>
                    <a:lnTo>
                      <a:pt x="157" y="259"/>
                    </a:lnTo>
                    <a:lnTo>
                      <a:pt x="157" y="257"/>
                    </a:lnTo>
                    <a:lnTo>
                      <a:pt x="157" y="257"/>
                    </a:lnTo>
                    <a:lnTo>
                      <a:pt x="155" y="257"/>
                    </a:lnTo>
                    <a:lnTo>
                      <a:pt x="155" y="257"/>
                    </a:lnTo>
                    <a:lnTo>
                      <a:pt x="155" y="257"/>
                    </a:lnTo>
                    <a:lnTo>
                      <a:pt x="155" y="259"/>
                    </a:lnTo>
                    <a:lnTo>
                      <a:pt x="155" y="261"/>
                    </a:lnTo>
                    <a:lnTo>
                      <a:pt x="157" y="263"/>
                    </a:lnTo>
                    <a:lnTo>
                      <a:pt x="157" y="263"/>
                    </a:lnTo>
                    <a:lnTo>
                      <a:pt x="157" y="263"/>
                    </a:lnTo>
                    <a:lnTo>
                      <a:pt x="159" y="263"/>
                    </a:lnTo>
                    <a:lnTo>
                      <a:pt x="159" y="263"/>
                    </a:lnTo>
                    <a:lnTo>
                      <a:pt x="159" y="265"/>
                    </a:lnTo>
                    <a:lnTo>
                      <a:pt x="159" y="265"/>
                    </a:lnTo>
                    <a:lnTo>
                      <a:pt x="161" y="267"/>
                    </a:lnTo>
                    <a:lnTo>
                      <a:pt x="161" y="271"/>
                    </a:lnTo>
                    <a:lnTo>
                      <a:pt x="163" y="274"/>
                    </a:lnTo>
                    <a:lnTo>
                      <a:pt x="167" y="278"/>
                    </a:lnTo>
                    <a:lnTo>
                      <a:pt x="167" y="278"/>
                    </a:lnTo>
                    <a:lnTo>
                      <a:pt x="167" y="280"/>
                    </a:lnTo>
                    <a:lnTo>
                      <a:pt x="165" y="280"/>
                    </a:lnTo>
                    <a:lnTo>
                      <a:pt x="165" y="282"/>
                    </a:lnTo>
                    <a:lnTo>
                      <a:pt x="165" y="282"/>
                    </a:lnTo>
                    <a:lnTo>
                      <a:pt x="167" y="284"/>
                    </a:lnTo>
                    <a:lnTo>
                      <a:pt x="174" y="299"/>
                    </a:lnTo>
                    <a:lnTo>
                      <a:pt x="180" y="318"/>
                    </a:lnTo>
                    <a:lnTo>
                      <a:pt x="180" y="322"/>
                    </a:lnTo>
                    <a:lnTo>
                      <a:pt x="180" y="324"/>
                    </a:lnTo>
                    <a:lnTo>
                      <a:pt x="180" y="326"/>
                    </a:lnTo>
                    <a:lnTo>
                      <a:pt x="182" y="326"/>
                    </a:lnTo>
                    <a:lnTo>
                      <a:pt x="182" y="328"/>
                    </a:lnTo>
                    <a:lnTo>
                      <a:pt x="186" y="332"/>
                    </a:lnTo>
                    <a:lnTo>
                      <a:pt x="186" y="335"/>
                    </a:lnTo>
                    <a:lnTo>
                      <a:pt x="186" y="343"/>
                    </a:lnTo>
                    <a:lnTo>
                      <a:pt x="186" y="347"/>
                    </a:lnTo>
                    <a:lnTo>
                      <a:pt x="188" y="345"/>
                    </a:lnTo>
                    <a:lnTo>
                      <a:pt x="190" y="347"/>
                    </a:lnTo>
                    <a:lnTo>
                      <a:pt x="190" y="347"/>
                    </a:lnTo>
                    <a:lnTo>
                      <a:pt x="190" y="349"/>
                    </a:lnTo>
                    <a:lnTo>
                      <a:pt x="190" y="356"/>
                    </a:lnTo>
                    <a:lnTo>
                      <a:pt x="190" y="356"/>
                    </a:lnTo>
                    <a:lnTo>
                      <a:pt x="192" y="356"/>
                    </a:lnTo>
                    <a:lnTo>
                      <a:pt x="192" y="358"/>
                    </a:lnTo>
                    <a:lnTo>
                      <a:pt x="192" y="360"/>
                    </a:lnTo>
                    <a:lnTo>
                      <a:pt x="195" y="366"/>
                    </a:lnTo>
                    <a:lnTo>
                      <a:pt x="195" y="368"/>
                    </a:lnTo>
                    <a:lnTo>
                      <a:pt x="192" y="372"/>
                    </a:lnTo>
                    <a:lnTo>
                      <a:pt x="195" y="372"/>
                    </a:lnTo>
                    <a:lnTo>
                      <a:pt x="195" y="372"/>
                    </a:lnTo>
                    <a:lnTo>
                      <a:pt x="197" y="374"/>
                    </a:lnTo>
                    <a:lnTo>
                      <a:pt x="197" y="377"/>
                    </a:lnTo>
                    <a:lnTo>
                      <a:pt x="197" y="377"/>
                    </a:lnTo>
                    <a:lnTo>
                      <a:pt x="195" y="379"/>
                    </a:lnTo>
                    <a:lnTo>
                      <a:pt x="195" y="381"/>
                    </a:lnTo>
                    <a:lnTo>
                      <a:pt x="195" y="381"/>
                    </a:lnTo>
                    <a:lnTo>
                      <a:pt x="197" y="381"/>
                    </a:lnTo>
                    <a:lnTo>
                      <a:pt x="197" y="381"/>
                    </a:lnTo>
                    <a:lnTo>
                      <a:pt x="207" y="368"/>
                    </a:lnTo>
                    <a:lnTo>
                      <a:pt x="213" y="360"/>
                    </a:lnTo>
                    <a:lnTo>
                      <a:pt x="216" y="360"/>
                    </a:lnTo>
                    <a:lnTo>
                      <a:pt x="216" y="358"/>
                    </a:lnTo>
                    <a:lnTo>
                      <a:pt x="218" y="358"/>
                    </a:lnTo>
                    <a:lnTo>
                      <a:pt x="222" y="358"/>
                    </a:lnTo>
                    <a:lnTo>
                      <a:pt x="224" y="358"/>
                    </a:lnTo>
                    <a:lnTo>
                      <a:pt x="226" y="356"/>
                    </a:lnTo>
                    <a:lnTo>
                      <a:pt x="232" y="353"/>
                    </a:lnTo>
                    <a:lnTo>
                      <a:pt x="234" y="351"/>
                    </a:lnTo>
                    <a:lnTo>
                      <a:pt x="236" y="351"/>
                    </a:lnTo>
                    <a:lnTo>
                      <a:pt x="239" y="351"/>
                    </a:lnTo>
                    <a:lnTo>
                      <a:pt x="241" y="353"/>
                    </a:lnTo>
                    <a:lnTo>
                      <a:pt x="241" y="353"/>
                    </a:lnTo>
                    <a:lnTo>
                      <a:pt x="243" y="353"/>
                    </a:lnTo>
                    <a:lnTo>
                      <a:pt x="243" y="353"/>
                    </a:lnTo>
                    <a:lnTo>
                      <a:pt x="243" y="353"/>
                    </a:lnTo>
                    <a:lnTo>
                      <a:pt x="245" y="356"/>
                    </a:lnTo>
                    <a:lnTo>
                      <a:pt x="245" y="358"/>
                    </a:lnTo>
                    <a:lnTo>
                      <a:pt x="247" y="358"/>
                    </a:lnTo>
                    <a:lnTo>
                      <a:pt x="247" y="358"/>
                    </a:lnTo>
                    <a:lnTo>
                      <a:pt x="249" y="358"/>
                    </a:lnTo>
                    <a:lnTo>
                      <a:pt x="253" y="358"/>
                    </a:lnTo>
                    <a:lnTo>
                      <a:pt x="255" y="358"/>
                    </a:lnTo>
                    <a:lnTo>
                      <a:pt x="255" y="360"/>
                    </a:lnTo>
                    <a:lnTo>
                      <a:pt x="255" y="360"/>
                    </a:lnTo>
                    <a:lnTo>
                      <a:pt x="257" y="360"/>
                    </a:lnTo>
                    <a:lnTo>
                      <a:pt x="260" y="360"/>
                    </a:lnTo>
                    <a:lnTo>
                      <a:pt x="262" y="360"/>
                    </a:lnTo>
                    <a:lnTo>
                      <a:pt x="266" y="360"/>
                    </a:lnTo>
                    <a:lnTo>
                      <a:pt x="266" y="358"/>
                    </a:lnTo>
                    <a:lnTo>
                      <a:pt x="268" y="358"/>
                    </a:lnTo>
                    <a:lnTo>
                      <a:pt x="268" y="356"/>
                    </a:lnTo>
                    <a:lnTo>
                      <a:pt x="268" y="353"/>
                    </a:lnTo>
                    <a:lnTo>
                      <a:pt x="268" y="353"/>
                    </a:lnTo>
                    <a:lnTo>
                      <a:pt x="268" y="351"/>
                    </a:lnTo>
                    <a:lnTo>
                      <a:pt x="268" y="351"/>
                    </a:lnTo>
                    <a:lnTo>
                      <a:pt x="266" y="347"/>
                    </a:lnTo>
                    <a:lnTo>
                      <a:pt x="264" y="345"/>
                    </a:lnTo>
                    <a:lnTo>
                      <a:pt x="264" y="343"/>
                    </a:lnTo>
                    <a:lnTo>
                      <a:pt x="264" y="343"/>
                    </a:lnTo>
                    <a:lnTo>
                      <a:pt x="260" y="339"/>
                    </a:lnTo>
                    <a:lnTo>
                      <a:pt x="257" y="337"/>
                    </a:lnTo>
                    <a:lnTo>
                      <a:pt x="257" y="332"/>
                    </a:lnTo>
                    <a:lnTo>
                      <a:pt x="257" y="332"/>
                    </a:lnTo>
                    <a:lnTo>
                      <a:pt x="255" y="330"/>
                    </a:lnTo>
                    <a:lnTo>
                      <a:pt x="255" y="330"/>
                    </a:lnTo>
                    <a:lnTo>
                      <a:pt x="255" y="330"/>
                    </a:lnTo>
                    <a:lnTo>
                      <a:pt x="253" y="330"/>
                    </a:lnTo>
                    <a:lnTo>
                      <a:pt x="253" y="330"/>
                    </a:lnTo>
                    <a:lnTo>
                      <a:pt x="251" y="328"/>
                    </a:lnTo>
                    <a:lnTo>
                      <a:pt x="251" y="328"/>
                    </a:lnTo>
                    <a:lnTo>
                      <a:pt x="251" y="326"/>
                    </a:lnTo>
                    <a:lnTo>
                      <a:pt x="251" y="326"/>
                    </a:lnTo>
                    <a:lnTo>
                      <a:pt x="249" y="326"/>
                    </a:lnTo>
                    <a:lnTo>
                      <a:pt x="249" y="324"/>
                    </a:lnTo>
                    <a:lnTo>
                      <a:pt x="247" y="322"/>
                    </a:lnTo>
                    <a:lnTo>
                      <a:pt x="247" y="322"/>
                    </a:lnTo>
                    <a:lnTo>
                      <a:pt x="249" y="322"/>
                    </a:lnTo>
                    <a:lnTo>
                      <a:pt x="249" y="322"/>
                    </a:lnTo>
                    <a:lnTo>
                      <a:pt x="249" y="322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5" y="324"/>
                    </a:lnTo>
                    <a:lnTo>
                      <a:pt x="255" y="324"/>
                    </a:lnTo>
                    <a:lnTo>
                      <a:pt x="257" y="324"/>
                    </a:lnTo>
                    <a:lnTo>
                      <a:pt x="257" y="324"/>
                    </a:lnTo>
                    <a:lnTo>
                      <a:pt x="260" y="322"/>
                    </a:lnTo>
                    <a:lnTo>
                      <a:pt x="262" y="324"/>
                    </a:lnTo>
                    <a:lnTo>
                      <a:pt x="266" y="326"/>
                    </a:lnTo>
                    <a:lnTo>
                      <a:pt x="270" y="326"/>
                    </a:lnTo>
                    <a:lnTo>
                      <a:pt x="272" y="326"/>
                    </a:lnTo>
                    <a:lnTo>
                      <a:pt x="272" y="328"/>
                    </a:lnTo>
                    <a:lnTo>
                      <a:pt x="276" y="328"/>
                    </a:lnTo>
                    <a:lnTo>
                      <a:pt x="280" y="330"/>
                    </a:lnTo>
                    <a:lnTo>
                      <a:pt x="280" y="330"/>
                    </a:lnTo>
                    <a:lnTo>
                      <a:pt x="283" y="330"/>
                    </a:lnTo>
                    <a:lnTo>
                      <a:pt x="285" y="332"/>
                    </a:lnTo>
                    <a:lnTo>
                      <a:pt x="287" y="335"/>
                    </a:lnTo>
                    <a:lnTo>
                      <a:pt x="287" y="335"/>
                    </a:lnTo>
                    <a:lnTo>
                      <a:pt x="289" y="335"/>
                    </a:lnTo>
                    <a:lnTo>
                      <a:pt x="289" y="335"/>
                    </a:lnTo>
                    <a:lnTo>
                      <a:pt x="291" y="335"/>
                    </a:lnTo>
                    <a:lnTo>
                      <a:pt x="293" y="332"/>
                    </a:lnTo>
                    <a:lnTo>
                      <a:pt x="291" y="330"/>
                    </a:lnTo>
                    <a:lnTo>
                      <a:pt x="293" y="328"/>
                    </a:lnTo>
                    <a:lnTo>
                      <a:pt x="293" y="328"/>
                    </a:lnTo>
                    <a:lnTo>
                      <a:pt x="293" y="326"/>
                    </a:lnTo>
                    <a:lnTo>
                      <a:pt x="293" y="324"/>
                    </a:lnTo>
                    <a:lnTo>
                      <a:pt x="295" y="324"/>
                    </a:lnTo>
                    <a:lnTo>
                      <a:pt x="295" y="324"/>
                    </a:lnTo>
                    <a:lnTo>
                      <a:pt x="295" y="324"/>
                    </a:lnTo>
                    <a:lnTo>
                      <a:pt x="295" y="322"/>
                    </a:lnTo>
                    <a:lnTo>
                      <a:pt x="295" y="322"/>
                    </a:lnTo>
                    <a:lnTo>
                      <a:pt x="295" y="318"/>
                    </a:lnTo>
                    <a:lnTo>
                      <a:pt x="297" y="311"/>
                    </a:lnTo>
                    <a:lnTo>
                      <a:pt x="297" y="309"/>
                    </a:lnTo>
                    <a:lnTo>
                      <a:pt x="295" y="307"/>
                    </a:lnTo>
                    <a:lnTo>
                      <a:pt x="295" y="305"/>
                    </a:lnTo>
                    <a:lnTo>
                      <a:pt x="295" y="305"/>
                    </a:lnTo>
                    <a:lnTo>
                      <a:pt x="295" y="303"/>
                    </a:lnTo>
                    <a:lnTo>
                      <a:pt x="297" y="299"/>
                    </a:lnTo>
                    <a:lnTo>
                      <a:pt x="297" y="297"/>
                    </a:lnTo>
                    <a:lnTo>
                      <a:pt x="297" y="295"/>
                    </a:lnTo>
                    <a:lnTo>
                      <a:pt x="297" y="295"/>
                    </a:lnTo>
                    <a:lnTo>
                      <a:pt x="295" y="292"/>
                    </a:lnTo>
                    <a:lnTo>
                      <a:pt x="295" y="292"/>
                    </a:lnTo>
                    <a:lnTo>
                      <a:pt x="293" y="292"/>
                    </a:lnTo>
                    <a:lnTo>
                      <a:pt x="289" y="290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86"/>
                    </a:lnTo>
                    <a:lnTo>
                      <a:pt x="289" y="284"/>
                    </a:lnTo>
                    <a:lnTo>
                      <a:pt x="289" y="282"/>
                    </a:lnTo>
                    <a:lnTo>
                      <a:pt x="287" y="282"/>
                    </a:lnTo>
                    <a:lnTo>
                      <a:pt x="287" y="280"/>
                    </a:lnTo>
                    <a:lnTo>
                      <a:pt x="283" y="278"/>
                    </a:lnTo>
                    <a:lnTo>
                      <a:pt x="283" y="276"/>
                    </a:lnTo>
                    <a:lnTo>
                      <a:pt x="283" y="276"/>
                    </a:lnTo>
                    <a:lnTo>
                      <a:pt x="283" y="276"/>
                    </a:lnTo>
                    <a:lnTo>
                      <a:pt x="283" y="274"/>
                    </a:lnTo>
                    <a:lnTo>
                      <a:pt x="283" y="274"/>
                    </a:lnTo>
                    <a:lnTo>
                      <a:pt x="285" y="274"/>
                    </a:lnTo>
                    <a:lnTo>
                      <a:pt x="285" y="271"/>
                    </a:lnTo>
                    <a:lnTo>
                      <a:pt x="304" y="263"/>
                    </a:lnTo>
                    <a:lnTo>
                      <a:pt x="306" y="263"/>
                    </a:lnTo>
                    <a:lnTo>
                      <a:pt x="310" y="261"/>
                    </a:lnTo>
                    <a:lnTo>
                      <a:pt x="314" y="257"/>
                    </a:lnTo>
                    <a:lnTo>
                      <a:pt x="316" y="257"/>
                    </a:lnTo>
                    <a:lnTo>
                      <a:pt x="316" y="255"/>
                    </a:lnTo>
                    <a:lnTo>
                      <a:pt x="318" y="255"/>
                    </a:lnTo>
                    <a:lnTo>
                      <a:pt x="318" y="253"/>
                    </a:lnTo>
                    <a:lnTo>
                      <a:pt x="318" y="250"/>
                    </a:lnTo>
                    <a:close/>
                    <a:moveTo>
                      <a:pt x="130" y="250"/>
                    </a:moveTo>
                    <a:lnTo>
                      <a:pt x="132" y="250"/>
                    </a:lnTo>
                    <a:lnTo>
                      <a:pt x="134" y="253"/>
                    </a:lnTo>
                    <a:lnTo>
                      <a:pt x="138" y="253"/>
                    </a:lnTo>
                    <a:lnTo>
                      <a:pt x="140" y="253"/>
                    </a:lnTo>
                    <a:lnTo>
                      <a:pt x="142" y="253"/>
                    </a:lnTo>
                    <a:lnTo>
                      <a:pt x="144" y="250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0" y="246"/>
                    </a:lnTo>
                    <a:lnTo>
                      <a:pt x="138" y="246"/>
                    </a:lnTo>
                    <a:lnTo>
                      <a:pt x="138" y="248"/>
                    </a:lnTo>
                    <a:lnTo>
                      <a:pt x="136" y="248"/>
                    </a:lnTo>
                    <a:lnTo>
                      <a:pt x="134" y="248"/>
                    </a:lnTo>
                    <a:lnTo>
                      <a:pt x="134" y="246"/>
                    </a:lnTo>
                    <a:lnTo>
                      <a:pt x="132" y="244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6"/>
                    </a:lnTo>
                    <a:lnTo>
                      <a:pt x="128" y="246"/>
                    </a:lnTo>
                    <a:lnTo>
                      <a:pt x="128" y="248"/>
                    </a:lnTo>
                    <a:lnTo>
                      <a:pt x="130" y="250"/>
                    </a:lnTo>
                    <a:lnTo>
                      <a:pt x="130" y="25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="" xmlns:a16="http://schemas.microsoft.com/office/drawing/2014/main" id="{F855CDA3-C39B-4685-89CB-FB3DE16429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4" y="1145"/>
                <a:ext cx="381" cy="498"/>
              </a:xfrm>
              <a:custGeom>
                <a:avLst/>
                <a:gdLst>
                  <a:gd name="T0" fmla="*/ 201 w 381"/>
                  <a:gd name="T1" fmla="*/ 393 h 498"/>
                  <a:gd name="T2" fmla="*/ 207 w 381"/>
                  <a:gd name="T3" fmla="*/ 378 h 498"/>
                  <a:gd name="T4" fmla="*/ 195 w 381"/>
                  <a:gd name="T5" fmla="*/ 374 h 498"/>
                  <a:gd name="T6" fmla="*/ 182 w 381"/>
                  <a:gd name="T7" fmla="*/ 365 h 498"/>
                  <a:gd name="T8" fmla="*/ 176 w 381"/>
                  <a:gd name="T9" fmla="*/ 365 h 498"/>
                  <a:gd name="T10" fmla="*/ 163 w 381"/>
                  <a:gd name="T11" fmla="*/ 382 h 498"/>
                  <a:gd name="T12" fmla="*/ 149 w 381"/>
                  <a:gd name="T13" fmla="*/ 393 h 498"/>
                  <a:gd name="T14" fmla="*/ 136 w 381"/>
                  <a:gd name="T15" fmla="*/ 403 h 498"/>
                  <a:gd name="T16" fmla="*/ 138 w 381"/>
                  <a:gd name="T17" fmla="*/ 411 h 498"/>
                  <a:gd name="T18" fmla="*/ 132 w 381"/>
                  <a:gd name="T19" fmla="*/ 411 h 498"/>
                  <a:gd name="T20" fmla="*/ 113 w 381"/>
                  <a:gd name="T21" fmla="*/ 426 h 498"/>
                  <a:gd name="T22" fmla="*/ 84 w 381"/>
                  <a:gd name="T23" fmla="*/ 441 h 498"/>
                  <a:gd name="T24" fmla="*/ 75 w 381"/>
                  <a:gd name="T25" fmla="*/ 445 h 498"/>
                  <a:gd name="T26" fmla="*/ 44 w 381"/>
                  <a:gd name="T27" fmla="*/ 443 h 498"/>
                  <a:gd name="T28" fmla="*/ 27 w 381"/>
                  <a:gd name="T29" fmla="*/ 437 h 498"/>
                  <a:gd name="T30" fmla="*/ 17 w 381"/>
                  <a:gd name="T31" fmla="*/ 437 h 498"/>
                  <a:gd name="T32" fmla="*/ 6 w 381"/>
                  <a:gd name="T33" fmla="*/ 432 h 498"/>
                  <a:gd name="T34" fmla="*/ 0 w 381"/>
                  <a:gd name="T35" fmla="*/ 437 h 498"/>
                  <a:gd name="T36" fmla="*/ 10 w 381"/>
                  <a:gd name="T37" fmla="*/ 449 h 498"/>
                  <a:gd name="T38" fmla="*/ 35 w 381"/>
                  <a:gd name="T39" fmla="*/ 470 h 498"/>
                  <a:gd name="T40" fmla="*/ 33 w 381"/>
                  <a:gd name="T41" fmla="*/ 493 h 498"/>
                  <a:gd name="T42" fmla="*/ 54 w 381"/>
                  <a:gd name="T43" fmla="*/ 496 h 498"/>
                  <a:gd name="T44" fmla="*/ 67 w 381"/>
                  <a:gd name="T45" fmla="*/ 493 h 498"/>
                  <a:gd name="T46" fmla="*/ 88 w 381"/>
                  <a:gd name="T47" fmla="*/ 489 h 498"/>
                  <a:gd name="T48" fmla="*/ 117 w 381"/>
                  <a:gd name="T49" fmla="*/ 483 h 498"/>
                  <a:gd name="T50" fmla="*/ 132 w 381"/>
                  <a:gd name="T51" fmla="*/ 477 h 498"/>
                  <a:gd name="T52" fmla="*/ 140 w 381"/>
                  <a:gd name="T53" fmla="*/ 468 h 498"/>
                  <a:gd name="T54" fmla="*/ 142 w 381"/>
                  <a:gd name="T55" fmla="*/ 458 h 498"/>
                  <a:gd name="T56" fmla="*/ 151 w 381"/>
                  <a:gd name="T57" fmla="*/ 445 h 498"/>
                  <a:gd name="T58" fmla="*/ 165 w 381"/>
                  <a:gd name="T59" fmla="*/ 435 h 498"/>
                  <a:gd name="T60" fmla="*/ 182 w 381"/>
                  <a:gd name="T61" fmla="*/ 414 h 498"/>
                  <a:gd name="T62" fmla="*/ 213 w 381"/>
                  <a:gd name="T63" fmla="*/ 323 h 498"/>
                  <a:gd name="T64" fmla="*/ 211 w 381"/>
                  <a:gd name="T65" fmla="*/ 325 h 498"/>
                  <a:gd name="T66" fmla="*/ 211 w 381"/>
                  <a:gd name="T67" fmla="*/ 330 h 498"/>
                  <a:gd name="T68" fmla="*/ 216 w 381"/>
                  <a:gd name="T69" fmla="*/ 325 h 498"/>
                  <a:gd name="T70" fmla="*/ 213 w 381"/>
                  <a:gd name="T71" fmla="*/ 300 h 498"/>
                  <a:gd name="T72" fmla="*/ 220 w 381"/>
                  <a:gd name="T73" fmla="*/ 300 h 498"/>
                  <a:gd name="T74" fmla="*/ 195 w 381"/>
                  <a:gd name="T75" fmla="*/ 357 h 498"/>
                  <a:gd name="T76" fmla="*/ 190 w 381"/>
                  <a:gd name="T77" fmla="*/ 353 h 498"/>
                  <a:gd name="T78" fmla="*/ 216 w 381"/>
                  <a:gd name="T79" fmla="*/ 277 h 498"/>
                  <a:gd name="T80" fmla="*/ 218 w 381"/>
                  <a:gd name="T81" fmla="*/ 269 h 498"/>
                  <a:gd name="T82" fmla="*/ 218 w 381"/>
                  <a:gd name="T83" fmla="*/ 260 h 498"/>
                  <a:gd name="T84" fmla="*/ 155 w 381"/>
                  <a:gd name="T85" fmla="*/ 363 h 498"/>
                  <a:gd name="T86" fmla="*/ 157 w 381"/>
                  <a:gd name="T87" fmla="*/ 359 h 498"/>
                  <a:gd name="T88" fmla="*/ 350 w 381"/>
                  <a:gd name="T89" fmla="*/ 164 h 498"/>
                  <a:gd name="T90" fmla="*/ 352 w 381"/>
                  <a:gd name="T91" fmla="*/ 168 h 498"/>
                  <a:gd name="T92" fmla="*/ 356 w 381"/>
                  <a:gd name="T93" fmla="*/ 103 h 498"/>
                  <a:gd name="T94" fmla="*/ 352 w 381"/>
                  <a:gd name="T95" fmla="*/ 96 h 498"/>
                  <a:gd name="T96" fmla="*/ 343 w 381"/>
                  <a:gd name="T97" fmla="*/ 101 h 498"/>
                  <a:gd name="T98" fmla="*/ 339 w 381"/>
                  <a:gd name="T99" fmla="*/ 115 h 498"/>
                  <a:gd name="T100" fmla="*/ 343 w 381"/>
                  <a:gd name="T101" fmla="*/ 130 h 498"/>
                  <a:gd name="T102" fmla="*/ 348 w 381"/>
                  <a:gd name="T103" fmla="*/ 147 h 498"/>
                  <a:gd name="T104" fmla="*/ 381 w 381"/>
                  <a:gd name="T105" fmla="*/ 75 h 498"/>
                  <a:gd name="T106" fmla="*/ 241 w 381"/>
                  <a:gd name="T107" fmla="*/ 197 h 498"/>
                  <a:gd name="T108" fmla="*/ 234 w 381"/>
                  <a:gd name="T109" fmla="*/ 189 h 498"/>
                  <a:gd name="T110" fmla="*/ 232 w 381"/>
                  <a:gd name="T111" fmla="*/ 182 h 498"/>
                  <a:gd name="T112" fmla="*/ 220 w 381"/>
                  <a:gd name="T113" fmla="*/ 180 h 498"/>
                  <a:gd name="T114" fmla="*/ 226 w 381"/>
                  <a:gd name="T115" fmla="*/ 197 h 498"/>
                  <a:gd name="T116" fmla="*/ 237 w 381"/>
                  <a:gd name="T117" fmla="*/ 203 h 498"/>
                  <a:gd name="T118" fmla="*/ 335 w 381"/>
                  <a:gd name="T119" fmla="*/ 149 h 498"/>
                  <a:gd name="T120" fmla="*/ 335 w 381"/>
                  <a:gd name="T121" fmla="*/ 157 h 498"/>
                  <a:gd name="T122" fmla="*/ 339 w 381"/>
                  <a:gd name="T123" fmla="*/ 15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81" h="498">
                    <a:moveTo>
                      <a:pt x="203" y="388"/>
                    </a:moveTo>
                    <a:lnTo>
                      <a:pt x="199" y="388"/>
                    </a:lnTo>
                    <a:lnTo>
                      <a:pt x="197" y="390"/>
                    </a:lnTo>
                    <a:lnTo>
                      <a:pt x="195" y="390"/>
                    </a:lnTo>
                    <a:lnTo>
                      <a:pt x="195" y="393"/>
                    </a:lnTo>
                    <a:lnTo>
                      <a:pt x="197" y="393"/>
                    </a:lnTo>
                    <a:lnTo>
                      <a:pt x="199" y="393"/>
                    </a:lnTo>
                    <a:lnTo>
                      <a:pt x="201" y="393"/>
                    </a:lnTo>
                    <a:lnTo>
                      <a:pt x="203" y="390"/>
                    </a:lnTo>
                    <a:lnTo>
                      <a:pt x="205" y="388"/>
                    </a:lnTo>
                    <a:lnTo>
                      <a:pt x="205" y="386"/>
                    </a:lnTo>
                    <a:lnTo>
                      <a:pt x="205" y="386"/>
                    </a:ln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0"/>
                    </a:lnTo>
                    <a:lnTo>
                      <a:pt x="207" y="378"/>
                    </a:lnTo>
                    <a:lnTo>
                      <a:pt x="207" y="378"/>
                    </a:lnTo>
                    <a:lnTo>
                      <a:pt x="203" y="388"/>
                    </a:lnTo>
                    <a:close/>
                    <a:moveTo>
                      <a:pt x="199" y="386"/>
                    </a:moveTo>
                    <a:lnTo>
                      <a:pt x="203" y="384"/>
                    </a:lnTo>
                    <a:lnTo>
                      <a:pt x="201" y="380"/>
                    </a:lnTo>
                    <a:lnTo>
                      <a:pt x="199" y="378"/>
                    </a:lnTo>
                    <a:lnTo>
                      <a:pt x="197" y="378"/>
                    </a:lnTo>
                    <a:lnTo>
                      <a:pt x="195" y="374"/>
                    </a:lnTo>
                    <a:lnTo>
                      <a:pt x="195" y="372"/>
                    </a:lnTo>
                    <a:lnTo>
                      <a:pt x="195" y="367"/>
                    </a:lnTo>
                    <a:lnTo>
                      <a:pt x="195" y="365"/>
                    </a:lnTo>
                    <a:lnTo>
                      <a:pt x="193" y="365"/>
                    </a:lnTo>
                    <a:lnTo>
                      <a:pt x="186" y="365"/>
                    </a:lnTo>
                    <a:lnTo>
                      <a:pt x="184" y="365"/>
                    </a:lnTo>
                    <a:lnTo>
                      <a:pt x="182" y="365"/>
                    </a:lnTo>
                    <a:lnTo>
                      <a:pt x="182" y="365"/>
                    </a:lnTo>
                    <a:lnTo>
                      <a:pt x="182" y="361"/>
                    </a:lnTo>
                    <a:lnTo>
                      <a:pt x="180" y="359"/>
                    </a:lnTo>
                    <a:lnTo>
                      <a:pt x="180" y="359"/>
                    </a:lnTo>
                    <a:lnTo>
                      <a:pt x="178" y="361"/>
                    </a:lnTo>
                    <a:lnTo>
                      <a:pt x="176" y="361"/>
                    </a:lnTo>
                    <a:lnTo>
                      <a:pt x="176" y="363"/>
                    </a:lnTo>
                    <a:lnTo>
                      <a:pt x="176" y="365"/>
                    </a:lnTo>
                    <a:lnTo>
                      <a:pt x="176" y="365"/>
                    </a:lnTo>
                    <a:lnTo>
                      <a:pt x="174" y="365"/>
                    </a:lnTo>
                    <a:lnTo>
                      <a:pt x="174" y="365"/>
                    </a:lnTo>
                    <a:lnTo>
                      <a:pt x="172" y="367"/>
                    </a:lnTo>
                    <a:lnTo>
                      <a:pt x="163" y="374"/>
                    </a:lnTo>
                    <a:lnTo>
                      <a:pt x="161" y="376"/>
                    </a:lnTo>
                    <a:lnTo>
                      <a:pt x="161" y="378"/>
                    </a:lnTo>
                    <a:lnTo>
                      <a:pt x="163" y="380"/>
                    </a:lnTo>
                    <a:lnTo>
                      <a:pt x="163" y="382"/>
                    </a:lnTo>
                    <a:lnTo>
                      <a:pt x="165" y="384"/>
                    </a:lnTo>
                    <a:lnTo>
                      <a:pt x="163" y="386"/>
                    </a:lnTo>
                    <a:lnTo>
                      <a:pt x="161" y="386"/>
                    </a:lnTo>
                    <a:lnTo>
                      <a:pt x="157" y="386"/>
                    </a:lnTo>
                    <a:lnTo>
                      <a:pt x="155" y="388"/>
                    </a:lnTo>
                    <a:lnTo>
                      <a:pt x="153" y="390"/>
                    </a:lnTo>
                    <a:lnTo>
                      <a:pt x="153" y="390"/>
                    </a:lnTo>
                    <a:lnTo>
                      <a:pt x="149" y="393"/>
                    </a:lnTo>
                    <a:lnTo>
                      <a:pt x="142" y="390"/>
                    </a:lnTo>
                    <a:lnTo>
                      <a:pt x="142" y="390"/>
                    </a:lnTo>
                    <a:lnTo>
                      <a:pt x="140" y="393"/>
                    </a:lnTo>
                    <a:lnTo>
                      <a:pt x="136" y="397"/>
                    </a:lnTo>
                    <a:lnTo>
                      <a:pt x="136" y="397"/>
                    </a:lnTo>
                    <a:lnTo>
                      <a:pt x="134" y="401"/>
                    </a:lnTo>
                    <a:lnTo>
                      <a:pt x="134" y="403"/>
                    </a:lnTo>
                    <a:lnTo>
                      <a:pt x="136" y="403"/>
                    </a:lnTo>
                    <a:lnTo>
                      <a:pt x="140" y="403"/>
                    </a:lnTo>
                    <a:lnTo>
                      <a:pt x="142" y="403"/>
                    </a:lnTo>
                    <a:lnTo>
                      <a:pt x="142" y="405"/>
                    </a:lnTo>
                    <a:lnTo>
                      <a:pt x="142" y="407"/>
                    </a:lnTo>
                    <a:lnTo>
                      <a:pt x="142" y="409"/>
                    </a:lnTo>
                    <a:lnTo>
                      <a:pt x="140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6" y="409"/>
                    </a:lnTo>
                    <a:lnTo>
                      <a:pt x="136" y="409"/>
                    </a:lnTo>
                    <a:lnTo>
                      <a:pt x="134" y="409"/>
                    </a:lnTo>
                    <a:lnTo>
                      <a:pt x="134" y="409"/>
                    </a:lnTo>
                    <a:lnTo>
                      <a:pt x="134" y="411"/>
                    </a:lnTo>
                    <a:lnTo>
                      <a:pt x="132" y="411"/>
                    </a:lnTo>
                    <a:lnTo>
                      <a:pt x="132" y="411"/>
                    </a:lnTo>
                    <a:lnTo>
                      <a:pt x="125" y="411"/>
                    </a:lnTo>
                    <a:lnTo>
                      <a:pt x="123" y="411"/>
                    </a:lnTo>
                    <a:lnTo>
                      <a:pt x="121" y="411"/>
                    </a:lnTo>
                    <a:lnTo>
                      <a:pt x="119" y="414"/>
                    </a:lnTo>
                    <a:lnTo>
                      <a:pt x="119" y="414"/>
                    </a:lnTo>
                    <a:lnTo>
                      <a:pt x="117" y="416"/>
                    </a:lnTo>
                    <a:lnTo>
                      <a:pt x="115" y="422"/>
                    </a:lnTo>
                    <a:lnTo>
                      <a:pt x="113" y="426"/>
                    </a:lnTo>
                    <a:lnTo>
                      <a:pt x="111" y="428"/>
                    </a:lnTo>
                    <a:lnTo>
                      <a:pt x="105" y="430"/>
                    </a:lnTo>
                    <a:lnTo>
                      <a:pt x="102" y="430"/>
                    </a:lnTo>
                    <a:lnTo>
                      <a:pt x="100" y="435"/>
                    </a:lnTo>
                    <a:lnTo>
                      <a:pt x="98" y="435"/>
                    </a:lnTo>
                    <a:lnTo>
                      <a:pt x="96" y="435"/>
                    </a:lnTo>
                    <a:lnTo>
                      <a:pt x="86" y="439"/>
                    </a:lnTo>
                    <a:lnTo>
                      <a:pt x="84" y="441"/>
                    </a:lnTo>
                    <a:lnTo>
                      <a:pt x="79" y="443"/>
                    </a:lnTo>
                    <a:lnTo>
                      <a:pt x="77" y="443"/>
                    </a:lnTo>
                    <a:lnTo>
                      <a:pt x="79" y="443"/>
                    </a:lnTo>
                    <a:lnTo>
                      <a:pt x="79" y="443"/>
                    </a:lnTo>
                    <a:lnTo>
                      <a:pt x="79" y="445"/>
                    </a:lnTo>
                    <a:lnTo>
                      <a:pt x="77" y="445"/>
                    </a:lnTo>
                    <a:lnTo>
                      <a:pt x="77" y="445"/>
                    </a:lnTo>
                    <a:lnTo>
                      <a:pt x="75" y="445"/>
                    </a:lnTo>
                    <a:lnTo>
                      <a:pt x="75" y="445"/>
                    </a:lnTo>
                    <a:lnTo>
                      <a:pt x="69" y="445"/>
                    </a:lnTo>
                    <a:lnTo>
                      <a:pt x="54" y="443"/>
                    </a:lnTo>
                    <a:lnTo>
                      <a:pt x="54" y="443"/>
                    </a:lnTo>
                    <a:lnTo>
                      <a:pt x="50" y="441"/>
                    </a:lnTo>
                    <a:lnTo>
                      <a:pt x="48" y="441"/>
                    </a:lnTo>
                    <a:lnTo>
                      <a:pt x="46" y="441"/>
                    </a:lnTo>
                    <a:lnTo>
                      <a:pt x="44" y="443"/>
                    </a:lnTo>
                    <a:lnTo>
                      <a:pt x="42" y="441"/>
                    </a:lnTo>
                    <a:lnTo>
                      <a:pt x="40" y="441"/>
                    </a:lnTo>
                    <a:lnTo>
                      <a:pt x="31" y="439"/>
                    </a:lnTo>
                    <a:lnTo>
                      <a:pt x="29" y="437"/>
                    </a:lnTo>
                    <a:lnTo>
                      <a:pt x="27" y="437"/>
                    </a:lnTo>
                    <a:lnTo>
                      <a:pt x="27" y="437"/>
                    </a:lnTo>
                    <a:lnTo>
                      <a:pt x="27" y="437"/>
                    </a:lnTo>
                    <a:lnTo>
                      <a:pt x="27" y="437"/>
                    </a:lnTo>
                    <a:lnTo>
                      <a:pt x="25" y="437"/>
                    </a:lnTo>
                    <a:lnTo>
                      <a:pt x="23" y="437"/>
                    </a:lnTo>
                    <a:lnTo>
                      <a:pt x="23" y="437"/>
                    </a:lnTo>
                    <a:lnTo>
                      <a:pt x="23" y="437"/>
                    </a:lnTo>
                    <a:lnTo>
                      <a:pt x="21" y="437"/>
                    </a:lnTo>
                    <a:lnTo>
                      <a:pt x="19" y="439"/>
                    </a:lnTo>
                    <a:lnTo>
                      <a:pt x="17" y="437"/>
                    </a:lnTo>
                    <a:lnTo>
                      <a:pt x="17" y="437"/>
                    </a:lnTo>
                    <a:lnTo>
                      <a:pt x="17" y="437"/>
                    </a:lnTo>
                    <a:lnTo>
                      <a:pt x="17" y="435"/>
                    </a:lnTo>
                    <a:lnTo>
                      <a:pt x="17" y="435"/>
                    </a:lnTo>
                    <a:lnTo>
                      <a:pt x="14" y="432"/>
                    </a:lnTo>
                    <a:lnTo>
                      <a:pt x="10" y="435"/>
                    </a:lnTo>
                    <a:lnTo>
                      <a:pt x="10" y="432"/>
                    </a:lnTo>
                    <a:lnTo>
                      <a:pt x="8" y="432"/>
                    </a:lnTo>
                    <a:lnTo>
                      <a:pt x="6" y="432"/>
                    </a:lnTo>
                    <a:lnTo>
                      <a:pt x="8" y="435"/>
                    </a:lnTo>
                    <a:lnTo>
                      <a:pt x="8" y="437"/>
                    </a:lnTo>
                    <a:lnTo>
                      <a:pt x="6" y="437"/>
                    </a:lnTo>
                    <a:lnTo>
                      <a:pt x="2" y="435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0" y="437"/>
                    </a:lnTo>
                    <a:lnTo>
                      <a:pt x="2" y="441"/>
                    </a:lnTo>
                    <a:lnTo>
                      <a:pt x="4" y="443"/>
                    </a:lnTo>
                    <a:lnTo>
                      <a:pt x="4" y="443"/>
                    </a:lnTo>
                    <a:lnTo>
                      <a:pt x="8" y="445"/>
                    </a:lnTo>
                    <a:lnTo>
                      <a:pt x="10" y="445"/>
                    </a:lnTo>
                    <a:lnTo>
                      <a:pt x="10" y="447"/>
                    </a:lnTo>
                    <a:lnTo>
                      <a:pt x="10" y="447"/>
                    </a:lnTo>
                    <a:lnTo>
                      <a:pt x="10" y="449"/>
                    </a:lnTo>
                    <a:lnTo>
                      <a:pt x="12" y="456"/>
                    </a:lnTo>
                    <a:lnTo>
                      <a:pt x="14" y="456"/>
                    </a:lnTo>
                    <a:lnTo>
                      <a:pt x="14" y="456"/>
                    </a:lnTo>
                    <a:lnTo>
                      <a:pt x="19" y="458"/>
                    </a:lnTo>
                    <a:lnTo>
                      <a:pt x="21" y="462"/>
                    </a:lnTo>
                    <a:lnTo>
                      <a:pt x="31" y="466"/>
                    </a:lnTo>
                    <a:lnTo>
                      <a:pt x="33" y="468"/>
                    </a:lnTo>
                    <a:lnTo>
                      <a:pt x="35" y="470"/>
                    </a:lnTo>
                    <a:lnTo>
                      <a:pt x="38" y="477"/>
                    </a:lnTo>
                    <a:lnTo>
                      <a:pt x="38" y="481"/>
                    </a:lnTo>
                    <a:lnTo>
                      <a:pt x="38" y="483"/>
                    </a:lnTo>
                    <a:lnTo>
                      <a:pt x="35" y="487"/>
                    </a:lnTo>
                    <a:lnTo>
                      <a:pt x="33" y="491"/>
                    </a:lnTo>
                    <a:lnTo>
                      <a:pt x="33" y="493"/>
                    </a:lnTo>
                    <a:lnTo>
                      <a:pt x="33" y="493"/>
                    </a:lnTo>
                    <a:lnTo>
                      <a:pt x="33" y="493"/>
                    </a:lnTo>
                    <a:lnTo>
                      <a:pt x="44" y="496"/>
                    </a:lnTo>
                    <a:lnTo>
                      <a:pt x="46" y="496"/>
                    </a:lnTo>
                    <a:lnTo>
                      <a:pt x="48" y="498"/>
                    </a:lnTo>
                    <a:lnTo>
                      <a:pt x="48" y="498"/>
                    </a:lnTo>
                    <a:lnTo>
                      <a:pt x="50" y="498"/>
                    </a:lnTo>
                    <a:lnTo>
                      <a:pt x="50" y="498"/>
                    </a:lnTo>
                    <a:lnTo>
                      <a:pt x="52" y="496"/>
                    </a:lnTo>
                    <a:lnTo>
                      <a:pt x="54" y="496"/>
                    </a:lnTo>
                    <a:lnTo>
                      <a:pt x="58" y="496"/>
                    </a:lnTo>
                    <a:lnTo>
                      <a:pt x="61" y="493"/>
                    </a:lnTo>
                    <a:lnTo>
                      <a:pt x="61" y="496"/>
                    </a:lnTo>
                    <a:lnTo>
                      <a:pt x="63" y="496"/>
                    </a:lnTo>
                    <a:lnTo>
                      <a:pt x="63" y="496"/>
                    </a:lnTo>
                    <a:lnTo>
                      <a:pt x="65" y="496"/>
                    </a:lnTo>
                    <a:lnTo>
                      <a:pt x="67" y="493"/>
                    </a:lnTo>
                    <a:lnTo>
                      <a:pt x="67" y="493"/>
                    </a:lnTo>
                    <a:lnTo>
                      <a:pt x="71" y="493"/>
                    </a:lnTo>
                    <a:lnTo>
                      <a:pt x="71" y="493"/>
                    </a:lnTo>
                    <a:lnTo>
                      <a:pt x="75" y="491"/>
                    </a:lnTo>
                    <a:lnTo>
                      <a:pt x="77" y="491"/>
                    </a:lnTo>
                    <a:lnTo>
                      <a:pt x="84" y="491"/>
                    </a:lnTo>
                    <a:lnTo>
                      <a:pt x="86" y="491"/>
                    </a:lnTo>
                    <a:lnTo>
                      <a:pt x="86" y="489"/>
                    </a:lnTo>
                    <a:lnTo>
                      <a:pt x="88" y="489"/>
                    </a:lnTo>
                    <a:lnTo>
                      <a:pt x="88" y="489"/>
                    </a:lnTo>
                    <a:lnTo>
                      <a:pt x="90" y="491"/>
                    </a:lnTo>
                    <a:lnTo>
                      <a:pt x="94" y="487"/>
                    </a:lnTo>
                    <a:lnTo>
                      <a:pt x="94" y="487"/>
                    </a:lnTo>
                    <a:lnTo>
                      <a:pt x="98" y="489"/>
                    </a:lnTo>
                    <a:lnTo>
                      <a:pt x="102" y="489"/>
                    </a:lnTo>
                    <a:lnTo>
                      <a:pt x="115" y="485"/>
                    </a:lnTo>
                    <a:lnTo>
                      <a:pt x="117" y="483"/>
                    </a:lnTo>
                    <a:lnTo>
                      <a:pt x="119" y="483"/>
                    </a:lnTo>
                    <a:lnTo>
                      <a:pt x="121" y="483"/>
                    </a:lnTo>
                    <a:lnTo>
                      <a:pt x="123" y="481"/>
                    </a:lnTo>
                    <a:lnTo>
                      <a:pt x="125" y="481"/>
                    </a:lnTo>
                    <a:lnTo>
                      <a:pt x="128" y="481"/>
                    </a:lnTo>
                    <a:lnTo>
                      <a:pt x="130" y="479"/>
                    </a:lnTo>
                    <a:lnTo>
                      <a:pt x="132" y="477"/>
                    </a:lnTo>
                    <a:lnTo>
                      <a:pt x="132" y="477"/>
                    </a:lnTo>
                    <a:lnTo>
                      <a:pt x="132" y="477"/>
                    </a:lnTo>
                    <a:lnTo>
                      <a:pt x="132" y="475"/>
                    </a:lnTo>
                    <a:lnTo>
                      <a:pt x="132" y="472"/>
                    </a:lnTo>
                    <a:lnTo>
                      <a:pt x="136" y="468"/>
                    </a:lnTo>
                    <a:lnTo>
                      <a:pt x="136" y="468"/>
                    </a:lnTo>
                    <a:lnTo>
                      <a:pt x="136" y="468"/>
                    </a:lnTo>
                    <a:lnTo>
                      <a:pt x="138" y="468"/>
                    </a:lnTo>
                    <a:lnTo>
                      <a:pt x="140" y="468"/>
                    </a:lnTo>
                    <a:lnTo>
                      <a:pt x="138" y="466"/>
                    </a:lnTo>
                    <a:lnTo>
                      <a:pt x="138" y="466"/>
                    </a:lnTo>
                    <a:lnTo>
                      <a:pt x="138" y="464"/>
                    </a:lnTo>
                    <a:lnTo>
                      <a:pt x="138" y="464"/>
                    </a:lnTo>
                    <a:lnTo>
                      <a:pt x="138" y="462"/>
                    </a:lnTo>
                    <a:lnTo>
                      <a:pt x="138" y="462"/>
                    </a:lnTo>
                    <a:lnTo>
                      <a:pt x="140" y="460"/>
                    </a:lnTo>
                    <a:lnTo>
                      <a:pt x="142" y="458"/>
                    </a:lnTo>
                    <a:lnTo>
                      <a:pt x="144" y="456"/>
                    </a:lnTo>
                    <a:lnTo>
                      <a:pt x="144" y="456"/>
                    </a:lnTo>
                    <a:lnTo>
                      <a:pt x="144" y="454"/>
                    </a:lnTo>
                    <a:lnTo>
                      <a:pt x="144" y="451"/>
                    </a:lnTo>
                    <a:lnTo>
                      <a:pt x="146" y="451"/>
                    </a:lnTo>
                    <a:lnTo>
                      <a:pt x="146" y="447"/>
                    </a:lnTo>
                    <a:lnTo>
                      <a:pt x="149" y="447"/>
                    </a:lnTo>
                    <a:lnTo>
                      <a:pt x="151" y="445"/>
                    </a:lnTo>
                    <a:lnTo>
                      <a:pt x="155" y="441"/>
                    </a:lnTo>
                    <a:lnTo>
                      <a:pt x="157" y="439"/>
                    </a:lnTo>
                    <a:lnTo>
                      <a:pt x="159" y="439"/>
                    </a:lnTo>
                    <a:lnTo>
                      <a:pt x="159" y="439"/>
                    </a:lnTo>
                    <a:lnTo>
                      <a:pt x="161" y="437"/>
                    </a:lnTo>
                    <a:lnTo>
                      <a:pt x="161" y="435"/>
                    </a:lnTo>
                    <a:lnTo>
                      <a:pt x="163" y="435"/>
                    </a:lnTo>
                    <a:lnTo>
                      <a:pt x="165" y="435"/>
                    </a:lnTo>
                    <a:lnTo>
                      <a:pt x="169" y="432"/>
                    </a:lnTo>
                    <a:lnTo>
                      <a:pt x="169" y="432"/>
                    </a:lnTo>
                    <a:lnTo>
                      <a:pt x="169" y="430"/>
                    </a:lnTo>
                    <a:lnTo>
                      <a:pt x="172" y="428"/>
                    </a:lnTo>
                    <a:lnTo>
                      <a:pt x="172" y="428"/>
                    </a:lnTo>
                    <a:lnTo>
                      <a:pt x="174" y="424"/>
                    </a:lnTo>
                    <a:lnTo>
                      <a:pt x="178" y="420"/>
                    </a:lnTo>
                    <a:lnTo>
                      <a:pt x="182" y="414"/>
                    </a:lnTo>
                    <a:lnTo>
                      <a:pt x="188" y="397"/>
                    </a:lnTo>
                    <a:lnTo>
                      <a:pt x="190" y="393"/>
                    </a:lnTo>
                    <a:lnTo>
                      <a:pt x="193" y="390"/>
                    </a:lnTo>
                    <a:lnTo>
                      <a:pt x="195" y="388"/>
                    </a:lnTo>
                    <a:lnTo>
                      <a:pt x="199" y="386"/>
                    </a:lnTo>
                    <a:close/>
                    <a:moveTo>
                      <a:pt x="216" y="325"/>
                    </a:moveTo>
                    <a:lnTo>
                      <a:pt x="216" y="325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3" y="323"/>
                    </a:lnTo>
                    <a:lnTo>
                      <a:pt x="211" y="323"/>
                    </a:lnTo>
                    <a:lnTo>
                      <a:pt x="211" y="323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11" y="325"/>
                    </a:lnTo>
                    <a:lnTo>
                      <a:pt x="209" y="327"/>
                    </a:lnTo>
                    <a:lnTo>
                      <a:pt x="209" y="327"/>
                    </a:lnTo>
                    <a:lnTo>
                      <a:pt x="211" y="330"/>
                    </a:lnTo>
                    <a:lnTo>
                      <a:pt x="211" y="330"/>
                    </a:lnTo>
                    <a:lnTo>
                      <a:pt x="211" y="327"/>
                    </a:lnTo>
                    <a:lnTo>
                      <a:pt x="213" y="327"/>
                    </a:lnTo>
                    <a:lnTo>
                      <a:pt x="213" y="327"/>
                    </a:lnTo>
                    <a:lnTo>
                      <a:pt x="213" y="327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6" y="325"/>
                    </a:lnTo>
                    <a:lnTo>
                      <a:pt x="218" y="325"/>
                    </a:lnTo>
                    <a:lnTo>
                      <a:pt x="218" y="323"/>
                    </a:lnTo>
                    <a:lnTo>
                      <a:pt x="218" y="323"/>
                    </a:lnTo>
                    <a:lnTo>
                      <a:pt x="216" y="325"/>
                    </a:lnTo>
                    <a:close/>
                    <a:moveTo>
                      <a:pt x="220" y="300"/>
                    </a:moveTo>
                    <a:lnTo>
                      <a:pt x="218" y="298"/>
                    </a:lnTo>
                    <a:lnTo>
                      <a:pt x="216" y="298"/>
                    </a:lnTo>
                    <a:lnTo>
                      <a:pt x="213" y="300"/>
                    </a:lnTo>
                    <a:lnTo>
                      <a:pt x="213" y="300"/>
                    </a:lnTo>
                    <a:lnTo>
                      <a:pt x="213" y="302"/>
                    </a:lnTo>
                    <a:lnTo>
                      <a:pt x="216" y="304"/>
                    </a:lnTo>
                    <a:lnTo>
                      <a:pt x="218" y="306"/>
                    </a:lnTo>
                    <a:lnTo>
                      <a:pt x="222" y="304"/>
                    </a:lnTo>
                    <a:lnTo>
                      <a:pt x="222" y="300"/>
                    </a:lnTo>
                    <a:lnTo>
                      <a:pt x="222" y="300"/>
                    </a:lnTo>
                    <a:lnTo>
                      <a:pt x="220" y="300"/>
                    </a:lnTo>
                    <a:close/>
                    <a:moveTo>
                      <a:pt x="190" y="357"/>
                    </a:moveTo>
                    <a:lnTo>
                      <a:pt x="190" y="359"/>
                    </a:lnTo>
                    <a:lnTo>
                      <a:pt x="190" y="359"/>
                    </a:lnTo>
                    <a:lnTo>
                      <a:pt x="193" y="359"/>
                    </a:lnTo>
                    <a:lnTo>
                      <a:pt x="193" y="359"/>
                    </a:lnTo>
                    <a:lnTo>
                      <a:pt x="193" y="359"/>
                    </a:lnTo>
                    <a:lnTo>
                      <a:pt x="193" y="359"/>
                    </a:lnTo>
                    <a:lnTo>
                      <a:pt x="195" y="357"/>
                    </a:lnTo>
                    <a:lnTo>
                      <a:pt x="195" y="355"/>
                    </a:lnTo>
                    <a:lnTo>
                      <a:pt x="195" y="355"/>
                    </a:lnTo>
                    <a:lnTo>
                      <a:pt x="195" y="355"/>
                    </a:lnTo>
                    <a:lnTo>
                      <a:pt x="193" y="353"/>
                    </a:lnTo>
                    <a:lnTo>
                      <a:pt x="193" y="353"/>
                    </a:lnTo>
                    <a:lnTo>
                      <a:pt x="190" y="351"/>
                    </a:lnTo>
                    <a:lnTo>
                      <a:pt x="190" y="353"/>
                    </a:lnTo>
                    <a:lnTo>
                      <a:pt x="190" y="353"/>
                    </a:lnTo>
                    <a:lnTo>
                      <a:pt x="190" y="353"/>
                    </a:lnTo>
                    <a:lnTo>
                      <a:pt x="190" y="355"/>
                    </a:lnTo>
                    <a:lnTo>
                      <a:pt x="190" y="357"/>
                    </a:lnTo>
                    <a:close/>
                    <a:moveTo>
                      <a:pt x="213" y="271"/>
                    </a:moveTo>
                    <a:lnTo>
                      <a:pt x="213" y="271"/>
                    </a:lnTo>
                    <a:lnTo>
                      <a:pt x="213" y="273"/>
                    </a:lnTo>
                    <a:lnTo>
                      <a:pt x="216" y="275"/>
                    </a:lnTo>
                    <a:lnTo>
                      <a:pt x="216" y="277"/>
                    </a:lnTo>
                    <a:lnTo>
                      <a:pt x="218" y="277"/>
                    </a:lnTo>
                    <a:lnTo>
                      <a:pt x="218" y="275"/>
                    </a:lnTo>
                    <a:lnTo>
                      <a:pt x="218" y="275"/>
                    </a:lnTo>
                    <a:lnTo>
                      <a:pt x="218" y="273"/>
                    </a:lnTo>
                    <a:lnTo>
                      <a:pt x="218" y="273"/>
                    </a:lnTo>
                    <a:lnTo>
                      <a:pt x="218" y="271"/>
                    </a:lnTo>
                    <a:lnTo>
                      <a:pt x="216" y="271"/>
                    </a:lnTo>
                    <a:lnTo>
                      <a:pt x="218" y="269"/>
                    </a:lnTo>
                    <a:lnTo>
                      <a:pt x="218" y="267"/>
                    </a:lnTo>
                    <a:lnTo>
                      <a:pt x="218" y="267"/>
                    </a:lnTo>
                    <a:lnTo>
                      <a:pt x="220" y="264"/>
                    </a:lnTo>
                    <a:lnTo>
                      <a:pt x="222" y="264"/>
                    </a:lnTo>
                    <a:lnTo>
                      <a:pt x="222" y="262"/>
                    </a:lnTo>
                    <a:lnTo>
                      <a:pt x="220" y="260"/>
                    </a:lnTo>
                    <a:lnTo>
                      <a:pt x="220" y="260"/>
                    </a:lnTo>
                    <a:lnTo>
                      <a:pt x="218" y="260"/>
                    </a:lnTo>
                    <a:lnTo>
                      <a:pt x="216" y="260"/>
                    </a:lnTo>
                    <a:lnTo>
                      <a:pt x="216" y="260"/>
                    </a:lnTo>
                    <a:lnTo>
                      <a:pt x="213" y="260"/>
                    </a:lnTo>
                    <a:lnTo>
                      <a:pt x="213" y="264"/>
                    </a:lnTo>
                    <a:lnTo>
                      <a:pt x="211" y="267"/>
                    </a:lnTo>
                    <a:lnTo>
                      <a:pt x="213" y="267"/>
                    </a:lnTo>
                    <a:lnTo>
                      <a:pt x="213" y="271"/>
                    </a:lnTo>
                    <a:close/>
                    <a:moveTo>
                      <a:pt x="155" y="363"/>
                    </a:moveTo>
                    <a:lnTo>
                      <a:pt x="155" y="365"/>
                    </a:lnTo>
                    <a:lnTo>
                      <a:pt x="157" y="365"/>
                    </a:lnTo>
                    <a:lnTo>
                      <a:pt x="157" y="365"/>
                    </a:lnTo>
                    <a:lnTo>
                      <a:pt x="157" y="363"/>
                    </a:lnTo>
                    <a:lnTo>
                      <a:pt x="157" y="363"/>
                    </a:lnTo>
                    <a:lnTo>
                      <a:pt x="157" y="361"/>
                    </a:lnTo>
                    <a:lnTo>
                      <a:pt x="157" y="361"/>
                    </a:lnTo>
                    <a:lnTo>
                      <a:pt x="157" y="359"/>
                    </a:lnTo>
                    <a:lnTo>
                      <a:pt x="155" y="359"/>
                    </a:lnTo>
                    <a:lnTo>
                      <a:pt x="155" y="361"/>
                    </a:lnTo>
                    <a:lnTo>
                      <a:pt x="155" y="361"/>
                    </a:lnTo>
                    <a:lnTo>
                      <a:pt x="153" y="361"/>
                    </a:lnTo>
                    <a:lnTo>
                      <a:pt x="153" y="363"/>
                    </a:lnTo>
                    <a:lnTo>
                      <a:pt x="155" y="363"/>
                    </a:lnTo>
                    <a:close/>
                    <a:moveTo>
                      <a:pt x="352" y="166"/>
                    </a:moveTo>
                    <a:lnTo>
                      <a:pt x="350" y="164"/>
                    </a:lnTo>
                    <a:lnTo>
                      <a:pt x="345" y="161"/>
                    </a:lnTo>
                    <a:lnTo>
                      <a:pt x="343" y="161"/>
                    </a:lnTo>
                    <a:lnTo>
                      <a:pt x="343" y="164"/>
                    </a:lnTo>
                    <a:lnTo>
                      <a:pt x="345" y="168"/>
                    </a:lnTo>
                    <a:lnTo>
                      <a:pt x="350" y="172"/>
                    </a:lnTo>
                    <a:lnTo>
                      <a:pt x="352" y="172"/>
                    </a:lnTo>
                    <a:lnTo>
                      <a:pt x="354" y="170"/>
                    </a:lnTo>
                    <a:lnTo>
                      <a:pt x="352" y="168"/>
                    </a:lnTo>
                    <a:lnTo>
                      <a:pt x="352" y="166"/>
                    </a:lnTo>
                    <a:close/>
                    <a:moveTo>
                      <a:pt x="356" y="115"/>
                    </a:moveTo>
                    <a:lnTo>
                      <a:pt x="354" y="113"/>
                    </a:lnTo>
                    <a:lnTo>
                      <a:pt x="354" y="111"/>
                    </a:lnTo>
                    <a:lnTo>
                      <a:pt x="354" y="109"/>
                    </a:lnTo>
                    <a:lnTo>
                      <a:pt x="356" y="107"/>
                    </a:lnTo>
                    <a:lnTo>
                      <a:pt x="356" y="105"/>
                    </a:lnTo>
                    <a:lnTo>
                      <a:pt x="356" y="103"/>
                    </a:lnTo>
                    <a:lnTo>
                      <a:pt x="356" y="103"/>
                    </a:lnTo>
                    <a:lnTo>
                      <a:pt x="356" y="101"/>
                    </a:lnTo>
                    <a:lnTo>
                      <a:pt x="354" y="101"/>
                    </a:lnTo>
                    <a:lnTo>
                      <a:pt x="354" y="101"/>
                    </a:lnTo>
                    <a:lnTo>
                      <a:pt x="352" y="101"/>
                    </a:lnTo>
                    <a:lnTo>
                      <a:pt x="352" y="98"/>
                    </a:lnTo>
                    <a:lnTo>
                      <a:pt x="352" y="98"/>
                    </a:lnTo>
                    <a:lnTo>
                      <a:pt x="352" y="96"/>
                    </a:lnTo>
                    <a:lnTo>
                      <a:pt x="350" y="96"/>
                    </a:lnTo>
                    <a:lnTo>
                      <a:pt x="348" y="96"/>
                    </a:lnTo>
                    <a:lnTo>
                      <a:pt x="345" y="96"/>
                    </a:lnTo>
                    <a:lnTo>
                      <a:pt x="343" y="96"/>
                    </a:lnTo>
                    <a:lnTo>
                      <a:pt x="341" y="96"/>
                    </a:lnTo>
                    <a:lnTo>
                      <a:pt x="341" y="98"/>
                    </a:lnTo>
                    <a:lnTo>
                      <a:pt x="343" y="101"/>
                    </a:lnTo>
                    <a:lnTo>
                      <a:pt x="343" y="101"/>
                    </a:lnTo>
                    <a:lnTo>
                      <a:pt x="343" y="103"/>
                    </a:lnTo>
                    <a:lnTo>
                      <a:pt x="343" y="103"/>
                    </a:lnTo>
                    <a:lnTo>
                      <a:pt x="339" y="107"/>
                    </a:lnTo>
                    <a:lnTo>
                      <a:pt x="339" y="109"/>
                    </a:lnTo>
                    <a:lnTo>
                      <a:pt x="339" y="113"/>
                    </a:lnTo>
                    <a:lnTo>
                      <a:pt x="339" y="113"/>
                    </a:lnTo>
                    <a:lnTo>
                      <a:pt x="339" y="115"/>
                    </a:lnTo>
                    <a:lnTo>
                      <a:pt x="339" y="115"/>
                    </a:lnTo>
                    <a:lnTo>
                      <a:pt x="341" y="117"/>
                    </a:lnTo>
                    <a:lnTo>
                      <a:pt x="339" y="119"/>
                    </a:lnTo>
                    <a:lnTo>
                      <a:pt x="339" y="122"/>
                    </a:lnTo>
                    <a:lnTo>
                      <a:pt x="343" y="124"/>
                    </a:lnTo>
                    <a:lnTo>
                      <a:pt x="345" y="124"/>
                    </a:lnTo>
                    <a:lnTo>
                      <a:pt x="348" y="124"/>
                    </a:lnTo>
                    <a:lnTo>
                      <a:pt x="348" y="126"/>
                    </a:lnTo>
                    <a:lnTo>
                      <a:pt x="343" y="130"/>
                    </a:lnTo>
                    <a:lnTo>
                      <a:pt x="341" y="138"/>
                    </a:lnTo>
                    <a:lnTo>
                      <a:pt x="337" y="140"/>
                    </a:lnTo>
                    <a:lnTo>
                      <a:pt x="337" y="143"/>
                    </a:lnTo>
                    <a:lnTo>
                      <a:pt x="335" y="145"/>
                    </a:lnTo>
                    <a:lnTo>
                      <a:pt x="337" y="147"/>
                    </a:lnTo>
                    <a:lnTo>
                      <a:pt x="339" y="147"/>
                    </a:lnTo>
                    <a:lnTo>
                      <a:pt x="343" y="149"/>
                    </a:lnTo>
                    <a:lnTo>
                      <a:pt x="348" y="147"/>
                    </a:lnTo>
                    <a:lnTo>
                      <a:pt x="350" y="145"/>
                    </a:lnTo>
                    <a:lnTo>
                      <a:pt x="350" y="138"/>
                    </a:lnTo>
                    <a:lnTo>
                      <a:pt x="350" y="132"/>
                    </a:lnTo>
                    <a:lnTo>
                      <a:pt x="354" y="128"/>
                    </a:lnTo>
                    <a:lnTo>
                      <a:pt x="360" y="122"/>
                    </a:lnTo>
                    <a:lnTo>
                      <a:pt x="358" y="119"/>
                    </a:lnTo>
                    <a:lnTo>
                      <a:pt x="356" y="115"/>
                    </a:lnTo>
                    <a:close/>
                    <a:moveTo>
                      <a:pt x="381" y="75"/>
                    </a:moveTo>
                    <a:lnTo>
                      <a:pt x="379" y="75"/>
                    </a:lnTo>
                    <a:lnTo>
                      <a:pt x="379" y="75"/>
                    </a:lnTo>
                    <a:lnTo>
                      <a:pt x="379" y="75"/>
                    </a:lnTo>
                    <a:lnTo>
                      <a:pt x="379" y="77"/>
                    </a:lnTo>
                    <a:lnTo>
                      <a:pt x="379" y="77"/>
                    </a:lnTo>
                    <a:lnTo>
                      <a:pt x="381" y="77"/>
                    </a:lnTo>
                    <a:lnTo>
                      <a:pt x="381" y="75"/>
                    </a:lnTo>
                    <a:close/>
                    <a:moveTo>
                      <a:pt x="241" y="197"/>
                    </a:moveTo>
                    <a:lnTo>
                      <a:pt x="241" y="197"/>
                    </a:lnTo>
                    <a:lnTo>
                      <a:pt x="239" y="195"/>
                    </a:lnTo>
                    <a:lnTo>
                      <a:pt x="239" y="193"/>
                    </a:lnTo>
                    <a:lnTo>
                      <a:pt x="239" y="193"/>
                    </a:lnTo>
                    <a:lnTo>
                      <a:pt x="239" y="193"/>
                    </a:lnTo>
                    <a:lnTo>
                      <a:pt x="237" y="193"/>
                    </a:lnTo>
                    <a:lnTo>
                      <a:pt x="237" y="193"/>
                    </a:lnTo>
                    <a:lnTo>
                      <a:pt x="234" y="189"/>
                    </a:lnTo>
                    <a:lnTo>
                      <a:pt x="234" y="189"/>
                    </a:lnTo>
                    <a:lnTo>
                      <a:pt x="232" y="187"/>
                    </a:lnTo>
                    <a:lnTo>
                      <a:pt x="232" y="187"/>
                    </a:lnTo>
                    <a:lnTo>
                      <a:pt x="232" y="187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2" y="182"/>
                    </a:lnTo>
                    <a:lnTo>
                      <a:pt x="228" y="176"/>
                    </a:lnTo>
                    <a:lnTo>
                      <a:pt x="226" y="174"/>
                    </a:lnTo>
                    <a:lnTo>
                      <a:pt x="224" y="172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8" y="176"/>
                    </a:lnTo>
                    <a:lnTo>
                      <a:pt x="218" y="178"/>
                    </a:lnTo>
                    <a:lnTo>
                      <a:pt x="220" y="180"/>
                    </a:lnTo>
                    <a:lnTo>
                      <a:pt x="220" y="182"/>
                    </a:lnTo>
                    <a:lnTo>
                      <a:pt x="226" y="185"/>
                    </a:lnTo>
                    <a:lnTo>
                      <a:pt x="228" y="187"/>
                    </a:lnTo>
                    <a:lnTo>
                      <a:pt x="228" y="187"/>
                    </a:lnTo>
                    <a:lnTo>
                      <a:pt x="228" y="191"/>
                    </a:lnTo>
                    <a:lnTo>
                      <a:pt x="228" y="191"/>
                    </a:lnTo>
                    <a:lnTo>
                      <a:pt x="226" y="191"/>
                    </a:lnTo>
                    <a:lnTo>
                      <a:pt x="226" y="197"/>
                    </a:lnTo>
                    <a:lnTo>
                      <a:pt x="226" y="197"/>
                    </a:lnTo>
                    <a:lnTo>
                      <a:pt x="228" y="199"/>
                    </a:lnTo>
                    <a:lnTo>
                      <a:pt x="232" y="199"/>
                    </a:lnTo>
                    <a:lnTo>
                      <a:pt x="234" y="201"/>
                    </a:lnTo>
                    <a:lnTo>
                      <a:pt x="234" y="201"/>
                    </a:lnTo>
                    <a:lnTo>
                      <a:pt x="234" y="203"/>
                    </a:lnTo>
                    <a:lnTo>
                      <a:pt x="234" y="203"/>
                    </a:lnTo>
                    <a:lnTo>
                      <a:pt x="237" y="203"/>
                    </a:lnTo>
                    <a:lnTo>
                      <a:pt x="237" y="203"/>
                    </a:lnTo>
                    <a:lnTo>
                      <a:pt x="241" y="201"/>
                    </a:lnTo>
                    <a:lnTo>
                      <a:pt x="241" y="201"/>
                    </a:lnTo>
                    <a:lnTo>
                      <a:pt x="241" y="199"/>
                    </a:lnTo>
                    <a:lnTo>
                      <a:pt x="241" y="199"/>
                    </a:lnTo>
                    <a:lnTo>
                      <a:pt x="241" y="197"/>
                    </a:lnTo>
                    <a:close/>
                    <a:moveTo>
                      <a:pt x="339" y="153"/>
                    </a:moveTo>
                    <a:lnTo>
                      <a:pt x="335" y="149"/>
                    </a:lnTo>
                    <a:lnTo>
                      <a:pt x="333" y="145"/>
                    </a:lnTo>
                    <a:lnTo>
                      <a:pt x="331" y="143"/>
                    </a:lnTo>
                    <a:lnTo>
                      <a:pt x="331" y="145"/>
                    </a:lnTo>
                    <a:lnTo>
                      <a:pt x="331" y="149"/>
                    </a:lnTo>
                    <a:lnTo>
                      <a:pt x="333" y="151"/>
                    </a:lnTo>
                    <a:lnTo>
                      <a:pt x="335" y="151"/>
                    </a:lnTo>
                    <a:lnTo>
                      <a:pt x="335" y="153"/>
                    </a:lnTo>
                    <a:lnTo>
                      <a:pt x="335" y="157"/>
                    </a:lnTo>
                    <a:lnTo>
                      <a:pt x="335" y="161"/>
                    </a:lnTo>
                    <a:lnTo>
                      <a:pt x="337" y="166"/>
                    </a:lnTo>
                    <a:lnTo>
                      <a:pt x="339" y="166"/>
                    </a:lnTo>
                    <a:lnTo>
                      <a:pt x="337" y="161"/>
                    </a:lnTo>
                    <a:lnTo>
                      <a:pt x="339" y="159"/>
                    </a:lnTo>
                    <a:lnTo>
                      <a:pt x="339" y="157"/>
                    </a:lnTo>
                    <a:lnTo>
                      <a:pt x="339" y="155"/>
                    </a:lnTo>
                    <a:lnTo>
                      <a:pt x="339" y="153"/>
                    </a:lnTo>
                    <a:close/>
                    <a:moveTo>
                      <a:pt x="329" y="0"/>
                    </a:moveTo>
                    <a:lnTo>
                      <a:pt x="329" y="2"/>
                    </a:lnTo>
                    <a:lnTo>
                      <a:pt x="329" y="2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2" name="Freeform 89">
                <a:extLst>
                  <a:ext uri="{FF2B5EF4-FFF2-40B4-BE49-F238E27FC236}">
                    <a16:creationId xmlns="" xmlns:a16="http://schemas.microsoft.com/office/drawing/2014/main" id="{144B6443-1771-4C7C-92DB-E0D2FBDD35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27" y="1380"/>
                <a:ext cx="708" cy="521"/>
              </a:xfrm>
              <a:custGeom>
                <a:avLst/>
                <a:gdLst>
                  <a:gd name="T0" fmla="*/ 134 w 708"/>
                  <a:gd name="T1" fmla="*/ 458 h 521"/>
                  <a:gd name="T2" fmla="*/ 100 w 708"/>
                  <a:gd name="T3" fmla="*/ 456 h 521"/>
                  <a:gd name="T4" fmla="*/ 121 w 708"/>
                  <a:gd name="T5" fmla="*/ 469 h 521"/>
                  <a:gd name="T6" fmla="*/ 191 w 708"/>
                  <a:gd name="T7" fmla="*/ 462 h 521"/>
                  <a:gd name="T8" fmla="*/ 314 w 708"/>
                  <a:gd name="T9" fmla="*/ 408 h 521"/>
                  <a:gd name="T10" fmla="*/ 151 w 708"/>
                  <a:gd name="T11" fmla="*/ 475 h 521"/>
                  <a:gd name="T12" fmla="*/ 283 w 708"/>
                  <a:gd name="T13" fmla="*/ 214 h 521"/>
                  <a:gd name="T14" fmla="*/ 94 w 708"/>
                  <a:gd name="T15" fmla="*/ 452 h 521"/>
                  <a:gd name="T16" fmla="*/ 75 w 708"/>
                  <a:gd name="T17" fmla="*/ 454 h 521"/>
                  <a:gd name="T18" fmla="*/ 42 w 708"/>
                  <a:gd name="T19" fmla="*/ 445 h 521"/>
                  <a:gd name="T20" fmla="*/ 8 w 708"/>
                  <a:gd name="T21" fmla="*/ 475 h 521"/>
                  <a:gd name="T22" fmla="*/ 71 w 708"/>
                  <a:gd name="T23" fmla="*/ 466 h 521"/>
                  <a:gd name="T24" fmla="*/ 0 w 708"/>
                  <a:gd name="T25" fmla="*/ 477 h 521"/>
                  <a:gd name="T26" fmla="*/ 329 w 708"/>
                  <a:gd name="T27" fmla="*/ 82 h 521"/>
                  <a:gd name="T28" fmla="*/ 360 w 708"/>
                  <a:gd name="T29" fmla="*/ 67 h 521"/>
                  <a:gd name="T30" fmla="*/ 408 w 708"/>
                  <a:gd name="T31" fmla="*/ 76 h 521"/>
                  <a:gd name="T32" fmla="*/ 385 w 708"/>
                  <a:gd name="T33" fmla="*/ 53 h 521"/>
                  <a:gd name="T34" fmla="*/ 295 w 708"/>
                  <a:gd name="T35" fmla="*/ 290 h 521"/>
                  <a:gd name="T36" fmla="*/ 312 w 708"/>
                  <a:gd name="T37" fmla="*/ 324 h 521"/>
                  <a:gd name="T38" fmla="*/ 295 w 708"/>
                  <a:gd name="T39" fmla="*/ 326 h 521"/>
                  <a:gd name="T40" fmla="*/ 287 w 708"/>
                  <a:gd name="T41" fmla="*/ 340 h 521"/>
                  <a:gd name="T42" fmla="*/ 304 w 708"/>
                  <a:gd name="T43" fmla="*/ 363 h 521"/>
                  <a:gd name="T44" fmla="*/ 327 w 708"/>
                  <a:gd name="T45" fmla="*/ 372 h 521"/>
                  <a:gd name="T46" fmla="*/ 320 w 708"/>
                  <a:gd name="T47" fmla="*/ 355 h 521"/>
                  <a:gd name="T48" fmla="*/ 295 w 708"/>
                  <a:gd name="T49" fmla="*/ 227 h 521"/>
                  <a:gd name="T50" fmla="*/ 383 w 708"/>
                  <a:gd name="T51" fmla="*/ 393 h 521"/>
                  <a:gd name="T52" fmla="*/ 501 w 708"/>
                  <a:gd name="T53" fmla="*/ 294 h 521"/>
                  <a:gd name="T54" fmla="*/ 471 w 708"/>
                  <a:gd name="T55" fmla="*/ 284 h 521"/>
                  <a:gd name="T56" fmla="*/ 429 w 708"/>
                  <a:gd name="T57" fmla="*/ 261 h 521"/>
                  <a:gd name="T58" fmla="*/ 402 w 708"/>
                  <a:gd name="T59" fmla="*/ 235 h 521"/>
                  <a:gd name="T60" fmla="*/ 373 w 708"/>
                  <a:gd name="T61" fmla="*/ 210 h 521"/>
                  <a:gd name="T62" fmla="*/ 415 w 708"/>
                  <a:gd name="T63" fmla="*/ 187 h 521"/>
                  <a:gd name="T64" fmla="*/ 415 w 708"/>
                  <a:gd name="T65" fmla="*/ 145 h 521"/>
                  <a:gd name="T66" fmla="*/ 381 w 708"/>
                  <a:gd name="T67" fmla="*/ 147 h 521"/>
                  <a:gd name="T68" fmla="*/ 362 w 708"/>
                  <a:gd name="T69" fmla="*/ 183 h 521"/>
                  <a:gd name="T70" fmla="*/ 323 w 708"/>
                  <a:gd name="T71" fmla="*/ 208 h 521"/>
                  <a:gd name="T72" fmla="*/ 346 w 708"/>
                  <a:gd name="T73" fmla="*/ 168 h 521"/>
                  <a:gd name="T74" fmla="*/ 348 w 708"/>
                  <a:gd name="T75" fmla="*/ 134 h 521"/>
                  <a:gd name="T76" fmla="*/ 348 w 708"/>
                  <a:gd name="T77" fmla="*/ 95 h 521"/>
                  <a:gd name="T78" fmla="*/ 316 w 708"/>
                  <a:gd name="T79" fmla="*/ 113 h 521"/>
                  <a:gd name="T80" fmla="*/ 299 w 708"/>
                  <a:gd name="T81" fmla="*/ 160 h 521"/>
                  <a:gd name="T82" fmla="*/ 299 w 708"/>
                  <a:gd name="T83" fmla="*/ 189 h 521"/>
                  <a:gd name="T84" fmla="*/ 310 w 708"/>
                  <a:gd name="T85" fmla="*/ 216 h 521"/>
                  <a:gd name="T86" fmla="*/ 318 w 708"/>
                  <a:gd name="T87" fmla="*/ 256 h 521"/>
                  <a:gd name="T88" fmla="*/ 325 w 708"/>
                  <a:gd name="T89" fmla="*/ 317 h 521"/>
                  <a:gd name="T90" fmla="*/ 383 w 708"/>
                  <a:gd name="T91" fmla="*/ 372 h 521"/>
                  <a:gd name="T92" fmla="*/ 346 w 708"/>
                  <a:gd name="T93" fmla="*/ 311 h 521"/>
                  <a:gd name="T94" fmla="*/ 346 w 708"/>
                  <a:gd name="T95" fmla="*/ 244 h 521"/>
                  <a:gd name="T96" fmla="*/ 410 w 708"/>
                  <a:gd name="T97" fmla="*/ 261 h 521"/>
                  <a:gd name="T98" fmla="*/ 528 w 708"/>
                  <a:gd name="T99" fmla="*/ 258 h 521"/>
                  <a:gd name="T100" fmla="*/ 708 w 708"/>
                  <a:gd name="T101" fmla="*/ 8 h 521"/>
                  <a:gd name="T102" fmla="*/ 377 w 708"/>
                  <a:gd name="T103" fmla="*/ 378 h 521"/>
                  <a:gd name="T104" fmla="*/ 283 w 708"/>
                  <a:gd name="T105" fmla="*/ 418 h 521"/>
                  <a:gd name="T106" fmla="*/ 276 w 708"/>
                  <a:gd name="T107" fmla="*/ 347 h 521"/>
                  <a:gd name="T108" fmla="*/ 276 w 708"/>
                  <a:gd name="T109" fmla="*/ 334 h 521"/>
                  <a:gd name="T110" fmla="*/ 283 w 708"/>
                  <a:gd name="T111" fmla="*/ 315 h 521"/>
                  <a:gd name="T112" fmla="*/ 264 w 708"/>
                  <a:gd name="T113" fmla="*/ 326 h 521"/>
                  <a:gd name="T114" fmla="*/ 381 w 708"/>
                  <a:gd name="T115" fmla="*/ 441 h 521"/>
                  <a:gd name="T116" fmla="*/ 331 w 708"/>
                  <a:gd name="T117" fmla="*/ 422 h 521"/>
                  <a:gd name="T118" fmla="*/ 291 w 708"/>
                  <a:gd name="T119" fmla="*/ 433 h 521"/>
                  <a:gd name="T120" fmla="*/ 362 w 708"/>
                  <a:gd name="T121" fmla="*/ 439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8" h="521">
                    <a:moveTo>
                      <a:pt x="287" y="261"/>
                    </a:moveTo>
                    <a:lnTo>
                      <a:pt x="287" y="263"/>
                    </a:lnTo>
                    <a:lnTo>
                      <a:pt x="291" y="263"/>
                    </a:lnTo>
                    <a:lnTo>
                      <a:pt x="293" y="258"/>
                    </a:lnTo>
                    <a:lnTo>
                      <a:pt x="293" y="254"/>
                    </a:lnTo>
                    <a:lnTo>
                      <a:pt x="291" y="252"/>
                    </a:lnTo>
                    <a:lnTo>
                      <a:pt x="289" y="252"/>
                    </a:lnTo>
                    <a:lnTo>
                      <a:pt x="289" y="254"/>
                    </a:lnTo>
                    <a:lnTo>
                      <a:pt x="287" y="254"/>
                    </a:lnTo>
                    <a:lnTo>
                      <a:pt x="287" y="256"/>
                    </a:lnTo>
                    <a:lnTo>
                      <a:pt x="287" y="256"/>
                    </a:lnTo>
                    <a:lnTo>
                      <a:pt x="287" y="258"/>
                    </a:lnTo>
                    <a:lnTo>
                      <a:pt x="287" y="261"/>
                    </a:lnTo>
                    <a:close/>
                    <a:moveTo>
                      <a:pt x="191" y="460"/>
                    </a:moveTo>
                    <a:lnTo>
                      <a:pt x="186" y="458"/>
                    </a:lnTo>
                    <a:lnTo>
                      <a:pt x="172" y="458"/>
                    </a:lnTo>
                    <a:lnTo>
                      <a:pt x="159" y="456"/>
                    </a:lnTo>
                    <a:lnTo>
                      <a:pt x="155" y="456"/>
                    </a:lnTo>
                    <a:lnTo>
                      <a:pt x="144" y="458"/>
                    </a:lnTo>
                    <a:lnTo>
                      <a:pt x="140" y="458"/>
                    </a:lnTo>
                    <a:lnTo>
                      <a:pt x="138" y="458"/>
                    </a:lnTo>
                    <a:lnTo>
                      <a:pt x="136" y="458"/>
                    </a:lnTo>
                    <a:lnTo>
                      <a:pt x="134" y="458"/>
                    </a:lnTo>
                    <a:lnTo>
                      <a:pt x="134" y="458"/>
                    </a:lnTo>
                    <a:lnTo>
                      <a:pt x="132" y="460"/>
                    </a:lnTo>
                    <a:lnTo>
                      <a:pt x="132" y="460"/>
                    </a:lnTo>
                    <a:lnTo>
                      <a:pt x="124" y="458"/>
                    </a:lnTo>
                    <a:lnTo>
                      <a:pt x="124" y="458"/>
                    </a:lnTo>
                    <a:lnTo>
                      <a:pt x="121" y="458"/>
                    </a:lnTo>
                    <a:lnTo>
                      <a:pt x="117" y="458"/>
                    </a:lnTo>
                    <a:lnTo>
                      <a:pt x="113" y="458"/>
                    </a:lnTo>
                    <a:lnTo>
                      <a:pt x="111" y="458"/>
                    </a:lnTo>
                    <a:lnTo>
                      <a:pt x="111" y="458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11" y="456"/>
                    </a:lnTo>
                    <a:lnTo>
                      <a:pt x="109" y="458"/>
                    </a:lnTo>
                    <a:lnTo>
                      <a:pt x="107" y="458"/>
                    </a:lnTo>
                    <a:lnTo>
                      <a:pt x="107" y="458"/>
                    </a:lnTo>
                    <a:lnTo>
                      <a:pt x="105" y="458"/>
                    </a:lnTo>
                    <a:lnTo>
                      <a:pt x="105" y="456"/>
                    </a:lnTo>
                    <a:lnTo>
                      <a:pt x="103" y="456"/>
                    </a:lnTo>
                    <a:lnTo>
                      <a:pt x="103" y="456"/>
                    </a:lnTo>
                    <a:lnTo>
                      <a:pt x="103" y="456"/>
                    </a:lnTo>
                    <a:lnTo>
                      <a:pt x="100" y="456"/>
                    </a:lnTo>
                    <a:lnTo>
                      <a:pt x="100" y="458"/>
                    </a:lnTo>
                    <a:lnTo>
                      <a:pt x="100" y="458"/>
                    </a:lnTo>
                    <a:lnTo>
                      <a:pt x="98" y="458"/>
                    </a:lnTo>
                    <a:lnTo>
                      <a:pt x="98" y="460"/>
                    </a:lnTo>
                    <a:lnTo>
                      <a:pt x="96" y="462"/>
                    </a:lnTo>
                    <a:lnTo>
                      <a:pt x="96" y="462"/>
                    </a:lnTo>
                    <a:lnTo>
                      <a:pt x="98" y="464"/>
                    </a:lnTo>
                    <a:lnTo>
                      <a:pt x="98" y="464"/>
                    </a:lnTo>
                    <a:lnTo>
                      <a:pt x="98" y="464"/>
                    </a:lnTo>
                    <a:lnTo>
                      <a:pt x="100" y="464"/>
                    </a:lnTo>
                    <a:lnTo>
                      <a:pt x="100" y="462"/>
                    </a:lnTo>
                    <a:lnTo>
                      <a:pt x="100" y="462"/>
                    </a:lnTo>
                    <a:lnTo>
                      <a:pt x="105" y="464"/>
                    </a:lnTo>
                    <a:lnTo>
                      <a:pt x="107" y="464"/>
                    </a:lnTo>
                    <a:lnTo>
                      <a:pt x="107" y="466"/>
                    </a:lnTo>
                    <a:lnTo>
                      <a:pt x="107" y="469"/>
                    </a:lnTo>
                    <a:lnTo>
                      <a:pt x="107" y="471"/>
                    </a:lnTo>
                    <a:lnTo>
                      <a:pt x="107" y="473"/>
                    </a:lnTo>
                    <a:lnTo>
                      <a:pt x="109" y="471"/>
                    </a:lnTo>
                    <a:lnTo>
                      <a:pt x="111" y="471"/>
                    </a:lnTo>
                    <a:lnTo>
                      <a:pt x="115" y="471"/>
                    </a:lnTo>
                    <a:lnTo>
                      <a:pt x="117" y="471"/>
                    </a:lnTo>
                    <a:lnTo>
                      <a:pt x="121" y="469"/>
                    </a:lnTo>
                    <a:lnTo>
                      <a:pt x="124" y="469"/>
                    </a:lnTo>
                    <a:lnTo>
                      <a:pt x="140" y="469"/>
                    </a:lnTo>
                    <a:lnTo>
                      <a:pt x="147" y="466"/>
                    </a:lnTo>
                    <a:lnTo>
                      <a:pt x="149" y="466"/>
                    </a:lnTo>
                    <a:lnTo>
                      <a:pt x="149" y="469"/>
                    </a:lnTo>
                    <a:lnTo>
                      <a:pt x="151" y="469"/>
                    </a:lnTo>
                    <a:lnTo>
                      <a:pt x="153" y="471"/>
                    </a:lnTo>
                    <a:lnTo>
                      <a:pt x="155" y="469"/>
                    </a:lnTo>
                    <a:lnTo>
                      <a:pt x="157" y="466"/>
                    </a:lnTo>
                    <a:lnTo>
                      <a:pt x="159" y="466"/>
                    </a:lnTo>
                    <a:lnTo>
                      <a:pt x="161" y="466"/>
                    </a:lnTo>
                    <a:lnTo>
                      <a:pt x="165" y="466"/>
                    </a:lnTo>
                    <a:lnTo>
                      <a:pt x="165" y="466"/>
                    </a:lnTo>
                    <a:lnTo>
                      <a:pt x="174" y="464"/>
                    </a:lnTo>
                    <a:lnTo>
                      <a:pt x="176" y="466"/>
                    </a:lnTo>
                    <a:lnTo>
                      <a:pt x="176" y="466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80" y="464"/>
                    </a:lnTo>
                    <a:lnTo>
                      <a:pt x="184" y="464"/>
                    </a:lnTo>
                    <a:lnTo>
                      <a:pt x="186" y="464"/>
                    </a:lnTo>
                    <a:lnTo>
                      <a:pt x="191" y="462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3" y="460"/>
                    </a:lnTo>
                    <a:lnTo>
                      <a:pt x="191" y="460"/>
                    </a:lnTo>
                    <a:close/>
                    <a:moveTo>
                      <a:pt x="318" y="401"/>
                    </a:moveTo>
                    <a:lnTo>
                      <a:pt x="314" y="401"/>
                    </a:lnTo>
                    <a:lnTo>
                      <a:pt x="312" y="401"/>
                    </a:lnTo>
                    <a:lnTo>
                      <a:pt x="306" y="399"/>
                    </a:lnTo>
                    <a:lnTo>
                      <a:pt x="304" y="399"/>
                    </a:lnTo>
                    <a:lnTo>
                      <a:pt x="304" y="399"/>
                    </a:lnTo>
                    <a:lnTo>
                      <a:pt x="302" y="401"/>
                    </a:lnTo>
                    <a:lnTo>
                      <a:pt x="299" y="403"/>
                    </a:lnTo>
                    <a:lnTo>
                      <a:pt x="297" y="405"/>
                    </a:lnTo>
                    <a:lnTo>
                      <a:pt x="297" y="405"/>
                    </a:lnTo>
                    <a:lnTo>
                      <a:pt x="299" y="405"/>
                    </a:lnTo>
                    <a:lnTo>
                      <a:pt x="302" y="408"/>
                    </a:lnTo>
                    <a:lnTo>
                      <a:pt x="304" y="408"/>
                    </a:lnTo>
                    <a:lnTo>
                      <a:pt x="304" y="405"/>
                    </a:lnTo>
                    <a:lnTo>
                      <a:pt x="304" y="405"/>
                    </a:lnTo>
                    <a:lnTo>
                      <a:pt x="306" y="405"/>
                    </a:lnTo>
                    <a:lnTo>
                      <a:pt x="310" y="405"/>
                    </a:lnTo>
                    <a:lnTo>
                      <a:pt x="314" y="408"/>
                    </a:lnTo>
                    <a:lnTo>
                      <a:pt x="316" y="408"/>
                    </a:lnTo>
                    <a:lnTo>
                      <a:pt x="318" y="408"/>
                    </a:lnTo>
                    <a:lnTo>
                      <a:pt x="320" y="405"/>
                    </a:lnTo>
                    <a:lnTo>
                      <a:pt x="320" y="403"/>
                    </a:lnTo>
                    <a:lnTo>
                      <a:pt x="318" y="403"/>
                    </a:lnTo>
                    <a:lnTo>
                      <a:pt x="318" y="401"/>
                    </a:lnTo>
                    <a:close/>
                    <a:moveTo>
                      <a:pt x="167" y="515"/>
                    </a:moveTo>
                    <a:lnTo>
                      <a:pt x="165" y="513"/>
                    </a:lnTo>
                    <a:lnTo>
                      <a:pt x="165" y="511"/>
                    </a:lnTo>
                    <a:lnTo>
                      <a:pt x="157" y="494"/>
                    </a:lnTo>
                    <a:lnTo>
                      <a:pt x="157" y="490"/>
                    </a:lnTo>
                    <a:lnTo>
                      <a:pt x="157" y="487"/>
                    </a:lnTo>
                    <a:lnTo>
                      <a:pt x="159" y="481"/>
                    </a:lnTo>
                    <a:lnTo>
                      <a:pt x="159" y="479"/>
                    </a:lnTo>
                    <a:lnTo>
                      <a:pt x="159" y="477"/>
                    </a:lnTo>
                    <a:lnTo>
                      <a:pt x="159" y="477"/>
                    </a:lnTo>
                    <a:lnTo>
                      <a:pt x="159" y="477"/>
                    </a:lnTo>
                    <a:lnTo>
                      <a:pt x="155" y="473"/>
                    </a:lnTo>
                    <a:lnTo>
                      <a:pt x="155" y="473"/>
                    </a:lnTo>
                    <a:lnTo>
                      <a:pt x="153" y="473"/>
                    </a:lnTo>
                    <a:lnTo>
                      <a:pt x="153" y="473"/>
                    </a:lnTo>
                    <a:lnTo>
                      <a:pt x="153" y="475"/>
                    </a:lnTo>
                    <a:lnTo>
                      <a:pt x="151" y="475"/>
                    </a:lnTo>
                    <a:lnTo>
                      <a:pt x="149" y="479"/>
                    </a:lnTo>
                    <a:lnTo>
                      <a:pt x="147" y="479"/>
                    </a:lnTo>
                    <a:lnTo>
                      <a:pt x="147" y="481"/>
                    </a:lnTo>
                    <a:lnTo>
                      <a:pt x="147" y="485"/>
                    </a:lnTo>
                    <a:lnTo>
                      <a:pt x="149" y="487"/>
                    </a:lnTo>
                    <a:lnTo>
                      <a:pt x="149" y="490"/>
                    </a:lnTo>
                    <a:lnTo>
                      <a:pt x="151" y="492"/>
                    </a:lnTo>
                    <a:lnTo>
                      <a:pt x="151" y="498"/>
                    </a:lnTo>
                    <a:lnTo>
                      <a:pt x="151" y="498"/>
                    </a:lnTo>
                    <a:lnTo>
                      <a:pt x="151" y="500"/>
                    </a:lnTo>
                    <a:lnTo>
                      <a:pt x="155" y="500"/>
                    </a:lnTo>
                    <a:lnTo>
                      <a:pt x="155" y="502"/>
                    </a:lnTo>
                    <a:lnTo>
                      <a:pt x="155" y="504"/>
                    </a:lnTo>
                    <a:lnTo>
                      <a:pt x="155" y="511"/>
                    </a:lnTo>
                    <a:lnTo>
                      <a:pt x="157" y="515"/>
                    </a:lnTo>
                    <a:lnTo>
                      <a:pt x="159" y="517"/>
                    </a:lnTo>
                    <a:lnTo>
                      <a:pt x="161" y="519"/>
                    </a:lnTo>
                    <a:lnTo>
                      <a:pt x="163" y="521"/>
                    </a:lnTo>
                    <a:lnTo>
                      <a:pt x="167" y="521"/>
                    </a:lnTo>
                    <a:lnTo>
                      <a:pt x="167" y="519"/>
                    </a:lnTo>
                    <a:lnTo>
                      <a:pt x="167" y="517"/>
                    </a:lnTo>
                    <a:lnTo>
                      <a:pt x="167" y="515"/>
                    </a:lnTo>
                    <a:close/>
                    <a:moveTo>
                      <a:pt x="283" y="214"/>
                    </a:moveTo>
                    <a:lnTo>
                      <a:pt x="283" y="216"/>
                    </a:lnTo>
                    <a:lnTo>
                      <a:pt x="283" y="216"/>
                    </a:lnTo>
                    <a:lnTo>
                      <a:pt x="285" y="216"/>
                    </a:lnTo>
                    <a:lnTo>
                      <a:pt x="287" y="216"/>
                    </a:lnTo>
                    <a:lnTo>
                      <a:pt x="289" y="216"/>
                    </a:lnTo>
                    <a:lnTo>
                      <a:pt x="289" y="214"/>
                    </a:lnTo>
                    <a:lnTo>
                      <a:pt x="289" y="212"/>
                    </a:lnTo>
                    <a:lnTo>
                      <a:pt x="289" y="210"/>
                    </a:lnTo>
                    <a:lnTo>
                      <a:pt x="289" y="210"/>
                    </a:lnTo>
                    <a:lnTo>
                      <a:pt x="285" y="208"/>
                    </a:lnTo>
                    <a:lnTo>
                      <a:pt x="283" y="208"/>
                    </a:lnTo>
                    <a:lnTo>
                      <a:pt x="281" y="210"/>
                    </a:lnTo>
                    <a:lnTo>
                      <a:pt x="281" y="212"/>
                    </a:lnTo>
                    <a:lnTo>
                      <a:pt x="281" y="212"/>
                    </a:lnTo>
                    <a:lnTo>
                      <a:pt x="283" y="214"/>
                    </a:lnTo>
                    <a:close/>
                    <a:moveTo>
                      <a:pt x="94" y="456"/>
                    </a:moveTo>
                    <a:lnTo>
                      <a:pt x="94" y="456"/>
                    </a:lnTo>
                    <a:lnTo>
                      <a:pt x="92" y="456"/>
                    </a:lnTo>
                    <a:lnTo>
                      <a:pt x="92" y="456"/>
                    </a:lnTo>
                    <a:lnTo>
                      <a:pt x="92" y="456"/>
                    </a:lnTo>
                    <a:lnTo>
                      <a:pt x="94" y="454"/>
                    </a:lnTo>
                    <a:lnTo>
                      <a:pt x="94" y="454"/>
                    </a:lnTo>
                    <a:lnTo>
                      <a:pt x="94" y="452"/>
                    </a:lnTo>
                    <a:lnTo>
                      <a:pt x="92" y="452"/>
                    </a:lnTo>
                    <a:lnTo>
                      <a:pt x="90" y="452"/>
                    </a:lnTo>
                    <a:lnTo>
                      <a:pt x="90" y="452"/>
                    </a:lnTo>
                    <a:lnTo>
                      <a:pt x="88" y="452"/>
                    </a:lnTo>
                    <a:lnTo>
                      <a:pt x="88" y="454"/>
                    </a:lnTo>
                    <a:lnTo>
                      <a:pt x="88" y="456"/>
                    </a:lnTo>
                    <a:lnTo>
                      <a:pt x="86" y="456"/>
                    </a:lnTo>
                    <a:lnTo>
                      <a:pt x="86" y="456"/>
                    </a:lnTo>
                    <a:lnTo>
                      <a:pt x="86" y="456"/>
                    </a:lnTo>
                    <a:lnTo>
                      <a:pt x="84" y="456"/>
                    </a:lnTo>
                    <a:lnTo>
                      <a:pt x="84" y="456"/>
                    </a:lnTo>
                    <a:lnTo>
                      <a:pt x="84" y="452"/>
                    </a:lnTo>
                    <a:lnTo>
                      <a:pt x="84" y="450"/>
                    </a:lnTo>
                    <a:lnTo>
                      <a:pt x="84" y="450"/>
                    </a:lnTo>
                    <a:lnTo>
                      <a:pt x="80" y="448"/>
                    </a:lnTo>
                    <a:lnTo>
                      <a:pt x="80" y="448"/>
                    </a:lnTo>
                    <a:lnTo>
                      <a:pt x="77" y="448"/>
                    </a:lnTo>
                    <a:lnTo>
                      <a:pt x="77" y="448"/>
                    </a:lnTo>
                    <a:lnTo>
                      <a:pt x="77" y="448"/>
                    </a:lnTo>
                    <a:lnTo>
                      <a:pt x="75" y="448"/>
                    </a:lnTo>
                    <a:lnTo>
                      <a:pt x="75" y="452"/>
                    </a:lnTo>
                    <a:lnTo>
                      <a:pt x="75" y="454"/>
                    </a:lnTo>
                    <a:lnTo>
                      <a:pt x="75" y="454"/>
                    </a:lnTo>
                    <a:lnTo>
                      <a:pt x="75" y="454"/>
                    </a:lnTo>
                    <a:lnTo>
                      <a:pt x="75" y="454"/>
                    </a:lnTo>
                    <a:lnTo>
                      <a:pt x="73" y="454"/>
                    </a:lnTo>
                    <a:lnTo>
                      <a:pt x="71" y="454"/>
                    </a:lnTo>
                    <a:lnTo>
                      <a:pt x="71" y="454"/>
                    </a:lnTo>
                    <a:lnTo>
                      <a:pt x="71" y="454"/>
                    </a:lnTo>
                    <a:lnTo>
                      <a:pt x="71" y="454"/>
                    </a:lnTo>
                    <a:lnTo>
                      <a:pt x="69" y="454"/>
                    </a:lnTo>
                    <a:lnTo>
                      <a:pt x="69" y="454"/>
                    </a:lnTo>
                    <a:lnTo>
                      <a:pt x="67" y="450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3" y="450"/>
                    </a:lnTo>
                    <a:lnTo>
                      <a:pt x="63" y="450"/>
                    </a:lnTo>
                    <a:lnTo>
                      <a:pt x="63" y="448"/>
                    </a:lnTo>
                    <a:lnTo>
                      <a:pt x="61" y="448"/>
                    </a:lnTo>
                    <a:lnTo>
                      <a:pt x="61" y="448"/>
                    </a:lnTo>
                    <a:lnTo>
                      <a:pt x="61" y="448"/>
                    </a:lnTo>
                    <a:lnTo>
                      <a:pt x="61" y="450"/>
                    </a:lnTo>
                    <a:lnTo>
                      <a:pt x="54" y="448"/>
                    </a:lnTo>
                    <a:lnTo>
                      <a:pt x="48" y="445"/>
                    </a:lnTo>
                    <a:lnTo>
                      <a:pt x="42" y="445"/>
                    </a:lnTo>
                    <a:lnTo>
                      <a:pt x="42" y="445"/>
                    </a:lnTo>
                    <a:lnTo>
                      <a:pt x="40" y="443"/>
                    </a:lnTo>
                    <a:lnTo>
                      <a:pt x="36" y="443"/>
                    </a:lnTo>
                    <a:lnTo>
                      <a:pt x="31" y="441"/>
                    </a:lnTo>
                    <a:lnTo>
                      <a:pt x="27" y="441"/>
                    </a:lnTo>
                    <a:lnTo>
                      <a:pt x="23" y="443"/>
                    </a:lnTo>
                    <a:lnTo>
                      <a:pt x="21" y="443"/>
                    </a:lnTo>
                    <a:lnTo>
                      <a:pt x="21" y="441"/>
                    </a:lnTo>
                    <a:lnTo>
                      <a:pt x="21" y="441"/>
                    </a:lnTo>
                    <a:lnTo>
                      <a:pt x="21" y="441"/>
                    </a:lnTo>
                    <a:lnTo>
                      <a:pt x="19" y="443"/>
                    </a:lnTo>
                    <a:lnTo>
                      <a:pt x="17" y="443"/>
                    </a:lnTo>
                    <a:lnTo>
                      <a:pt x="12" y="443"/>
                    </a:lnTo>
                    <a:lnTo>
                      <a:pt x="10" y="443"/>
                    </a:lnTo>
                    <a:lnTo>
                      <a:pt x="8" y="445"/>
                    </a:lnTo>
                    <a:lnTo>
                      <a:pt x="6" y="450"/>
                    </a:lnTo>
                    <a:lnTo>
                      <a:pt x="6" y="454"/>
                    </a:lnTo>
                    <a:lnTo>
                      <a:pt x="4" y="456"/>
                    </a:lnTo>
                    <a:lnTo>
                      <a:pt x="4" y="458"/>
                    </a:lnTo>
                    <a:lnTo>
                      <a:pt x="2" y="460"/>
                    </a:lnTo>
                    <a:lnTo>
                      <a:pt x="2" y="464"/>
                    </a:lnTo>
                    <a:lnTo>
                      <a:pt x="2" y="466"/>
                    </a:lnTo>
                    <a:lnTo>
                      <a:pt x="8" y="475"/>
                    </a:lnTo>
                    <a:lnTo>
                      <a:pt x="8" y="475"/>
                    </a:lnTo>
                    <a:lnTo>
                      <a:pt x="10" y="477"/>
                    </a:lnTo>
                    <a:lnTo>
                      <a:pt x="12" y="477"/>
                    </a:lnTo>
                    <a:lnTo>
                      <a:pt x="15" y="477"/>
                    </a:lnTo>
                    <a:lnTo>
                      <a:pt x="19" y="477"/>
                    </a:lnTo>
                    <a:lnTo>
                      <a:pt x="23" y="477"/>
                    </a:lnTo>
                    <a:lnTo>
                      <a:pt x="23" y="477"/>
                    </a:lnTo>
                    <a:lnTo>
                      <a:pt x="25" y="477"/>
                    </a:lnTo>
                    <a:lnTo>
                      <a:pt x="25" y="477"/>
                    </a:lnTo>
                    <a:lnTo>
                      <a:pt x="36" y="473"/>
                    </a:lnTo>
                    <a:lnTo>
                      <a:pt x="38" y="473"/>
                    </a:lnTo>
                    <a:lnTo>
                      <a:pt x="46" y="469"/>
                    </a:lnTo>
                    <a:lnTo>
                      <a:pt x="50" y="466"/>
                    </a:lnTo>
                    <a:lnTo>
                      <a:pt x="52" y="466"/>
                    </a:lnTo>
                    <a:lnTo>
                      <a:pt x="54" y="469"/>
                    </a:lnTo>
                    <a:lnTo>
                      <a:pt x="56" y="469"/>
                    </a:lnTo>
                    <a:lnTo>
                      <a:pt x="61" y="469"/>
                    </a:lnTo>
                    <a:lnTo>
                      <a:pt x="61" y="469"/>
                    </a:lnTo>
                    <a:lnTo>
                      <a:pt x="65" y="471"/>
                    </a:lnTo>
                    <a:lnTo>
                      <a:pt x="67" y="471"/>
                    </a:lnTo>
                    <a:lnTo>
                      <a:pt x="67" y="471"/>
                    </a:lnTo>
                    <a:lnTo>
                      <a:pt x="67" y="469"/>
                    </a:lnTo>
                    <a:lnTo>
                      <a:pt x="69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3" y="466"/>
                    </a:lnTo>
                    <a:lnTo>
                      <a:pt x="75" y="466"/>
                    </a:lnTo>
                    <a:lnTo>
                      <a:pt x="77" y="466"/>
                    </a:lnTo>
                    <a:lnTo>
                      <a:pt x="77" y="464"/>
                    </a:lnTo>
                    <a:lnTo>
                      <a:pt x="80" y="464"/>
                    </a:lnTo>
                    <a:lnTo>
                      <a:pt x="80" y="464"/>
                    </a:lnTo>
                    <a:lnTo>
                      <a:pt x="82" y="464"/>
                    </a:lnTo>
                    <a:lnTo>
                      <a:pt x="84" y="464"/>
                    </a:lnTo>
                    <a:lnTo>
                      <a:pt x="90" y="464"/>
                    </a:lnTo>
                    <a:lnTo>
                      <a:pt x="92" y="464"/>
                    </a:lnTo>
                    <a:lnTo>
                      <a:pt x="94" y="466"/>
                    </a:lnTo>
                    <a:lnTo>
                      <a:pt x="96" y="466"/>
                    </a:lnTo>
                    <a:lnTo>
                      <a:pt x="96" y="464"/>
                    </a:lnTo>
                    <a:lnTo>
                      <a:pt x="96" y="458"/>
                    </a:lnTo>
                    <a:lnTo>
                      <a:pt x="94" y="456"/>
                    </a:lnTo>
                    <a:close/>
                    <a:moveTo>
                      <a:pt x="4" y="473"/>
                    </a:moveTo>
                    <a:lnTo>
                      <a:pt x="2" y="473"/>
                    </a:lnTo>
                    <a:lnTo>
                      <a:pt x="2" y="473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0" y="477"/>
                    </a:lnTo>
                    <a:lnTo>
                      <a:pt x="0" y="477"/>
                    </a:lnTo>
                    <a:lnTo>
                      <a:pt x="2" y="477"/>
                    </a:lnTo>
                    <a:lnTo>
                      <a:pt x="2" y="477"/>
                    </a:lnTo>
                    <a:lnTo>
                      <a:pt x="4" y="479"/>
                    </a:lnTo>
                    <a:lnTo>
                      <a:pt x="6" y="481"/>
                    </a:lnTo>
                    <a:lnTo>
                      <a:pt x="6" y="475"/>
                    </a:lnTo>
                    <a:lnTo>
                      <a:pt x="6" y="475"/>
                    </a:lnTo>
                    <a:lnTo>
                      <a:pt x="4" y="473"/>
                    </a:lnTo>
                    <a:close/>
                    <a:moveTo>
                      <a:pt x="293" y="401"/>
                    </a:moveTo>
                    <a:lnTo>
                      <a:pt x="293" y="403"/>
                    </a:lnTo>
                    <a:lnTo>
                      <a:pt x="293" y="403"/>
                    </a:lnTo>
                    <a:lnTo>
                      <a:pt x="295" y="401"/>
                    </a:lnTo>
                    <a:lnTo>
                      <a:pt x="295" y="401"/>
                    </a:lnTo>
                    <a:lnTo>
                      <a:pt x="295" y="397"/>
                    </a:lnTo>
                    <a:lnTo>
                      <a:pt x="293" y="395"/>
                    </a:lnTo>
                    <a:lnTo>
                      <a:pt x="293" y="395"/>
                    </a:lnTo>
                    <a:lnTo>
                      <a:pt x="291" y="395"/>
                    </a:lnTo>
                    <a:lnTo>
                      <a:pt x="291" y="395"/>
                    </a:lnTo>
                    <a:lnTo>
                      <a:pt x="291" y="397"/>
                    </a:lnTo>
                    <a:lnTo>
                      <a:pt x="291" y="397"/>
                    </a:lnTo>
                    <a:lnTo>
                      <a:pt x="291" y="397"/>
                    </a:lnTo>
                    <a:lnTo>
                      <a:pt x="291" y="401"/>
                    </a:lnTo>
                    <a:lnTo>
                      <a:pt x="293" y="401"/>
                    </a:lnTo>
                    <a:close/>
                    <a:moveTo>
                      <a:pt x="329" y="82"/>
                    </a:moveTo>
                    <a:lnTo>
                      <a:pt x="331" y="80"/>
                    </a:lnTo>
                    <a:lnTo>
                      <a:pt x="331" y="78"/>
                    </a:lnTo>
                    <a:lnTo>
                      <a:pt x="331" y="76"/>
                    </a:lnTo>
                    <a:lnTo>
                      <a:pt x="331" y="76"/>
                    </a:lnTo>
                    <a:lnTo>
                      <a:pt x="329" y="76"/>
                    </a:lnTo>
                    <a:lnTo>
                      <a:pt x="329" y="76"/>
                    </a:lnTo>
                    <a:lnTo>
                      <a:pt x="327" y="76"/>
                    </a:lnTo>
                    <a:lnTo>
                      <a:pt x="325" y="76"/>
                    </a:lnTo>
                    <a:lnTo>
                      <a:pt x="325" y="78"/>
                    </a:lnTo>
                    <a:lnTo>
                      <a:pt x="325" y="80"/>
                    </a:lnTo>
                    <a:lnTo>
                      <a:pt x="329" y="82"/>
                    </a:lnTo>
                    <a:close/>
                    <a:moveTo>
                      <a:pt x="362" y="74"/>
                    </a:moveTo>
                    <a:lnTo>
                      <a:pt x="362" y="74"/>
                    </a:lnTo>
                    <a:lnTo>
                      <a:pt x="364" y="74"/>
                    </a:lnTo>
                    <a:lnTo>
                      <a:pt x="366" y="67"/>
                    </a:lnTo>
                    <a:lnTo>
                      <a:pt x="366" y="65"/>
                    </a:lnTo>
                    <a:lnTo>
                      <a:pt x="364" y="63"/>
                    </a:lnTo>
                    <a:lnTo>
                      <a:pt x="364" y="63"/>
                    </a:lnTo>
                    <a:lnTo>
                      <a:pt x="362" y="63"/>
                    </a:lnTo>
                    <a:lnTo>
                      <a:pt x="362" y="63"/>
                    </a:lnTo>
                    <a:lnTo>
                      <a:pt x="362" y="65"/>
                    </a:lnTo>
                    <a:lnTo>
                      <a:pt x="360" y="65"/>
                    </a:lnTo>
                    <a:lnTo>
                      <a:pt x="360" y="67"/>
                    </a:lnTo>
                    <a:lnTo>
                      <a:pt x="360" y="67"/>
                    </a:lnTo>
                    <a:lnTo>
                      <a:pt x="360" y="69"/>
                    </a:lnTo>
                    <a:lnTo>
                      <a:pt x="360" y="71"/>
                    </a:lnTo>
                    <a:lnTo>
                      <a:pt x="362" y="74"/>
                    </a:lnTo>
                    <a:close/>
                    <a:moveTo>
                      <a:pt x="371" y="78"/>
                    </a:moveTo>
                    <a:lnTo>
                      <a:pt x="371" y="80"/>
                    </a:lnTo>
                    <a:lnTo>
                      <a:pt x="373" y="84"/>
                    </a:lnTo>
                    <a:lnTo>
                      <a:pt x="371" y="90"/>
                    </a:lnTo>
                    <a:lnTo>
                      <a:pt x="373" y="92"/>
                    </a:lnTo>
                    <a:lnTo>
                      <a:pt x="375" y="95"/>
                    </a:lnTo>
                    <a:lnTo>
                      <a:pt x="375" y="97"/>
                    </a:lnTo>
                    <a:lnTo>
                      <a:pt x="375" y="99"/>
                    </a:lnTo>
                    <a:lnTo>
                      <a:pt x="373" y="101"/>
                    </a:lnTo>
                    <a:lnTo>
                      <a:pt x="375" y="101"/>
                    </a:lnTo>
                    <a:lnTo>
                      <a:pt x="379" y="99"/>
                    </a:lnTo>
                    <a:lnTo>
                      <a:pt x="379" y="97"/>
                    </a:lnTo>
                    <a:lnTo>
                      <a:pt x="381" y="97"/>
                    </a:lnTo>
                    <a:lnTo>
                      <a:pt x="394" y="95"/>
                    </a:lnTo>
                    <a:lnTo>
                      <a:pt x="396" y="95"/>
                    </a:lnTo>
                    <a:lnTo>
                      <a:pt x="402" y="90"/>
                    </a:lnTo>
                    <a:lnTo>
                      <a:pt x="402" y="88"/>
                    </a:lnTo>
                    <a:lnTo>
                      <a:pt x="404" y="86"/>
                    </a:lnTo>
                    <a:lnTo>
                      <a:pt x="408" y="76"/>
                    </a:lnTo>
                    <a:lnTo>
                      <a:pt x="408" y="69"/>
                    </a:lnTo>
                    <a:lnTo>
                      <a:pt x="410" y="67"/>
                    </a:lnTo>
                    <a:lnTo>
                      <a:pt x="413" y="63"/>
                    </a:lnTo>
                    <a:lnTo>
                      <a:pt x="415" y="59"/>
                    </a:lnTo>
                    <a:lnTo>
                      <a:pt x="413" y="55"/>
                    </a:lnTo>
                    <a:lnTo>
                      <a:pt x="408" y="50"/>
                    </a:lnTo>
                    <a:lnTo>
                      <a:pt x="408" y="48"/>
                    </a:lnTo>
                    <a:lnTo>
                      <a:pt x="406" y="48"/>
                    </a:lnTo>
                    <a:lnTo>
                      <a:pt x="404" y="44"/>
                    </a:lnTo>
                    <a:lnTo>
                      <a:pt x="404" y="42"/>
                    </a:lnTo>
                    <a:lnTo>
                      <a:pt x="402" y="42"/>
                    </a:lnTo>
                    <a:lnTo>
                      <a:pt x="400" y="42"/>
                    </a:lnTo>
                    <a:lnTo>
                      <a:pt x="398" y="44"/>
                    </a:lnTo>
                    <a:lnTo>
                      <a:pt x="398" y="46"/>
                    </a:lnTo>
                    <a:lnTo>
                      <a:pt x="398" y="46"/>
                    </a:lnTo>
                    <a:lnTo>
                      <a:pt x="394" y="46"/>
                    </a:lnTo>
                    <a:lnTo>
                      <a:pt x="394" y="44"/>
                    </a:lnTo>
                    <a:lnTo>
                      <a:pt x="392" y="44"/>
                    </a:lnTo>
                    <a:lnTo>
                      <a:pt x="392" y="44"/>
                    </a:lnTo>
                    <a:lnTo>
                      <a:pt x="390" y="46"/>
                    </a:lnTo>
                    <a:lnTo>
                      <a:pt x="390" y="46"/>
                    </a:lnTo>
                    <a:lnTo>
                      <a:pt x="387" y="50"/>
                    </a:lnTo>
                    <a:lnTo>
                      <a:pt x="385" y="53"/>
                    </a:lnTo>
                    <a:lnTo>
                      <a:pt x="381" y="55"/>
                    </a:lnTo>
                    <a:lnTo>
                      <a:pt x="379" y="57"/>
                    </a:lnTo>
                    <a:lnTo>
                      <a:pt x="375" y="65"/>
                    </a:lnTo>
                    <a:lnTo>
                      <a:pt x="373" y="69"/>
                    </a:lnTo>
                    <a:lnTo>
                      <a:pt x="369" y="74"/>
                    </a:lnTo>
                    <a:lnTo>
                      <a:pt x="366" y="76"/>
                    </a:lnTo>
                    <a:lnTo>
                      <a:pt x="369" y="76"/>
                    </a:lnTo>
                    <a:lnTo>
                      <a:pt x="371" y="78"/>
                    </a:lnTo>
                    <a:close/>
                    <a:moveTo>
                      <a:pt x="297" y="275"/>
                    </a:moveTo>
                    <a:lnTo>
                      <a:pt x="295" y="275"/>
                    </a:lnTo>
                    <a:lnTo>
                      <a:pt x="293" y="275"/>
                    </a:lnTo>
                    <a:lnTo>
                      <a:pt x="291" y="279"/>
                    </a:lnTo>
                    <a:lnTo>
                      <a:pt x="291" y="284"/>
                    </a:lnTo>
                    <a:lnTo>
                      <a:pt x="291" y="286"/>
                    </a:lnTo>
                    <a:lnTo>
                      <a:pt x="291" y="288"/>
                    </a:lnTo>
                    <a:lnTo>
                      <a:pt x="293" y="288"/>
                    </a:lnTo>
                    <a:lnTo>
                      <a:pt x="293" y="288"/>
                    </a:lnTo>
                    <a:lnTo>
                      <a:pt x="293" y="288"/>
                    </a:lnTo>
                    <a:lnTo>
                      <a:pt x="293" y="286"/>
                    </a:lnTo>
                    <a:lnTo>
                      <a:pt x="295" y="288"/>
                    </a:lnTo>
                    <a:lnTo>
                      <a:pt x="295" y="288"/>
                    </a:lnTo>
                    <a:lnTo>
                      <a:pt x="295" y="290"/>
                    </a:lnTo>
                    <a:lnTo>
                      <a:pt x="295" y="290"/>
                    </a:lnTo>
                    <a:lnTo>
                      <a:pt x="295" y="292"/>
                    </a:lnTo>
                    <a:lnTo>
                      <a:pt x="297" y="292"/>
                    </a:lnTo>
                    <a:lnTo>
                      <a:pt x="297" y="292"/>
                    </a:lnTo>
                    <a:lnTo>
                      <a:pt x="297" y="290"/>
                    </a:lnTo>
                    <a:lnTo>
                      <a:pt x="297" y="288"/>
                    </a:lnTo>
                    <a:lnTo>
                      <a:pt x="295" y="277"/>
                    </a:lnTo>
                    <a:lnTo>
                      <a:pt x="297" y="275"/>
                    </a:lnTo>
                    <a:lnTo>
                      <a:pt x="297" y="275"/>
                    </a:lnTo>
                    <a:close/>
                    <a:moveTo>
                      <a:pt x="312" y="342"/>
                    </a:moveTo>
                    <a:lnTo>
                      <a:pt x="318" y="336"/>
                    </a:lnTo>
                    <a:lnTo>
                      <a:pt x="318" y="334"/>
                    </a:lnTo>
                    <a:lnTo>
                      <a:pt x="318" y="332"/>
                    </a:lnTo>
                    <a:lnTo>
                      <a:pt x="316" y="330"/>
                    </a:lnTo>
                    <a:lnTo>
                      <a:pt x="316" y="328"/>
                    </a:lnTo>
                    <a:lnTo>
                      <a:pt x="316" y="328"/>
                    </a:lnTo>
                    <a:lnTo>
                      <a:pt x="316" y="328"/>
                    </a:lnTo>
                    <a:lnTo>
                      <a:pt x="314" y="328"/>
                    </a:lnTo>
                    <a:lnTo>
                      <a:pt x="314" y="328"/>
                    </a:lnTo>
                    <a:lnTo>
                      <a:pt x="314" y="328"/>
                    </a:lnTo>
                    <a:lnTo>
                      <a:pt x="312" y="326"/>
                    </a:lnTo>
                    <a:lnTo>
                      <a:pt x="312" y="326"/>
                    </a:lnTo>
                    <a:lnTo>
                      <a:pt x="312" y="324"/>
                    </a:lnTo>
                    <a:lnTo>
                      <a:pt x="312" y="324"/>
                    </a:lnTo>
                    <a:lnTo>
                      <a:pt x="310" y="321"/>
                    </a:lnTo>
                    <a:lnTo>
                      <a:pt x="310" y="321"/>
                    </a:lnTo>
                    <a:lnTo>
                      <a:pt x="308" y="319"/>
                    </a:lnTo>
                    <a:lnTo>
                      <a:pt x="308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4" y="317"/>
                    </a:lnTo>
                    <a:lnTo>
                      <a:pt x="302" y="317"/>
                    </a:lnTo>
                    <a:lnTo>
                      <a:pt x="302" y="319"/>
                    </a:lnTo>
                    <a:lnTo>
                      <a:pt x="302" y="319"/>
                    </a:lnTo>
                    <a:lnTo>
                      <a:pt x="302" y="319"/>
                    </a:lnTo>
                    <a:lnTo>
                      <a:pt x="302" y="319"/>
                    </a:lnTo>
                    <a:lnTo>
                      <a:pt x="299" y="321"/>
                    </a:lnTo>
                    <a:lnTo>
                      <a:pt x="299" y="321"/>
                    </a:lnTo>
                    <a:lnTo>
                      <a:pt x="299" y="324"/>
                    </a:lnTo>
                    <a:lnTo>
                      <a:pt x="297" y="326"/>
                    </a:lnTo>
                    <a:lnTo>
                      <a:pt x="297" y="328"/>
                    </a:lnTo>
                    <a:lnTo>
                      <a:pt x="295" y="328"/>
                    </a:lnTo>
                    <a:lnTo>
                      <a:pt x="295" y="328"/>
                    </a:lnTo>
                    <a:lnTo>
                      <a:pt x="295" y="326"/>
                    </a:lnTo>
                    <a:lnTo>
                      <a:pt x="293" y="326"/>
                    </a:lnTo>
                    <a:lnTo>
                      <a:pt x="293" y="324"/>
                    </a:lnTo>
                    <a:lnTo>
                      <a:pt x="293" y="324"/>
                    </a:lnTo>
                    <a:lnTo>
                      <a:pt x="293" y="321"/>
                    </a:lnTo>
                    <a:lnTo>
                      <a:pt x="291" y="321"/>
                    </a:lnTo>
                    <a:lnTo>
                      <a:pt x="291" y="319"/>
                    </a:lnTo>
                    <a:lnTo>
                      <a:pt x="289" y="319"/>
                    </a:lnTo>
                    <a:lnTo>
                      <a:pt x="289" y="319"/>
                    </a:lnTo>
                    <a:lnTo>
                      <a:pt x="287" y="319"/>
                    </a:lnTo>
                    <a:lnTo>
                      <a:pt x="285" y="321"/>
                    </a:lnTo>
                    <a:lnTo>
                      <a:pt x="285" y="321"/>
                    </a:lnTo>
                    <a:lnTo>
                      <a:pt x="285" y="324"/>
                    </a:lnTo>
                    <a:lnTo>
                      <a:pt x="285" y="324"/>
                    </a:lnTo>
                    <a:lnTo>
                      <a:pt x="285" y="326"/>
                    </a:lnTo>
                    <a:lnTo>
                      <a:pt x="285" y="328"/>
                    </a:lnTo>
                    <a:lnTo>
                      <a:pt x="283" y="330"/>
                    </a:lnTo>
                    <a:lnTo>
                      <a:pt x="283" y="330"/>
                    </a:lnTo>
                    <a:lnTo>
                      <a:pt x="281" y="332"/>
                    </a:lnTo>
                    <a:lnTo>
                      <a:pt x="281" y="334"/>
                    </a:lnTo>
                    <a:lnTo>
                      <a:pt x="283" y="334"/>
                    </a:lnTo>
                    <a:lnTo>
                      <a:pt x="283" y="336"/>
                    </a:lnTo>
                    <a:lnTo>
                      <a:pt x="283" y="338"/>
                    </a:lnTo>
                    <a:lnTo>
                      <a:pt x="287" y="340"/>
                    </a:lnTo>
                    <a:lnTo>
                      <a:pt x="287" y="340"/>
                    </a:lnTo>
                    <a:lnTo>
                      <a:pt x="287" y="340"/>
                    </a:lnTo>
                    <a:lnTo>
                      <a:pt x="289" y="345"/>
                    </a:lnTo>
                    <a:lnTo>
                      <a:pt x="289" y="345"/>
                    </a:lnTo>
                    <a:lnTo>
                      <a:pt x="291" y="345"/>
                    </a:lnTo>
                    <a:lnTo>
                      <a:pt x="291" y="345"/>
                    </a:lnTo>
                    <a:lnTo>
                      <a:pt x="291" y="345"/>
                    </a:lnTo>
                    <a:lnTo>
                      <a:pt x="291" y="347"/>
                    </a:lnTo>
                    <a:lnTo>
                      <a:pt x="291" y="347"/>
                    </a:lnTo>
                    <a:lnTo>
                      <a:pt x="293" y="347"/>
                    </a:lnTo>
                    <a:lnTo>
                      <a:pt x="295" y="347"/>
                    </a:lnTo>
                    <a:lnTo>
                      <a:pt x="295" y="349"/>
                    </a:lnTo>
                    <a:lnTo>
                      <a:pt x="297" y="349"/>
                    </a:lnTo>
                    <a:lnTo>
                      <a:pt x="299" y="349"/>
                    </a:lnTo>
                    <a:lnTo>
                      <a:pt x="299" y="351"/>
                    </a:lnTo>
                    <a:lnTo>
                      <a:pt x="295" y="355"/>
                    </a:lnTo>
                    <a:lnTo>
                      <a:pt x="295" y="357"/>
                    </a:lnTo>
                    <a:lnTo>
                      <a:pt x="295" y="361"/>
                    </a:lnTo>
                    <a:lnTo>
                      <a:pt x="297" y="363"/>
                    </a:lnTo>
                    <a:lnTo>
                      <a:pt x="297" y="363"/>
                    </a:lnTo>
                    <a:lnTo>
                      <a:pt x="297" y="366"/>
                    </a:lnTo>
                    <a:lnTo>
                      <a:pt x="299" y="366"/>
                    </a:lnTo>
                    <a:lnTo>
                      <a:pt x="304" y="363"/>
                    </a:lnTo>
                    <a:lnTo>
                      <a:pt x="310" y="361"/>
                    </a:lnTo>
                    <a:lnTo>
                      <a:pt x="312" y="361"/>
                    </a:lnTo>
                    <a:lnTo>
                      <a:pt x="312" y="359"/>
                    </a:lnTo>
                    <a:lnTo>
                      <a:pt x="312" y="359"/>
                    </a:lnTo>
                    <a:lnTo>
                      <a:pt x="314" y="359"/>
                    </a:lnTo>
                    <a:lnTo>
                      <a:pt x="314" y="359"/>
                    </a:lnTo>
                    <a:lnTo>
                      <a:pt x="314" y="359"/>
                    </a:lnTo>
                    <a:lnTo>
                      <a:pt x="316" y="361"/>
                    </a:lnTo>
                    <a:lnTo>
                      <a:pt x="316" y="361"/>
                    </a:lnTo>
                    <a:lnTo>
                      <a:pt x="316" y="363"/>
                    </a:lnTo>
                    <a:lnTo>
                      <a:pt x="316" y="366"/>
                    </a:lnTo>
                    <a:lnTo>
                      <a:pt x="316" y="366"/>
                    </a:lnTo>
                    <a:lnTo>
                      <a:pt x="316" y="368"/>
                    </a:lnTo>
                    <a:lnTo>
                      <a:pt x="318" y="368"/>
                    </a:lnTo>
                    <a:lnTo>
                      <a:pt x="318" y="368"/>
                    </a:lnTo>
                    <a:lnTo>
                      <a:pt x="318" y="368"/>
                    </a:lnTo>
                    <a:lnTo>
                      <a:pt x="318" y="370"/>
                    </a:lnTo>
                    <a:lnTo>
                      <a:pt x="320" y="370"/>
                    </a:lnTo>
                    <a:lnTo>
                      <a:pt x="323" y="370"/>
                    </a:lnTo>
                    <a:lnTo>
                      <a:pt x="323" y="370"/>
                    </a:lnTo>
                    <a:lnTo>
                      <a:pt x="325" y="372"/>
                    </a:lnTo>
                    <a:lnTo>
                      <a:pt x="325" y="372"/>
                    </a:lnTo>
                    <a:lnTo>
                      <a:pt x="327" y="372"/>
                    </a:lnTo>
                    <a:lnTo>
                      <a:pt x="329" y="370"/>
                    </a:lnTo>
                    <a:lnTo>
                      <a:pt x="329" y="370"/>
                    </a:lnTo>
                    <a:lnTo>
                      <a:pt x="331" y="370"/>
                    </a:lnTo>
                    <a:lnTo>
                      <a:pt x="331" y="370"/>
                    </a:lnTo>
                    <a:lnTo>
                      <a:pt x="333" y="370"/>
                    </a:lnTo>
                    <a:lnTo>
                      <a:pt x="337" y="366"/>
                    </a:lnTo>
                    <a:lnTo>
                      <a:pt x="337" y="363"/>
                    </a:lnTo>
                    <a:lnTo>
                      <a:pt x="339" y="361"/>
                    </a:lnTo>
                    <a:lnTo>
                      <a:pt x="339" y="361"/>
                    </a:lnTo>
                    <a:lnTo>
                      <a:pt x="339" y="361"/>
                    </a:lnTo>
                    <a:lnTo>
                      <a:pt x="337" y="361"/>
                    </a:lnTo>
                    <a:lnTo>
                      <a:pt x="337" y="361"/>
                    </a:lnTo>
                    <a:lnTo>
                      <a:pt x="337" y="359"/>
                    </a:lnTo>
                    <a:lnTo>
                      <a:pt x="337" y="359"/>
                    </a:lnTo>
                    <a:lnTo>
                      <a:pt x="337" y="359"/>
                    </a:lnTo>
                    <a:lnTo>
                      <a:pt x="337" y="359"/>
                    </a:lnTo>
                    <a:lnTo>
                      <a:pt x="335" y="357"/>
                    </a:lnTo>
                    <a:lnTo>
                      <a:pt x="335" y="357"/>
                    </a:lnTo>
                    <a:lnTo>
                      <a:pt x="335" y="355"/>
                    </a:lnTo>
                    <a:lnTo>
                      <a:pt x="331" y="353"/>
                    </a:lnTo>
                    <a:lnTo>
                      <a:pt x="329" y="353"/>
                    </a:lnTo>
                    <a:lnTo>
                      <a:pt x="323" y="353"/>
                    </a:lnTo>
                    <a:lnTo>
                      <a:pt x="320" y="355"/>
                    </a:lnTo>
                    <a:lnTo>
                      <a:pt x="320" y="355"/>
                    </a:lnTo>
                    <a:lnTo>
                      <a:pt x="318" y="355"/>
                    </a:lnTo>
                    <a:lnTo>
                      <a:pt x="318" y="355"/>
                    </a:lnTo>
                    <a:lnTo>
                      <a:pt x="316" y="355"/>
                    </a:lnTo>
                    <a:lnTo>
                      <a:pt x="316" y="355"/>
                    </a:lnTo>
                    <a:lnTo>
                      <a:pt x="316" y="353"/>
                    </a:lnTo>
                    <a:lnTo>
                      <a:pt x="316" y="353"/>
                    </a:lnTo>
                    <a:lnTo>
                      <a:pt x="316" y="351"/>
                    </a:lnTo>
                    <a:lnTo>
                      <a:pt x="316" y="349"/>
                    </a:lnTo>
                    <a:lnTo>
                      <a:pt x="314" y="349"/>
                    </a:lnTo>
                    <a:lnTo>
                      <a:pt x="312" y="349"/>
                    </a:lnTo>
                    <a:lnTo>
                      <a:pt x="312" y="349"/>
                    </a:lnTo>
                    <a:lnTo>
                      <a:pt x="312" y="347"/>
                    </a:lnTo>
                    <a:lnTo>
                      <a:pt x="312" y="347"/>
                    </a:lnTo>
                    <a:lnTo>
                      <a:pt x="312" y="345"/>
                    </a:lnTo>
                    <a:lnTo>
                      <a:pt x="312" y="342"/>
                    </a:lnTo>
                    <a:close/>
                    <a:moveTo>
                      <a:pt x="287" y="227"/>
                    </a:moveTo>
                    <a:lnTo>
                      <a:pt x="289" y="227"/>
                    </a:lnTo>
                    <a:lnTo>
                      <a:pt x="289" y="229"/>
                    </a:lnTo>
                    <a:lnTo>
                      <a:pt x="289" y="229"/>
                    </a:lnTo>
                    <a:lnTo>
                      <a:pt x="291" y="231"/>
                    </a:lnTo>
                    <a:lnTo>
                      <a:pt x="293" y="229"/>
                    </a:lnTo>
                    <a:lnTo>
                      <a:pt x="295" y="227"/>
                    </a:lnTo>
                    <a:lnTo>
                      <a:pt x="295" y="225"/>
                    </a:lnTo>
                    <a:lnTo>
                      <a:pt x="297" y="225"/>
                    </a:lnTo>
                    <a:lnTo>
                      <a:pt x="297" y="223"/>
                    </a:lnTo>
                    <a:lnTo>
                      <a:pt x="295" y="221"/>
                    </a:lnTo>
                    <a:lnTo>
                      <a:pt x="295" y="219"/>
                    </a:lnTo>
                    <a:lnTo>
                      <a:pt x="295" y="219"/>
                    </a:lnTo>
                    <a:lnTo>
                      <a:pt x="295" y="219"/>
                    </a:lnTo>
                    <a:lnTo>
                      <a:pt x="295" y="219"/>
                    </a:lnTo>
                    <a:lnTo>
                      <a:pt x="293" y="216"/>
                    </a:lnTo>
                    <a:lnTo>
                      <a:pt x="293" y="219"/>
                    </a:lnTo>
                    <a:lnTo>
                      <a:pt x="293" y="219"/>
                    </a:lnTo>
                    <a:lnTo>
                      <a:pt x="291" y="219"/>
                    </a:lnTo>
                    <a:lnTo>
                      <a:pt x="291" y="216"/>
                    </a:lnTo>
                    <a:lnTo>
                      <a:pt x="289" y="223"/>
                    </a:lnTo>
                    <a:lnTo>
                      <a:pt x="287" y="227"/>
                    </a:lnTo>
                    <a:close/>
                    <a:moveTo>
                      <a:pt x="387" y="391"/>
                    </a:moveTo>
                    <a:lnTo>
                      <a:pt x="385" y="389"/>
                    </a:lnTo>
                    <a:lnTo>
                      <a:pt x="383" y="389"/>
                    </a:lnTo>
                    <a:lnTo>
                      <a:pt x="381" y="391"/>
                    </a:lnTo>
                    <a:lnTo>
                      <a:pt x="381" y="391"/>
                    </a:lnTo>
                    <a:lnTo>
                      <a:pt x="381" y="391"/>
                    </a:lnTo>
                    <a:lnTo>
                      <a:pt x="381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3" y="393"/>
                    </a:lnTo>
                    <a:lnTo>
                      <a:pt x="385" y="393"/>
                    </a:lnTo>
                    <a:lnTo>
                      <a:pt x="385" y="393"/>
                    </a:lnTo>
                    <a:lnTo>
                      <a:pt x="387" y="393"/>
                    </a:lnTo>
                    <a:lnTo>
                      <a:pt x="387" y="393"/>
                    </a:lnTo>
                    <a:lnTo>
                      <a:pt x="390" y="393"/>
                    </a:lnTo>
                    <a:lnTo>
                      <a:pt x="390" y="393"/>
                    </a:lnTo>
                    <a:lnTo>
                      <a:pt x="390" y="393"/>
                    </a:lnTo>
                    <a:lnTo>
                      <a:pt x="390" y="393"/>
                    </a:lnTo>
                    <a:lnTo>
                      <a:pt x="387" y="391"/>
                    </a:lnTo>
                    <a:close/>
                    <a:moveTo>
                      <a:pt x="498" y="290"/>
                    </a:moveTo>
                    <a:lnTo>
                      <a:pt x="498" y="290"/>
                    </a:lnTo>
                    <a:lnTo>
                      <a:pt x="498" y="292"/>
                    </a:lnTo>
                    <a:lnTo>
                      <a:pt x="498" y="294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6"/>
                    </a:lnTo>
                    <a:lnTo>
                      <a:pt x="501" y="294"/>
                    </a:lnTo>
                    <a:lnTo>
                      <a:pt x="503" y="294"/>
                    </a:lnTo>
                    <a:lnTo>
                      <a:pt x="501" y="294"/>
                    </a:lnTo>
                    <a:lnTo>
                      <a:pt x="501" y="294"/>
                    </a:lnTo>
                    <a:lnTo>
                      <a:pt x="501" y="292"/>
                    </a:lnTo>
                    <a:lnTo>
                      <a:pt x="501" y="292"/>
                    </a:lnTo>
                    <a:lnTo>
                      <a:pt x="501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503" y="296"/>
                    </a:lnTo>
                    <a:lnTo>
                      <a:pt x="503" y="296"/>
                    </a:lnTo>
                    <a:lnTo>
                      <a:pt x="503" y="296"/>
                    </a:lnTo>
                    <a:lnTo>
                      <a:pt x="503" y="294"/>
                    </a:lnTo>
                    <a:lnTo>
                      <a:pt x="503" y="294"/>
                    </a:lnTo>
                    <a:lnTo>
                      <a:pt x="498" y="290"/>
                    </a:lnTo>
                    <a:close/>
                    <a:moveTo>
                      <a:pt x="496" y="303"/>
                    </a:moveTo>
                    <a:lnTo>
                      <a:pt x="494" y="300"/>
                    </a:lnTo>
                    <a:lnTo>
                      <a:pt x="490" y="298"/>
                    </a:lnTo>
                    <a:lnTo>
                      <a:pt x="486" y="296"/>
                    </a:lnTo>
                    <a:lnTo>
                      <a:pt x="471" y="284"/>
                    </a:lnTo>
                    <a:lnTo>
                      <a:pt x="471" y="284"/>
                    </a:lnTo>
                    <a:lnTo>
                      <a:pt x="471" y="284"/>
                    </a:lnTo>
                    <a:lnTo>
                      <a:pt x="469" y="286"/>
                    </a:lnTo>
                    <a:lnTo>
                      <a:pt x="471" y="286"/>
                    </a:lnTo>
                    <a:lnTo>
                      <a:pt x="471" y="286"/>
                    </a:lnTo>
                    <a:lnTo>
                      <a:pt x="471" y="286"/>
                    </a:lnTo>
                    <a:lnTo>
                      <a:pt x="473" y="288"/>
                    </a:lnTo>
                    <a:lnTo>
                      <a:pt x="475" y="288"/>
                    </a:lnTo>
                    <a:lnTo>
                      <a:pt x="478" y="292"/>
                    </a:lnTo>
                    <a:lnTo>
                      <a:pt x="478" y="292"/>
                    </a:lnTo>
                    <a:lnTo>
                      <a:pt x="478" y="294"/>
                    </a:lnTo>
                    <a:lnTo>
                      <a:pt x="478" y="294"/>
                    </a:lnTo>
                    <a:lnTo>
                      <a:pt x="478" y="296"/>
                    </a:lnTo>
                    <a:lnTo>
                      <a:pt x="486" y="298"/>
                    </a:lnTo>
                    <a:lnTo>
                      <a:pt x="490" y="307"/>
                    </a:lnTo>
                    <a:lnTo>
                      <a:pt x="492" y="309"/>
                    </a:lnTo>
                    <a:lnTo>
                      <a:pt x="492" y="309"/>
                    </a:lnTo>
                    <a:lnTo>
                      <a:pt x="494" y="309"/>
                    </a:lnTo>
                    <a:lnTo>
                      <a:pt x="494" y="309"/>
                    </a:lnTo>
                    <a:lnTo>
                      <a:pt x="496" y="309"/>
                    </a:lnTo>
                    <a:lnTo>
                      <a:pt x="496" y="307"/>
                    </a:lnTo>
                    <a:lnTo>
                      <a:pt x="496" y="307"/>
                    </a:lnTo>
                    <a:lnTo>
                      <a:pt x="496" y="305"/>
                    </a:lnTo>
                    <a:lnTo>
                      <a:pt x="496" y="303"/>
                    </a:lnTo>
                    <a:close/>
                    <a:moveTo>
                      <a:pt x="429" y="261"/>
                    </a:moveTo>
                    <a:lnTo>
                      <a:pt x="425" y="258"/>
                    </a:lnTo>
                    <a:lnTo>
                      <a:pt x="421" y="258"/>
                    </a:lnTo>
                    <a:lnTo>
                      <a:pt x="421" y="258"/>
                    </a:lnTo>
                    <a:lnTo>
                      <a:pt x="415" y="256"/>
                    </a:lnTo>
                    <a:lnTo>
                      <a:pt x="413" y="256"/>
                    </a:lnTo>
                    <a:lnTo>
                      <a:pt x="413" y="252"/>
                    </a:lnTo>
                    <a:lnTo>
                      <a:pt x="413" y="246"/>
                    </a:lnTo>
                    <a:lnTo>
                      <a:pt x="413" y="244"/>
                    </a:lnTo>
                    <a:lnTo>
                      <a:pt x="413" y="244"/>
                    </a:lnTo>
                    <a:lnTo>
                      <a:pt x="413" y="242"/>
                    </a:lnTo>
                    <a:lnTo>
                      <a:pt x="413" y="242"/>
                    </a:lnTo>
                    <a:lnTo>
                      <a:pt x="413" y="242"/>
                    </a:lnTo>
                    <a:lnTo>
                      <a:pt x="413" y="242"/>
                    </a:lnTo>
                    <a:lnTo>
                      <a:pt x="413" y="237"/>
                    </a:lnTo>
                    <a:lnTo>
                      <a:pt x="413" y="237"/>
                    </a:lnTo>
                    <a:lnTo>
                      <a:pt x="410" y="235"/>
                    </a:lnTo>
                    <a:lnTo>
                      <a:pt x="410" y="235"/>
                    </a:lnTo>
                    <a:lnTo>
                      <a:pt x="408" y="235"/>
                    </a:lnTo>
                    <a:lnTo>
                      <a:pt x="408" y="235"/>
                    </a:lnTo>
                    <a:lnTo>
                      <a:pt x="406" y="235"/>
                    </a:lnTo>
                    <a:lnTo>
                      <a:pt x="404" y="235"/>
                    </a:lnTo>
                    <a:lnTo>
                      <a:pt x="404" y="235"/>
                    </a:lnTo>
                    <a:lnTo>
                      <a:pt x="402" y="235"/>
                    </a:lnTo>
                    <a:lnTo>
                      <a:pt x="400" y="233"/>
                    </a:lnTo>
                    <a:lnTo>
                      <a:pt x="398" y="233"/>
                    </a:lnTo>
                    <a:lnTo>
                      <a:pt x="394" y="233"/>
                    </a:lnTo>
                    <a:lnTo>
                      <a:pt x="394" y="231"/>
                    </a:lnTo>
                    <a:lnTo>
                      <a:pt x="392" y="231"/>
                    </a:lnTo>
                    <a:lnTo>
                      <a:pt x="392" y="229"/>
                    </a:lnTo>
                    <a:lnTo>
                      <a:pt x="390" y="229"/>
                    </a:lnTo>
                    <a:lnTo>
                      <a:pt x="390" y="229"/>
                    </a:lnTo>
                    <a:lnTo>
                      <a:pt x="387" y="229"/>
                    </a:lnTo>
                    <a:lnTo>
                      <a:pt x="383" y="229"/>
                    </a:lnTo>
                    <a:lnTo>
                      <a:pt x="383" y="229"/>
                    </a:lnTo>
                    <a:lnTo>
                      <a:pt x="381" y="227"/>
                    </a:lnTo>
                    <a:lnTo>
                      <a:pt x="377" y="225"/>
                    </a:lnTo>
                    <a:lnTo>
                      <a:pt x="377" y="225"/>
                    </a:lnTo>
                    <a:lnTo>
                      <a:pt x="373" y="221"/>
                    </a:lnTo>
                    <a:lnTo>
                      <a:pt x="371" y="219"/>
                    </a:lnTo>
                    <a:lnTo>
                      <a:pt x="369" y="216"/>
                    </a:lnTo>
                    <a:lnTo>
                      <a:pt x="369" y="216"/>
                    </a:lnTo>
                    <a:lnTo>
                      <a:pt x="369" y="214"/>
                    </a:lnTo>
                    <a:lnTo>
                      <a:pt x="369" y="212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3" y="210"/>
                    </a:lnTo>
                    <a:lnTo>
                      <a:pt x="375" y="212"/>
                    </a:lnTo>
                    <a:lnTo>
                      <a:pt x="377" y="212"/>
                    </a:lnTo>
                    <a:lnTo>
                      <a:pt x="377" y="210"/>
                    </a:lnTo>
                    <a:lnTo>
                      <a:pt x="377" y="210"/>
                    </a:lnTo>
                    <a:lnTo>
                      <a:pt x="375" y="208"/>
                    </a:lnTo>
                    <a:lnTo>
                      <a:pt x="377" y="206"/>
                    </a:lnTo>
                    <a:lnTo>
                      <a:pt x="377" y="204"/>
                    </a:lnTo>
                    <a:lnTo>
                      <a:pt x="379" y="204"/>
                    </a:lnTo>
                    <a:lnTo>
                      <a:pt x="387" y="202"/>
                    </a:lnTo>
                    <a:lnTo>
                      <a:pt x="387" y="202"/>
                    </a:lnTo>
                    <a:lnTo>
                      <a:pt x="390" y="202"/>
                    </a:lnTo>
                    <a:lnTo>
                      <a:pt x="392" y="200"/>
                    </a:lnTo>
                    <a:lnTo>
                      <a:pt x="394" y="197"/>
                    </a:lnTo>
                    <a:lnTo>
                      <a:pt x="398" y="197"/>
                    </a:lnTo>
                    <a:lnTo>
                      <a:pt x="400" y="195"/>
                    </a:lnTo>
                    <a:lnTo>
                      <a:pt x="400" y="195"/>
                    </a:lnTo>
                    <a:lnTo>
                      <a:pt x="402" y="193"/>
                    </a:lnTo>
                    <a:lnTo>
                      <a:pt x="408" y="189"/>
                    </a:lnTo>
                    <a:lnTo>
                      <a:pt x="410" y="189"/>
                    </a:lnTo>
                    <a:lnTo>
                      <a:pt x="410" y="189"/>
                    </a:lnTo>
                    <a:lnTo>
                      <a:pt x="413" y="189"/>
                    </a:lnTo>
                    <a:lnTo>
                      <a:pt x="413" y="189"/>
                    </a:lnTo>
                    <a:lnTo>
                      <a:pt x="415" y="187"/>
                    </a:lnTo>
                    <a:lnTo>
                      <a:pt x="415" y="187"/>
                    </a:lnTo>
                    <a:lnTo>
                      <a:pt x="415" y="187"/>
                    </a:lnTo>
                    <a:lnTo>
                      <a:pt x="415" y="185"/>
                    </a:lnTo>
                    <a:lnTo>
                      <a:pt x="415" y="179"/>
                    </a:lnTo>
                    <a:lnTo>
                      <a:pt x="415" y="176"/>
                    </a:lnTo>
                    <a:lnTo>
                      <a:pt x="417" y="172"/>
                    </a:lnTo>
                    <a:lnTo>
                      <a:pt x="417" y="168"/>
                    </a:lnTo>
                    <a:lnTo>
                      <a:pt x="417" y="166"/>
                    </a:lnTo>
                    <a:lnTo>
                      <a:pt x="419" y="166"/>
                    </a:lnTo>
                    <a:lnTo>
                      <a:pt x="419" y="164"/>
                    </a:lnTo>
                    <a:lnTo>
                      <a:pt x="419" y="162"/>
                    </a:lnTo>
                    <a:lnTo>
                      <a:pt x="419" y="160"/>
                    </a:lnTo>
                    <a:lnTo>
                      <a:pt x="419" y="158"/>
                    </a:lnTo>
                    <a:lnTo>
                      <a:pt x="419" y="158"/>
                    </a:lnTo>
                    <a:lnTo>
                      <a:pt x="419" y="155"/>
                    </a:lnTo>
                    <a:lnTo>
                      <a:pt x="417" y="155"/>
                    </a:lnTo>
                    <a:lnTo>
                      <a:pt x="417" y="155"/>
                    </a:lnTo>
                    <a:lnTo>
                      <a:pt x="415" y="153"/>
                    </a:lnTo>
                    <a:lnTo>
                      <a:pt x="413" y="153"/>
                    </a:lnTo>
                    <a:lnTo>
                      <a:pt x="413" y="153"/>
                    </a:lnTo>
                    <a:lnTo>
                      <a:pt x="413" y="149"/>
                    </a:lnTo>
                    <a:lnTo>
                      <a:pt x="413" y="147"/>
                    </a:lnTo>
                    <a:lnTo>
                      <a:pt x="415" y="145"/>
                    </a:lnTo>
                    <a:lnTo>
                      <a:pt x="417" y="143"/>
                    </a:lnTo>
                    <a:lnTo>
                      <a:pt x="417" y="143"/>
                    </a:lnTo>
                    <a:lnTo>
                      <a:pt x="417" y="143"/>
                    </a:lnTo>
                    <a:lnTo>
                      <a:pt x="417" y="141"/>
                    </a:lnTo>
                    <a:lnTo>
                      <a:pt x="417" y="141"/>
                    </a:lnTo>
                    <a:lnTo>
                      <a:pt x="410" y="141"/>
                    </a:lnTo>
                    <a:lnTo>
                      <a:pt x="406" y="141"/>
                    </a:lnTo>
                    <a:lnTo>
                      <a:pt x="400" y="141"/>
                    </a:lnTo>
                    <a:lnTo>
                      <a:pt x="400" y="141"/>
                    </a:lnTo>
                    <a:lnTo>
                      <a:pt x="398" y="143"/>
                    </a:lnTo>
                    <a:lnTo>
                      <a:pt x="398" y="145"/>
                    </a:lnTo>
                    <a:lnTo>
                      <a:pt x="396" y="145"/>
                    </a:lnTo>
                    <a:lnTo>
                      <a:pt x="396" y="145"/>
                    </a:lnTo>
                    <a:lnTo>
                      <a:pt x="396" y="145"/>
                    </a:lnTo>
                    <a:lnTo>
                      <a:pt x="394" y="143"/>
                    </a:lnTo>
                    <a:lnTo>
                      <a:pt x="394" y="143"/>
                    </a:lnTo>
                    <a:lnTo>
                      <a:pt x="392" y="143"/>
                    </a:lnTo>
                    <a:lnTo>
                      <a:pt x="390" y="143"/>
                    </a:lnTo>
                    <a:lnTo>
                      <a:pt x="387" y="145"/>
                    </a:lnTo>
                    <a:lnTo>
                      <a:pt x="385" y="147"/>
                    </a:lnTo>
                    <a:lnTo>
                      <a:pt x="383" y="147"/>
                    </a:lnTo>
                    <a:lnTo>
                      <a:pt x="383" y="147"/>
                    </a:lnTo>
                    <a:lnTo>
                      <a:pt x="381" y="147"/>
                    </a:lnTo>
                    <a:lnTo>
                      <a:pt x="381" y="149"/>
                    </a:lnTo>
                    <a:lnTo>
                      <a:pt x="381" y="151"/>
                    </a:lnTo>
                    <a:lnTo>
                      <a:pt x="379" y="151"/>
                    </a:lnTo>
                    <a:lnTo>
                      <a:pt x="375" y="153"/>
                    </a:lnTo>
                    <a:lnTo>
                      <a:pt x="373" y="153"/>
                    </a:lnTo>
                    <a:lnTo>
                      <a:pt x="371" y="155"/>
                    </a:lnTo>
                    <a:lnTo>
                      <a:pt x="369" y="158"/>
                    </a:lnTo>
                    <a:lnTo>
                      <a:pt x="366" y="160"/>
                    </a:lnTo>
                    <a:lnTo>
                      <a:pt x="364" y="162"/>
                    </a:lnTo>
                    <a:lnTo>
                      <a:pt x="362" y="164"/>
                    </a:lnTo>
                    <a:lnTo>
                      <a:pt x="362" y="166"/>
                    </a:lnTo>
                    <a:lnTo>
                      <a:pt x="358" y="168"/>
                    </a:lnTo>
                    <a:lnTo>
                      <a:pt x="358" y="170"/>
                    </a:lnTo>
                    <a:lnTo>
                      <a:pt x="358" y="172"/>
                    </a:lnTo>
                    <a:lnTo>
                      <a:pt x="358" y="172"/>
                    </a:lnTo>
                    <a:lnTo>
                      <a:pt x="362" y="172"/>
                    </a:lnTo>
                    <a:lnTo>
                      <a:pt x="364" y="172"/>
                    </a:lnTo>
                    <a:lnTo>
                      <a:pt x="366" y="174"/>
                    </a:lnTo>
                    <a:lnTo>
                      <a:pt x="366" y="176"/>
                    </a:lnTo>
                    <a:lnTo>
                      <a:pt x="366" y="179"/>
                    </a:lnTo>
                    <a:lnTo>
                      <a:pt x="364" y="181"/>
                    </a:lnTo>
                    <a:lnTo>
                      <a:pt x="364" y="183"/>
                    </a:lnTo>
                    <a:lnTo>
                      <a:pt x="362" y="183"/>
                    </a:lnTo>
                    <a:lnTo>
                      <a:pt x="356" y="183"/>
                    </a:lnTo>
                    <a:lnTo>
                      <a:pt x="354" y="183"/>
                    </a:lnTo>
                    <a:lnTo>
                      <a:pt x="352" y="185"/>
                    </a:lnTo>
                    <a:lnTo>
                      <a:pt x="350" y="185"/>
                    </a:lnTo>
                    <a:lnTo>
                      <a:pt x="348" y="187"/>
                    </a:lnTo>
                    <a:lnTo>
                      <a:pt x="343" y="193"/>
                    </a:lnTo>
                    <a:lnTo>
                      <a:pt x="341" y="195"/>
                    </a:lnTo>
                    <a:lnTo>
                      <a:pt x="341" y="197"/>
                    </a:lnTo>
                    <a:lnTo>
                      <a:pt x="341" y="206"/>
                    </a:lnTo>
                    <a:lnTo>
                      <a:pt x="341" y="206"/>
                    </a:lnTo>
                    <a:lnTo>
                      <a:pt x="339" y="208"/>
                    </a:lnTo>
                    <a:lnTo>
                      <a:pt x="337" y="210"/>
                    </a:lnTo>
                    <a:lnTo>
                      <a:pt x="335" y="212"/>
                    </a:lnTo>
                    <a:lnTo>
                      <a:pt x="333" y="212"/>
                    </a:lnTo>
                    <a:lnTo>
                      <a:pt x="331" y="214"/>
                    </a:lnTo>
                    <a:lnTo>
                      <a:pt x="329" y="214"/>
                    </a:lnTo>
                    <a:lnTo>
                      <a:pt x="327" y="212"/>
                    </a:lnTo>
                    <a:lnTo>
                      <a:pt x="327" y="212"/>
                    </a:lnTo>
                    <a:lnTo>
                      <a:pt x="325" y="212"/>
                    </a:lnTo>
                    <a:lnTo>
                      <a:pt x="325" y="212"/>
                    </a:lnTo>
                    <a:lnTo>
                      <a:pt x="323" y="210"/>
                    </a:lnTo>
                    <a:lnTo>
                      <a:pt x="323" y="210"/>
                    </a:lnTo>
                    <a:lnTo>
                      <a:pt x="323" y="208"/>
                    </a:lnTo>
                    <a:lnTo>
                      <a:pt x="320" y="208"/>
                    </a:lnTo>
                    <a:lnTo>
                      <a:pt x="318" y="206"/>
                    </a:lnTo>
                    <a:lnTo>
                      <a:pt x="316" y="206"/>
                    </a:lnTo>
                    <a:lnTo>
                      <a:pt x="314" y="204"/>
                    </a:lnTo>
                    <a:lnTo>
                      <a:pt x="314" y="202"/>
                    </a:lnTo>
                    <a:lnTo>
                      <a:pt x="314" y="200"/>
                    </a:lnTo>
                    <a:lnTo>
                      <a:pt x="312" y="200"/>
                    </a:lnTo>
                    <a:lnTo>
                      <a:pt x="314" y="195"/>
                    </a:lnTo>
                    <a:lnTo>
                      <a:pt x="318" y="191"/>
                    </a:lnTo>
                    <a:lnTo>
                      <a:pt x="325" y="187"/>
                    </a:lnTo>
                    <a:lnTo>
                      <a:pt x="333" y="181"/>
                    </a:lnTo>
                    <a:lnTo>
                      <a:pt x="333" y="181"/>
                    </a:lnTo>
                    <a:lnTo>
                      <a:pt x="335" y="181"/>
                    </a:lnTo>
                    <a:lnTo>
                      <a:pt x="337" y="181"/>
                    </a:lnTo>
                    <a:lnTo>
                      <a:pt x="337" y="181"/>
                    </a:lnTo>
                    <a:lnTo>
                      <a:pt x="339" y="181"/>
                    </a:lnTo>
                    <a:lnTo>
                      <a:pt x="339" y="179"/>
                    </a:lnTo>
                    <a:lnTo>
                      <a:pt x="339" y="179"/>
                    </a:lnTo>
                    <a:lnTo>
                      <a:pt x="341" y="174"/>
                    </a:lnTo>
                    <a:lnTo>
                      <a:pt x="341" y="172"/>
                    </a:lnTo>
                    <a:lnTo>
                      <a:pt x="343" y="170"/>
                    </a:lnTo>
                    <a:lnTo>
                      <a:pt x="346" y="170"/>
                    </a:lnTo>
                    <a:lnTo>
                      <a:pt x="346" y="168"/>
                    </a:lnTo>
                    <a:lnTo>
                      <a:pt x="346" y="166"/>
                    </a:lnTo>
                    <a:lnTo>
                      <a:pt x="348" y="166"/>
                    </a:lnTo>
                    <a:lnTo>
                      <a:pt x="350" y="166"/>
                    </a:lnTo>
                    <a:lnTo>
                      <a:pt x="350" y="166"/>
                    </a:lnTo>
                    <a:lnTo>
                      <a:pt x="350" y="164"/>
                    </a:lnTo>
                    <a:lnTo>
                      <a:pt x="348" y="162"/>
                    </a:lnTo>
                    <a:lnTo>
                      <a:pt x="348" y="160"/>
                    </a:lnTo>
                    <a:lnTo>
                      <a:pt x="348" y="160"/>
                    </a:lnTo>
                    <a:lnTo>
                      <a:pt x="350" y="158"/>
                    </a:lnTo>
                    <a:lnTo>
                      <a:pt x="350" y="158"/>
                    </a:lnTo>
                    <a:lnTo>
                      <a:pt x="350" y="158"/>
                    </a:lnTo>
                    <a:lnTo>
                      <a:pt x="350" y="158"/>
                    </a:lnTo>
                    <a:lnTo>
                      <a:pt x="350" y="153"/>
                    </a:lnTo>
                    <a:lnTo>
                      <a:pt x="350" y="151"/>
                    </a:lnTo>
                    <a:lnTo>
                      <a:pt x="352" y="145"/>
                    </a:lnTo>
                    <a:lnTo>
                      <a:pt x="352" y="145"/>
                    </a:lnTo>
                    <a:lnTo>
                      <a:pt x="352" y="141"/>
                    </a:lnTo>
                    <a:lnTo>
                      <a:pt x="350" y="139"/>
                    </a:lnTo>
                    <a:lnTo>
                      <a:pt x="350" y="139"/>
                    </a:lnTo>
                    <a:lnTo>
                      <a:pt x="350" y="137"/>
                    </a:lnTo>
                    <a:lnTo>
                      <a:pt x="348" y="137"/>
                    </a:lnTo>
                    <a:lnTo>
                      <a:pt x="348" y="137"/>
                    </a:lnTo>
                    <a:lnTo>
                      <a:pt x="348" y="134"/>
                    </a:lnTo>
                    <a:lnTo>
                      <a:pt x="350" y="134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46" y="122"/>
                    </a:lnTo>
                    <a:lnTo>
                      <a:pt x="343" y="120"/>
                    </a:lnTo>
                    <a:lnTo>
                      <a:pt x="343" y="120"/>
                    </a:lnTo>
                    <a:lnTo>
                      <a:pt x="337" y="118"/>
                    </a:lnTo>
                    <a:lnTo>
                      <a:pt x="335" y="118"/>
                    </a:lnTo>
                    <a:lnTo>
                      <a:pt x="333" y="116"/>
                    </a:lnTo>
                    <a:lnTo>
                      <a:pt x="335" y="111"/>
                    </a:lnTo>
                    <a:lnTo>
                      <a:pt x="335" y="109"/>
                    </a:lnTo>
                    <a:lnTo>
                      <a:pt x="335" y="107"/>
                    </a:lnTo>
                    <a:lnTo>
                      <a:pt x="337" y="107"/>
                    </a:lnTo>
                    <a:lnTo>
                      <a:pt x="337" y="105"/>
                    </a:lnTo>
                    <a:lnTo>
                      <a:pt x="339" y="105"/>
                    </a:lnTo>
                    <a:lnTo>
                      <a:pt x="341" y="105"/>
                    </a:lnTo>
                    <a:lnTo>
                      <a:pt x="341" y="105"/>
                    </a:lnTo>
                    <a:lnTo>
                      <a:pt x="343" y="103"/>
                    </a:lnTo>
                    <a:lnTo>
                      <a:pt x="343" y="99"/>
                    </a:lnTo>
                    <a:lnTo>
                      <a:pt x="346" y="97"/>
                    </a:lnTo>
                    <a:lnTo>
                      <a:pt x="346" y="95"/>
                    </a:lnTo>
                    <a:lnTo>
                      <a:pt x="348" y="95"/>
                    </a:lnTo>
                    <a:lnTo>
                      <a:pt x="348" y="95"/>
                    </a:lnTo>
                    <a:lnTo>
                      <a:pt x="348" y="92"/>
                    </a:lnTo>
                    <a:lnTo>
                      <a:pt x="350" y="92"/>
                    </a:lnTo>
                    <a:lnTo>
                      <a:pt x="350" y="92"/>
                    </a:lnTo>
                    <a:lnTo>
                      <a:pt x="352" y="90"/>
                    </a:lnTo>
                    <a:lnTo>
                      <a:pt x="354" y="86"/>
                    </a:lnTo>
                    <a:lnTo>
                      <a:pt x="354" y="84"/>
                    </a:lnTo>
                    <a:lnTo>
                      <a:pt x="354" y="82"/>
                    </a:lnTo>
                    <a:lnTo>
                      <a:pt x="354" y="82"/>
                    </a:lnTo>
                    <a:lnTo>
                      <a:pt x="350" y="84"/>
                    </a:lnTo>
                    <a:lnTo>
                      <a:pt x="348" y="84"/>
                    </a:lnTo>
                    <a:lnTo>
                      <a:pt x="346" y="82"/>
                    </a:lnTo>
                    <a:lnTo>
                      <a:pt x="343" y="82"/>
                    </a:lnTo>
                    <a:lnTo>
                      <a:pt x="341" y="82"/>
                    </a:lnTo>
                    <a:lnTo>
                      <a:pt x="341" y="84"/>
                    </a:lnTo>
                    <a:lnTo>
                      <a:pt x="339" y="86"/>
                    </a:lnTo>
                    <a:lnTo>
                      <a:pt x="339" y="88"/>
                    </a:lnTo>
                    <a:lnTo>
                      <a:pt x="339" y="88"/>
                    </a:lnTo>
                    <a:lnTo>
                      <a:pt x="335" y="90"/>
                    </a:lnTo>
                    <a:lnTo>
                      <a:pt x="327" y="99"/>
                    </a:lnTo>
                    <a:lnTo>
                      <a:pt x="325" y="103"/>
                    </a:lnTo>
                    <a:lnTo>
                      <a:pt x="318" y="107"/>
                    </a:lnTo>
                    <a:lnTo>
                      <a:pt x="318" y="109"/>
                    </a:lnTo>
                    <a:lnTo>
                      <a:pt x="316" y="113"/>
                    </a:lnTo>
                    <a:lnTo>
                      <a:pt x="314" y="116"/>
                    </a:lnTo>
                    <a:lnTo>
                      <a:pt x="310" y="124"/>
                    </a:lnTo>
                    <a:lnTo>
                      <a:pt x="308" y="128"/>
                    </a:lnTo>
                    <a:lnTo>
                      <a:pt x="308" y="128"/>
                    </a:lnTo>
                    <a:lnTo>
                      <a:pt x="306" y="130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08" y="130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8" y="132"/>
                    </a:lnTo>
                    <a:lnTo>
                      <a:pt x="306" y="134"/>
                    </a:lnTo>
                    <a:lnTo>
                      <a:pt x="306" y="134"/>
                    </a:lnTo>
                    <a:lnTo>
                      <a:pt x="306" y="134"/>
                    </a:lnTo>
                    <a:lnTo>
                      <a:pt x="306" y="137"/>
                    </a:lnTo>
                    <a:lnTo>
                      <a:pt x="306" y="137"/>
                    </a:lnTo>
                    <a:lnTo>
                      <a:pt x="306" y="139"/>
                    </a:lnTo>
                    <a:lnTo>
                      <a:pt x="304" y="143"/>
                    </a:lnTo>
                    <a:lnTo>
                      <a:pt x="304" y="145"/>
                    </a:lnTo>
                    <a:lnTo>
                      <a:pt x="304" y="147"/>
                    </a:lnTo>
                    <a:lnTo>
                      <a:pt x="306" y="149"/>
                    </a:lnTo>
                    <a:lnTo>
                      <a:pt x="304" y="153"/>
                    </a:lnTo>
                    <a:lnTo>
                      <a:pt x="299" y="160"/>
                    </a:lnTo>
                    <a:lnTo>
                      <a:pt x="297" y="166"/>
                    </a:lnTo>
                    <a:lnTo>
                      <a:pt x="295" y="168"/>
                    </a:lnTo>
                    <a:lnTo>
                      <a:pt x="293" y="172"/>
                    </a:lnTo>
                    <a:lnTo>
                      <a:pt x="291" y="174"/>
                    </a:lnTo>
                    <a:lnTo>
                      <a:pt x="291" y="176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5" y="181"/>
                    </a:lnTo>
                    <a:lnTo>
                      <a:pt x="295" y="183"/>
                    </a:lnTo>
                    <a:lnTo>
                      <a:pt x="295" y="183"/>
                    </a:lnTo>
                    <a:lnTo>
                      <a:pt x="293" y="185"/>
                    </a:lnTo>
                    <a:lnTo>
                      <a:pt x="293" y="185"/>
                    </a:lnTo>
                    <a:lnTo>
                      <a:pt x="293" y="187"/>
                    </a:lnTo>
                    <a:lnTo>
                      <a:pt x="291" y="187"/>
                    </a:lnTo>
                    <a:lnTo>
                      <a:pt x="291" y="189"/>
                    </a:lnTo>
                    <a:lnTo>
                      <a:pt x="293" y="191"/>
                    </a:lnTo>
                    <a:lnTo>
                      <a:pt x="293" y="191"/>
                    </a:lnTo>
                    <a:lnTo>
                      <a:pt x="295" y="191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7" y="189"/>
                    </a:lnTo>
                    <a:lnTo>
                      <a:pt x="299" y="189"/>
                    </a:lnTo>
                    <a:lnTo>
                      <a:pt x="299" y="189"/>
                    </a:lnTo>
                    <a:lnTo>
                      <a:pt x="302" y="189"/>
                    </a:lnTo>
                    <a:lnTo>
                      <a:pt x="302" y="191"/>
                    </a:lnTo>
                    <a:lnTo>
                      <a:pt x="299" y="191"/>
                    </a:lnTo>
                    <a:lnTo>
                      <a:pt x="299" y="193"/>
                    </a:lnTo>
                    <a:lnTo>
                      <a:pt x="299" y="193"/>
                    </a:lnTo>
                    <a:lnTo>
                      <a:pt x="299" y="195"/>
                    </a:lnTo>
                    <a:lnTo>
                      <a:pt x="299" y="195"/>
                    </a:lnTo>
                    <a:lnTo>
                      <a:pt x="302" y="195"/>
                    </a:lnTo>
                    <a:lnTo>
                      <a:pt x="302" y="195"/>
                    </a:lnTo>
                    <a:lnTo>
                      <a:pt x="302" y="195"/>
                    </a:lnTo>
                    <a:lnTo>
                      <a:pt x="302" y="197"/>
                    </a:lnTo>
                    <a:lnTo>
                      <a:pt x="304" y="197"/>
                    </a:lnTo>
                    <a:lnTo>
                      <a:pt x="302" y="200"/>
                    </a:lnTo>
                    <a:lnTo>
                      <a:pt x="302" y="202"/>
                    </a:lnTo>
                    <a:lnTo>
                      <a:pt x="302" y="204"/>
                    </a:lnTo>
                    <a:lnTo>
                      <a:pt x="302" y="206"/>
                    </a:lnTo>
                    <a:lnTo>
                      <a:pt x="306" y="206"/>
                    </a:lnTo>
                    <a:lnTo>
                      <a:pt x="308" y="206"/>
                    </a:lnTo>
                    <a:lnTo>
                      <a:pt x="312" y="208"/>
                    </a:lnTo>
                    <a:lnTo>
                      <a:pt x="312" y="210"/>
                    </a:lnTo>
                    <a:lnTo>
                      <a:pt x="312" y="212"/>
                    </a:lnTo>
                    <a:lnTo>
                      <a:pt x="312" y="214"/>
                    </a:lnTo>
                    <a:lnTo>
                      <a:pt x="310" y="216"/>
                    </a:lnTo>
                    <a:lnTo>
                      <a:pt x="306" y="219"/>
                    </a:lnTo>
                    <a:lnTo>
                      <a:pt x="306" y="221"/>
                    </a:lnTo>
                    <a:lnTo>
                      <a:pt x="306" y="225"/>
                    </a:lnTo>
                    <a:lnTo>
                      <a:pt x="304" y="231"/>
                    </a:lnTo>
                    <a:lnTo>
                      <a:pt x="304" y="235"/>
                    </a:lnTo>
                    <a:lnTo>
                      <a:pt x="304" y="237"/>
                    </a:lnTo>
                    <a:lnTo>
                      <a:pt x="304" y="237"/>
                    </a:lnTo>
                    <a:lnTo>
                      <a:pt x="306" y="237"/>
                    </a:lnTo>
                    <a:lnTo>
                      <a:pt x="306" y="240"/>
                    </a:lnTo>
                    <a:lnTo>
                      <a:pt x="306" y="240"/>
                    </a:lnTo>
                    <a:lnTo>
                      <a:pt x="308" y="242"/>
                    </a:lnTo>
                    <a:lnTo>
                      <a:pt x="308" y="246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08" y="250"/>
                    </a:lnTo>
                    <a:lnTo>
                      <a:pt x="310" y="250"/>
                    </a:lnTo>
                    <a:lnTo>
                      <a:pt x="312" y="252"/>
                    </a:lnTo>
                    <a:lnTo>
                      <a:pt x="312" y="252"/>
                    </a:lnTo>
                    <a:lnTo>
                      <a:pt x="312" y="252"/>
                    </a:lnTo>
                    <a:lnTo>
                      <a:pt x="312" y="252"/>
                    </a:lnTo>
                    <a:lnTo>
                      <a:pt x="316" y="256"/>
                    </a:lnTo>
                    <a:lnTo>
                      <a:pt x="316" y="256"/>
                    </a:lnTo>
                    <a:lnTo>
                      <a:pt x="318" y="256"/>
                    </a:lnTo>
                    <a:lnTo>
                      <a:pt x="320" y="256"/>
                    </a:lnTo>
                    <a:lnTo>
                      <a:pt x="320" y="258"/>
                    </a:lnTo>
                    <a:lnTo>
                      <a:pt x="323" y="258"/>
                    </a:lnTo>
                    <a:lnTo>
                      <a:pt x="323" y="261"/>
                    </a:lnTo>
                    <a:lnTo>
                      <a:pt x="320" y="263"/>
                    </a:lnTo>
                    <a:lnTo>
                      <a:pt x="318" y="273"/>
                    </a:lnTo>
                    <a:lnTo>
                      <a:pt x="318" y="277"/>
                    </a:lnTo>
                    <a:lnTo>
                      <a:pt x="318" y="279"/>
                    </a:lnTo>
                    <a:lnTo>
                      <a:pt x="320" y="282"/>
                    </a:lnTo>
                    <a:lnTo>
                      <a:pt x="320" y="284"/>
                    </a:lnTo>
                    <a:lnTo>
                      <a:pt x="320" y="286"/>
                    </a:lnTo>
                    <a:lnTo>
                      <a:pt x="318" y="288"/>
                    </a:lnTo>
                    <a:lnTo>
                      <a:pt x="318" y="288"/>
                    </a:lnTo>
                    <a:lnTo>
                      <a:pt x="318" y="290"/>
                    </a:lnTo>
                    <a:lnTo>
                      <a:pt x="318" y="300"/>
                    </a:lnTo>
                    <a:lnTo>
                      <a:pt x="318" y="303"/>
                    </a:lnTo>
                    <a:lnTo>
                      <a:pt x="316" y="307"/>
                    </a:lnTo>
                    <a:lnTo>
                      <a:pt x="316" y="309"/>
                    </a:lnTo>
                    <a:lnTo>
                      <a:pt x="318" y="311"/>
                    </a:lnTo>
                    <a:lnTo>
                      <a:pt x="318" y="313"/>
                    </a:lnTo>
                    <a:lnTo>
                      <a:pt x="320" y="315"/>
                    </a:lnTo>
                    <a:lnTo>
                      <a:pt x="323" y="317"/>
                    </a:lnTo>
                    <a:lnTo>
                      <a:pt x="325" y="317"/>
                    </a:lnTo>
                    <a:lnTo>
                      <a:pt x="327" y="319"/>
                    </a:lnTo>
                    <a:lnTo>
                      <a:pt x="333" y="321"/>
                    </a:lnTo>
                    <a:lnTo>
                      <a:pt x="333" y="321"/>
                    </a:lnTo>
                    <a:lnTo>
                      <a:pt x="335" y="324"/>
                    </a:lnTo>
                    <a:lnTo>
                      <a:pt x="335" y="326"/>
                    </a:lnTo>
                    <a:lnTo>
                      <a:pt x="337" y="326"/>
                    </a:lnTo>
                    <a:lnTo>
                      <a:pt x="339" y="334"/>
                    </a:lnTo>
                    <a:lnTo>
                      <a:pt x="346" y="340"/>
                    </a:lnTo>
                    <a:lnTo>
                      <a:pt x="350" y="353"/>
                    </a:lnTo>
                    <a:lnTo>
                      <a:pt x="352" y="355"/>
                    </a:lnTo>
                    <a:lnTo>
                      <a:pt x="354" y="355"/>
                    </a:lnTo>
                    <a:lnTo>
                      <a:pt x="369" y="361"/>
                    </a:lnTo>
                    <a:lnTo>
                      <a:pt x="373" y="363"/>
                    </a:lnTo>
                    <a:lnTo>
                      <a:pt x="373" y="368"/>
                    </a:lnTo>
                    <a:lnTo>
                      <a:pt x="373" y="368"/>
                    </a:lnTo>
                    <a:lnTo>
                      <a:pt x="373" y="366"/>
                    </a:lnTo>
                    <a:lnTo>
                      <a:pt x="371" y="366"/>
                    </a:lnTo>
                    <a:lnTo>
                      <a:pt x="371" y="368"/>
                    </a:lnTo>
                    <a:lnTo>
                      <a:pt x="371" y="370"/>
                    </a:lnTo>
                    <a:lnTo>
                      <a:pt x="373" y="370"/>
                    </a:lnTo>
                    <a:lnTo>
                      <a:pt x="373" y="370"/>
                    </a:lnTo>
                    <a:lnTo>
                      <a:pt x="375" y="372"/>
                    </a:lnTo>
                    <a:lnTo>
                      <a:pt x="383" y="372"/>
                    </a:lnTo>
                    <a:lnTo>
                      <a:pt x="387" y="372"/>
                    </a:lnTo>
                    <a:lnTo>
                      <a:pt x="390" y="374"/>
                    </a:lnTo>
                    <a:lnTo>
                      <a:pt x="390" y="374"/>
                    </a:lnTo>
                    <a:lnTo>
                      <a:pt x="390" y="372"/>
                    </a:lnTo>
                    <a:lnTo>
                      <a:pt x="387" y="372"/>
                    </a:lnTo>
                    <a:lnTo>
                      <a:pt x="385" y="370"/>
                    </a:lnTo>
                    <a:lnTo>
                      <a:pt x="383" y="368"/>
                    </a:lnTo>
                    <a:lnTo>
                      <a:pt x="381" y="366"/>
                    </a:lnTo>
                    <a:lnTo>
                      <a:pt x="381" y="366"/>
                    </a:lnTo>
                    <a:lnTo>
                      <a:pt x="375" y="361"/>
                    </a:lnTo>
                    <a:lnTo>
                      <a:pt x="371" y="355"/>
                    </a:lnTo>
                    <a:lnTo>
                      <a:pt x="362" y="340"/>
                    </a:lnTo>
                    <a:lnTo>
                      <a:pt x="360" y="340"/>
                    </a:lnTo>
                    <a:lnTo>
                      <a:pt x="358" y="336"/>
                    </a:lnTo>
                    <a:lnTo>
                      <a:pt x="356" y="334"/>
                    </a:lnTo>
                    <a:lnTo>
                      <a:pt x="352" y="328"/>
                    </a:lnTo>
                    <a:lnTo>
                      <a:pt x="352" y="326"/>
                    </a:lnTo>
                    <a:lnTo>
                      <a:pt x="350" y="321"/>
                    </a:lnTo>
                    <a:lnTo>
                      <a:pt x="350" y="319"/>
                    </a:lnTo>
                    <a:lnTo>
                      <a:pt x="350" y="317"/>
                    </a:lnTo>
                    <a:lnTo>
                      <a:pt x="348" y="315"/>
                    </a:lnTo>
                    <a:lnTo>
                      <a:pt x="348" y="313"/>
                    </a:lnTo>
                    <a:lnTo>
                      <a:pt x="346" y="311"/>
                    </a:lnTo>
                    <a:lnTo>
                      <a:pt x="346" y="307"/>
                    </a:lnTo>
                    <a:lnTo>
                      <a:pt x="343" y="305"/>
                    </a:lnTo>
                    <a:lnTo>
                      <a:pt x="341" y="298"/>
                    </a:lnTo>
                    <a:lnTo>
                      <a:pt x="339" y="294"/>
                    </a:lnTo>
                    <a:lnTo>
                      <a:pt x="339" y="290"/>
                    </a:lnTo>
                    <a:lnTo>
                      <a:pt x="337" y="286"/>
                    </a:lnTo>
                    <a:lnTo>
                      <a:pt x="337" y="282"/>
                    </a:lnTo>
                    <a:lnTo>
                      <a:pt x="337" y="279"/>
                    </a:lnTo>
                    <a:lnTo>
                      <a:pt x="339" y="279"/>
                    </a:lnTo>
                    <a:lnTo>
                      <a:pt x="339" y="277"/>
                    </a:lnTo>
                    <a:lnTo>
                      <a:pt x="341" y="275"/>
                    </a:lnTo>
                    <a:lnTo>
                      <a:pt x="341" y="275"/>
                    </a:lnTo>
                    <a:lnTo>
                      <a:pt x="339" y="265"/>
                    </a:lnTo>
                    <a:lnTo>
                      <a:pt x="339" y="263"/>
                    </a:lnTo>
                    <a:lnTo>
                      <a:pt x="337" y="261"/>
                    </a:lnTo>
                    <a:lnTo>
                      <a:pt x="337" y="258"/>
                    </a:lnTo>
                    <a:lnTo>
                      <a:pt x="337" y="256"/>
                    </a:lnTo>
                    <a:lnTo>
                      <a:pt x="339" y="254"/>
                    </a:lnTo>
                    <a:lnTo>
                      <a:pt x="339" y="248"/>
                    </a:lnTo>
                    <a:lnTo>
                      <a:pt x="341" y="246"/>
                    </a:lnTo>
                    <a:lnTo>
                      <a:pt x="343" y="244"/>
                    </a:lnTo>
                    <a:lnTo>
                      <a:pt x="346" y="244"/>
                    </a:lnTo>
                    <a:lnTo>
                      <a:pt x="346" y="244"/>
                    </a:lnTo>
                    <a:lnTo>
                      <a:pt x="352" y="244"/>
                    </a:lnTo>
                    <a:lnTo>
                      <a:pt x="354" y="246"/>
                    </a:lnTo>
                    <a:lnTo>
                      <a:pt x="356" y="246"/>
                    </a:lnTo>
                    <a:lnTo>
                      <a:pt x="362" y="246"/>
                    </a:lnTo>
                    <a:lnTo>
                      <a:pt x="364" y="248"/>
                    </a:lnTo>
                    <a:lnTo>
                      <a:pt x="366" y="250"/>
                    </a:lnTo>
                    <a:lnTo>
                      <a:pt x="369" y="250"/>
                    </a:lnTo>
                    <a:lnTo>
                      <a:pt x="371" y="250"/>
                    </a:lnTo>
                    <a:lnTo>
                      <a:pt x="373" y="252"/>
                    </a:lnTo>
                    <a:lnTo>
                      <a:pt x="377" y="252"/>
                    </a:lnTo>
                    <a:lnTo>
                      <a:pt x="383" y="250"/>
                    </a:lnTo>
                    <a:lnTo>
                      <a:pt x="383" y="250"/>
                    </a:lnTo>
                    <a:lnTo>
                      <a:pt x="387" y="252"/>
                    </a:lnTo>
                    <a:lnTo>
                      <a:pt x="387" y="252"/>
                    </a:lnTo>
                    <a:lnTo>
                      <a:pt x="392" y="252"/>
                    </a:lnTo>
                    <a:lnTo>
                      <a:pt x="392" y="252"/>
                    </a:lnTo>
                    <a:lnTo>
                      <a:pt x="394" y="252"/>
                    </a:lnTo>
                    <a:lnTo>
                      <a:pt x="396" y="256"/>
                    </a:lnTo>
                    <a:lnTo>
                      <a:pt x="400" y="258"/>
                    </a:lnTo>
                    <a:lnTo>
                      <a:pt x="402" y="258"/>
                    </a:lnTo>
                    <a:lnTo>
                      <a:pt x="404" y="258"/>
                    </a:lnTo>
                    <a:lnTo>
                      <a:pt x="408" y="261"/>
                    </a:lnTo>
                    <a:lnTo>
                      <a:pt x="410" y="261"/>
                    </a:lnTo>
                    <a:lnTo>
                      <a:pt x="413" y="263"/>
                    </a:lnTo>
                    <a:lnTo>
                      <a:pt x="415" y="261"/>
                    </a:lnTo>
                    <a:lnTo>
                      <a:pt x="427" y="265"/>
                    </a:lnTo>
                    <a:lnTo>
                      <a:pt x="429" y="265"/>
                    </a:lnTo>
                    <a:lnTo>
                      <a:pt x="429" y="265"/>
                    </a:lnTo>
                    <a:lnTo>
                      <a:pt x="434" y="269"/>
                    </a:lnTo>
                    <a:lnTo>
                      <a:pt x="434" y="267"/>
                    </a:lnTo>
                    <a:lnTo>
                      <a:pt x="431" y="265"/>
                    </a:lnTo>
                    <a:lnTo>
                      <a:pt x="429" y="261"/>
                    </a:lnTo>
                    <a:close/>
                    <a:moveTo>
                      <a:pt x="528" y="258"/>
                    </a:moveTo>
                    <a:lnTo>
                      <a:pt x="528" y="258"/>
                    </a:lnTo>
                    <a:lnTo>
                      <a:pt x="524" y="258"/>
                    </a:lnTo>
                    <a:lnTo>
                      <a:pt x="524" y="258"/>
                    </a:lnTo>
                    <a:lnTo>
                      <a:pt x="524" y="258"/>
                    </a:lnTo>
                    <a:lnTo>
                      <a:pt x="524" y="261"/>
                    </a:lnTo>
                    <a:lnTo>
                      <a:pt x="524" y="261"/>
                    </a:lnTo>
                    <a:lnTo>
                      <a:pt x="526" y="261"/>
                    </a:lnTo>
                    <a:lnTo>
                      <a:pt x="526" y="263"/>
                    </a:lnTo>
                    <a:lnTo>
                      <a:pt x="526" y="263"/>
                    </a:lnTo>
                    <a:lnTo>
                      <a:pt x="528" y="263"/>
                    </a:lnTo>
                    <a:lnTo>
                      <a:pt x="530" y="263"/>
                    </a:lnTo>
                    <a:lnTo>
                      <a:pt x="528" y="261"/>
                    </a:lnTo>
                    <a:lnTo>
                      <a:pt x="528" y="258"/>
                    </a:lnTo>
                    <a:close/>
                    <a:moveTo>
                      <a:pt x="197" y="162"/>
                    </a:moveTo>
                    <a:lnTo>
                      <a:pt x="197" y="162"/>
                    </a:lnTo>
                    <a:lnTo>
                      <a:pt x="195" y="162"/>
                    </a:lnTo>
                    <a:lnTo>
                      <a:pt x="195" y="162"/>
                    </a:lnTo>
                    <a:lnTo>
                      <a:pt x="195" y="162"/>
                    </a:lnTo>
                    <a:lnTo>
                      <a:pt x="193" y="164"/>
                    </a:lnTo>
                    <a:lnTo>
                      <a:pt x="193" y="164"/>
                    </a:lnTo>
                    <a:lnTo>
                      <a:pt x="193" y="164"/>
                    </a:lnTo>
                    <a:lnTo>
                      <a:pt x="193" y="164"/>
                    </a:lnTo>
                    <a:lnTo>
                      <a:pt x="195" y="168"/>
                    </a:lnTo>
                    <a:lnTo>
                      <a:pt x="197" y="168"/>
                    </a:lnTo>
                    <a:lnTo>
                      <a:pt x="197" y="166"/>
                    </a:lnTo>
                    <a:lnTo>
                      <a:pt x="197" y="166"/>
                    </a:lnTo>
                    <a:lnTo>
                      <a:pt x="197" y="164"/>
                    </a:lnTo>
                    <a:lnTo>
                      <a:pt x="197" y="162"/>
                    </a:lnTo>
                    <a:close/>
                    <a:moveTo>
                      <a:pt x="708" y="8"/>
                    </a:moveTo>
                    <a:lnTo>
                      <a:pt x="706" y="8"/>
                    </a:lnTo>
                    <a:lnTo>
                      <a:pt x="706" y="8"/>
                    </a:lnTo>
                    <a:lnTo>
                      <a:pt x="704" y="11"/>
                    </a:lnTo>
                    <a:lnTo>
                      <a:pt x="706" y="11"/>
                    </a:lnTo>
                    <a:lnTo>
                      <a:pt x="706" y="11"/>
                    </a:lnTo>
                    <a:lnTo>
                      <a:pt x="708" y="11"/>
                    </a:lnTo>
                    <a:lnTo>
                      <a:pt x="708" y="8"/>
                    </a:lnTo>
                    <a:close/>
                    <a:moveTo>
                      <a:pt x="647" y="0"/>
                    </a:moveTo>
                    <a:lnTo>
                      <a:pt x="645" y="2"/>
                    </a:lnTo>
                    <a:lnTo>
                      <a:pt x="643" y="4"/>
                    </a:lnTo>
                    <a:lnTo>
                      <a:pt x="645" y="4"/>
                    </a:lnTo>
                    <a:lnTo>
                      <a:pt x="647" y="4"/>
                    </a:lnTo>
                    <a:lnTo>
                      <a:pt x="649" y="4"/>
                    </a:lnTo>
                    <a:lnTo>
                      <a:pt x="649" y="2"/>
                    </a:lnTo>
                    <a:lnTo>
                      <a:pt x="649" y="0"/>
                    </a:lnTo>
                    <a:lnTo>
                      <a:pt x="647" y="0"/>
                    </a:lnTo>
                    <a:close/>
                    <a:moveTo>
                      <a:pt x="383" y="387"/>
                    </a:moveTo>
                    <a:lnTo>
                      <a:pt x="385" y="387"/>
                    </a:lnTo>
                    <a:lnTo>
                      <a:pt x="387" y="384"/>
                    </a:lnTo>
                    <a:lnTo>
                      <a:pt x="387" y="382"/>
                    </a:lnTo>
                    <a:lnTo>
                      <a:pt x="387" y="382"/>
                    </a:lnTo>
                    <a:lnTo>
                      <a:pt x="383" y="382"/>
                    </a:lnTo>
                    <a:lnTo>
                      <a:pt x="381" y="380"/>
                    </a:lnTo>
                    <a:lnTo>
                      <a:pt x="381" y="380"/>
                    </a:lnTo>
                    <a:lnTo>
                      <a:pt x="379" y="378"/>
                    </a:lnTo>
                    <a:lnTo>
                      <a:pt x="379" y="378"/>
                    </a:lnTo>
                    <a:lnTo>
                      <a:pt x="379" y="376"/>
                    </a:lnTo>
                    <a:lnTo>
                      <a:pt x="379" y="376"/>
                    </a:lnTo>
                    <a:lnTo>
                      <a:pt x="377" y="378"/>
                    </a:lnTo>
                    <a:lnTo>
                      <a:pt x="377" y="378"/>
                    </a:lnTo>
                    <a:lnTo>
                      <a:pt x="377" y="378"/>
                    </a:lnTo>
                    <a:lnTo>
                      <a:pt x="377" y="378"/>
                    </a:lnTo>
                    <a:lnTo>
                      <a:pt x="379" y="380"/>
                    </a:lnTo>
                    <a:lnTo>
                      <a:pt x="379" y="382"/>
                    </a:lnTo>
                    <a:lnTo>
                      <a:pt x="379" y="382"/>
                    </a:lnTo>
                    <a:lnTo>
                      <a:pt x="379" y="384"/>
                    </a:lnTo>
                    <a:lnTo>
                      <a:pt x="381" y="384"/>
                    </a:lnTo>
                    <a:lnTo>
                      <a:pt x="383" y="387"/>
                    </a:lnTo>
                    <a:lnTo>
                      <a:pt x="383" y="387"/>
                    </a:lnTo>
                    <a:lnTo>
                      <a:pt x="383" y="387"/>
                    </a:lnTo>
                    <a:lnTo>
                      <a:pt x="383" y="387"/>
                    </a:lnTo>
                    <a:close/>
                    <a:moveTo>
                      <a:pt x="291" y="420"/>
                    </a:moveTo>
                    <a:lnTo>
                      <a:pt x="289" y="416"/>
                    </a:lnTo>
                    <a:lnTo>
                      <a:pt x="289" y="416"/>
                    </a:lnTo>
                    <a:lnTo>
                      <a:pt x="287" y="416"/>
                    </a:lnTo>
                    <a:lnTo>
                      <a:pt x="287" y="416"/>
                    </a:lnTo>
                    <a:lnTo>
                      <a:pt x="287" y="416"/>
                    </a:lnTo>
                    <a:lnTo>
                      <a:pt x="285" y="416"/>
                    </a:lnTo>
                    <a:lnTo>
                      <a:pt x="285" y="416"/>
                    </a:lnTo>
                    <a:lnTo>
                      <a:pt x="285" y="416"/>
                    </a:lnTo>
                    <a:lnTo>
                      <a:pt x="285" y="418"/>
                    </a:lnTo>
                    <a:lnTo>
                      <a:pt x="285" y="418"/>
                    </a:lnTo>
                    <a:lnTo>
                      <a:pt x="283" y="418"/>
                    </a:lnTo>
                    <a:lnTo>
                      <a:pt x="281" y="420"/>
                    </a:lnTo>
                    <a:lnTo>
                      <a:pt x="281" y="422"/>
                    </a:lnTo>
                    <a:lnTo>
                      <a:pt x="285" y="424"/>
                    </a:lnTo>
                    <a:lnTo>
                      <a:pt x="285" y="422"/>
                    </a:lnTo>
                    <a:lnTo>
                      <a:pt x="287" y="422"/>
                    </a:lnTo>
                    <a:lnTo>
                      <a:pt x="289" y="420"/>
                    </a:lnTo>
                    <a:lnTo>
                      <a:pt x="289" y="420"/>
                    </a:lnTo>
                    <a:lnTo>
                      <a:pt x="291" y="420"/>
                    </a:lnTo>
                    <a:close/>
                    <a:moveTo>
                      <a:pt x="285" y="361"/>
                    </a:moveTo>
                    <a:lnTo>
                      <a:pt x="283" y="359"/>
                    </a:lnTo>
                    <a:lnTo>
                      <a:pt x="283" y="357"/>
                    </a:lnTo>
                    <a:lnTo>
                      <a:pt x="283" y="355"/>
                    </a:lnTo>
                    <a:lnTo>
                      <a:pt x="283" y="355"/>
                    </a:lnTo>
                    <a:lnTo>
                      <a:pt x="281" y="353"/>
                    </a:lnTo>
                    <a:lnTo>
                      <a:pt x="281" y="353"/>
                    </a:lnTo>
                    <a:lnTo>
                      <a:pt x="281" y="351"/>
                    </a:lnTo>
                    <a:lnTo>
                      <a:pt x="279" y="351"/>
                    </a:lnTo>
                    <a:lnTo>
                      <a:pt x="279" y="349"/>
                    </a:lnTo>
                    <a:lnTo>
                      <a:pt x="279" y="349"/>
                    </a:lnTo>
                    <a:lnTo>
                      <a:pt x="279" y="347"/>
                    </a:lnTo>
                    <a:lnTo>
                      <a:pt x="279" y="347"/>
                    </a:lnTo>
                    <a:lnTo>
                      <a:pt x="279" y="347"/>
                    </a:lnTo>
                    <a:lnTo>
                      <a:pt x="276" y="347"/>
                    </a:lnTo>
                    <a:lnTo>
                      <a:pt x="274" y="347"/>
                    </a:lnTo>
                    <a:lnTo>
                      <a:pt x="272" y="347"/>
                    </a:lnTo>
                    <a:lnTo>
                      <a:pt x="272" y="349"/>
                    </a:lnTo>
                    <a:lnTo>
                      <a:pt x="272" y="353"/>
                    </a:lnTo>
                    <a:lnTo>
                      <a:pt x="270" y="353"/>
                    </a:lnTo>
                    <a:lnTo>
                      <a:pt x="270" y="355"/>
                    </a:lnTo>
                    <a:lnTo>
                      <a:pt x="270" y="357"/>
                    </a:lnTo>
                    <a:lnTo>
                      <a:pt x="268" y="361"/>
                    </a:lnTo>
                    <a:lnTo>
                      <a:pt x="270" y="361"/>
                    </a:lnTo>
                    <a:lnTo>
                      <a:pt x="274" y="361"/>
                    </a:lnTo>
                    <a:lnTo>
                      <a:pt x="279" y="361"/>
                    </a:lnTo>
                    <a:lnTo>
                      <a:pt x="279" y="363"/>
                    </a:lnTo>
                    <a:lnTo>
                      <a:pt x="279" y="363"/>
                    </a:lnTo>
                    <a:lnTo>
                      <a:pt x="279" y="363"/>
                    </a:lnTo>
                    <a:lnTo>
                      <a:pt x="281" y="363"/>
                    </a:lnTo>
                    <a:lnTo>
                      <a:pt x="285" y="363"/>
                    </a:lnTo>
                    <a:lnTo>
                      <a:pt x="285" y="361"/>
                    </a:lnTo>
                    <a:close/>
                    <a:moveTo>
                      <a:pt x="266" y="336"/>
                    </a:moveTo>
                    <a:lnTo>
                      <a:pt x="266" y="338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6"/>
                    </a:lnTo>
                    <a:lnTo>
                      <a:pt x="276" y="334"/>
                    </a:lnTo>
                    <a:lnTo>
                      <a:pt x="276" y="334"/>
                    </a:lnTo>
                    <a:lnTo>
                      <a:pt x="276" y="336"/>
                    </a:lnTo>
                    <a:lnTo>
                      <a:pt x="279" y="336"/>
                    </a:lnTo>
                    <a:lnTo>
                      <a:pt x="279" y="334"/>
                    </a:lnTo>
                    <a:lnTo>
                      <a:pt x="279" y="332"/>
                    </a:lnTo>
                    <a:lnTo>
                      <a:pt x="279" y="332"/>
                    </a:lnTo>
                    <a:lnTo>
                      <a:pt x="279" y="330"/>
                    </a:lnTo>
                    <a:lnTo>
                      <a:pt x="279" y="328"/>
                    </a:lnTo>
                    <a:lnTo>
                      <a:pt x="281" y="326"/>
                    </a:lnTo>
                    <a:lnTo>
                      <a:pt x="281" y="326"/>
                    </a:lnTo>
                    <a:lnTo>
                      <a:pt x="281" y="324"/>
                    </a:lnTo>
                    <a:lnTo>
                      <a:pt x="281" y="324"/>
                    </a:lnTo>
                    <a:lnTo>
                      <a:pt x="279" y="321"/>
                    </a:lnTo>
                    <a:lnTo>
                      <a:pt x="279" y="319"/>
                    </a:lnTo>
                    <a:lnTo>
                      <a:pt x="279" y="319"/>
                    </a:lnTo>
                    <a:lnTo>
                      <a:pt x="279" y="317"/>
                    </a:lnTo>
                    <a:lnTo>
                      <a:pt x="279" y="317"/>
                    </a:lnTo>
                    <a:lnTo>
                      <a:pt x="281" y="317"/>
                    </a:lnTo>
                    <a:lnTo>
                      <a:pt x="281" y="317"/>
                    </a:lnTo>
                    <a:lnTo>
                      <a:pt x="283" y="317"/>
                    </a:lnTo>
                    <a:lnTo>
                      <a:pt x="283" y="315"/>
                    </a:lnTo>
                    <a:lnTo>
                      <a:pt x="283" y="315"/>
                    </a:lnTo>
                    <a:lnTo>
                      <a:pt x="283" y="315"/>
                    </a:lnTo>
                    <a:lnTo>
                      <a:pt x="279" y="315"/>
                    </a:lnTo>
                    <a:lnTo>
                      <a:pt x="279" y="315"/>
                    </a:lnTo>
                    <a:lnTo>
                      <a:pt x="279" y="313"/>
                    </a:lnTo>
                    <a:lnTo>
                      <a:pt x="276" y="313"/>
                    </a:lnTo>
                    <a:lnTo>
                      <a:pt x="276" y="313"/>
                    </a:lnTo>
                    <a:lnTo>
                      <a:pt x="276" y="313"/>
                    </a:lnTo>
                    <a:lnTo>
                      <a:pt x="274" y="313"/>
                    </a:lnTo>
                    <a:lnTo>
                      <a:pt x="274" y="313"/>
                    </a:lnTo>
                    <a:lnTo>
                      <a:pt x="274" y="313"/>
                    </a:lnTo>
                    <a:lnTo>
                      <a:pt x="270" y="313"/>
                    </a:lnTo>
                    <a:lnTo>
                      <a:pt x="270" y="313"/>
                    </a:lnTo>
                    <a:lnTo>
                      <a:pt x="268" y="313"/>
                    </a:lnTo>
                    <a:lnTo>
                      <a:pt x="266" y="315"/>
                    </a:lnTo>
                    <a:lnTo>
                      <a:pt x="266" y="315"/>
                    </a:lnTo>
                    <a:lnTo>
                      <a:pt x="264" y="315"/>
                    </a:lnTo>
                    <a:lnTo>
                      <a:pt x="264" y="317"/>
                    </a:lnTo>
                    <a:lnTo>
                      <a:pt x="266" y="319"/>
                    </a:lnTo>
                    <a:lnTo>
                      <a:pt x="266" y="321"/>
                    </a:lnTo>
                    <a:lnTo>
                      <a:pt x="266" y="324"/>
                    </a:lnTo>
                    <a:lnTo>
                      <a:pt x="266" y="324"/>
                    </a:lnTo>
                    <a:lnTo>
                      <a:pt x="264" y="324"/>
                    </a:lnTo>
                    <a:lnTo>
                      <a:pt x="264" y="324"/>
                    </a:lnTo>
                    <a:lnTo>
                      <a:pt x="264" y="326"/>
                    </a:lnTo>
                    <a:lnTo>
                      <a:pt x="264" y="328"/>
                    </a:lnTo>
                    <a:lnTo>
                      <a:pt x="264" y="330"/>
                    </a:lnTo>
                    <a:lnTo>
                      <a:pt x="264" y="330"/>
                    </a:lnTo>
                    <a:lnTo>
                      <a:pt x="266" y="330"/>
                    </a:lnTo>
                    <a:lnTo>
                      <a:pt x="266" y="332"/>
                    </a:lnTo>
                    <a:lnTo>
                      <a:pt x="266" y="332"/>
                    </a:lnTo>
                    <a:lnTo>
                      <a:pt x="266" y="334"/>
                    </a:lnTo>
                    <a:lnTo>
                      <a:pt x="266" y="334"/>
                    </a:lnTo>
                    <a:lnTo>
                      <a:pt x="264" y="334"/>
                    </a:lnTo>
                    <a:lnTo>
                      <a:pt x="264" y="336"/>
                    </a:lnTo>
                    <a:lnTo>
                      <a:pt x="266" y="336"/>
                    </a:lnTo>
                    <a:lnTo>
                      <a:pt x="266" y="336"/>
                    </a:lnTo>
                    <a:lnTo>
                      <a:pt x="266" y="336"/>
                    </a:lnTo>
                    <a:close/>
                    <a:moveTo>
                      <a:pt x="381" y="439"/>
                    </a:moveTo>
                    <a:lnTo>
                      <a:pt x="379" y="439"/>
                    </a:lnTo>
                    <a:lnTo>
                      <a:pt x="377" y="441"/>
                    </a:lnTo>
                    <a:lnTo>
                      <a:pt x="377" y="443"/>
                    </a:lnTo>
                    <a:lnTo>
                      <a:pt x="377" y="443"/>
                    </a:lnTo>
                    <a:lnTo>
                      <a:pt x="379" y="445"/>
                    </a:lnTo>
                    <a:lnTo>
                      <a:pt x="379" y="445"/>
                    </a:lnTo>
                    <a:lnTo>
                      <a:pt x="381" y="443"/>
                    </a:lnTo>
                    <a:lnTo>
                      <a:pt x="381" y="443"/>
                    </a:lnTo>
                    <a:lnTo>
                      <a:pt x="381" y="441"/>
                    </a:lnTo>
                    <a:lnTo>
                      <a:pt x="381" y="441"/>
                    </a:lnTo>
                    <a:lnTo>
                      <a:pt x="381" y="439"/>
                    </a:lnTo>
                    <a:close/>
                    <a:moveTo>
                      <a:pt x="360" y="437"/>
                    </a:moveTo>
                    <a:lnTo>
                      <a:pt x="360" y="435"/>
                    </a:lnTo>
                    <a:lnTo>
                      <a:pt x="360" y="435"/>
                    </a:lnTo>
                    <a:lnTo>
                      <a:pt x="358" y="435"/>
                    </a:lnTo>
                    <a:lnTo>
                      <a:pt x="358" y="435"/>
                    </a:lnTo>
                    <a:lnTo>
                      <a:pt x="356" y="435"/>
                    </a:lnTo>
                    <a:lnTo>
                      <a:pt x="356" y="435"/>
                    </a:lnTo>
                    <a:lnTo>
                      <a:pt x="356" y="435"/>
                    </a:lnTo>
                    <a:lnTo>
                      <a:pt x="352" y="433"/>
                    </a:lnTo>
                    <a:lnTo>
                      <a:pt x="352" y="433"/>
                    </a:lnTo>
                    <a:lnTo>
                      <a:pt x="352" y="433"/>
                    </a:lnTo>
                    <a:lnTo>
                      <a:pt x="350" y="431"/>
                    </a:lnTo>
                    <a:lnTo>
                      <a:pt x="341" y="424"/>
                    </a:lnTo>
                    <a:lnTo>
                      <a:pt x="341" y="424"/>
                    </a:lnTo>
                    <a:lnTo>
                      <a:pt x="339" y="422"/>
                    </a:lnTo>
                    <a:lnTo>
                      <a:pt x="337" y="422"/>
                    </a:lnTo>
                    <a:lnTo>
                      <a:pt x="337" y="422"/>
                    </a:lnTo>
                    <a:lnTo>
                      <a:pt x="335" y="422"/>
                    </a:lnTo>
                    <a:lnTo>
                      <a:pt x="335" y="424"/>
                    </a:lnTo>
                    <a:lnTo>
                      <a:pt x="333" y="422"/>
                    </a:lnTo>
                    <a:lnTo>
                      <a:pt x="331" y="422"/>
                    </a:lnTo>
                    <a:lnTo>
                      <a:pt x="329" y="420"/>
                    </a:lnTo>
                    <a:lnTo>
                      <a:pt x="327" y="418"/>
                    </a:lnTo>
                    <a:lnTo>
                      <a:pt x="327" y="418"/>
                    </a:lnTo>
                    <a:lnTo>
                      <a:pt x="325" y="416"/>
                    </a:lnTo>
                    <a:lnTo>
                      <a:pt x="320" y="414"/>
                    </a:lnTo>
                    <a:lnTo>
                      <a:pt x="314" y="414"/>
                    </a:lnTo>
                    <a:lnTo>
                      <a:pt x="312" y="414"/>
                    </a:lnTo>
                    <a:lnTo>
                      <a:pt x="304" y="420"/>
                    </a:lnTo>
                    <a:lnTo>
                      <a:pt x="304" y="420"/>
                    </a:lnTo>
                    <a:lnTo>
                      <a:pt x="302" y="422"/>
                    </a:lnTo>
                    <a:lnTo>
                      <a:pt x="302" y="424"/>
                    </a:lnTo>
                    <a:lnTo>
                      <a:pt x="299" y="424"/>
                    </a:lnTo>
                    <a:lnTo>
                      <a:pt x="299" y="424"/>
                    </a:lnTo>
                    <a:lnTo>
                      <a:pt x="297" y="422"/>
                    </a:lnTo>
                    <a:lnTo>
                      <a:pt x="295" y="420"/>
                    </a:lnTo>
                    <a:lnTo>
                      <a:pt x="295" y="422"/>
                    </a:lnTo>
                    <a:lnTo>
                      <a:pt x="295" y="424"/>
                    </a:lnTo>
                    <a:lnTo>
                      <a:pt x="293" y="424"/>
                    </a:lnTo>
                    <a:lnTo>
                      <a:pt x="293" y="426"/>
                    </a:lnTo>
                    <a:lnTo>
                      <a:pt x="293" y="429"/>
                    </a:lnTo>
                    <a:lnTo>
                      <a:pt x="293" y="431"/>
                    </a:lnTo>
                    <a:lnTo>
                      <a:pt x="291" y="433"/>
                    </a:lnTo>
                    <a:lnTo>
                      <a:pt x="291" y="433"/>
                    </a:lnTo>
                    <a:lnTo>
                      <a:pt x="291" y="435"/>
                    </a:lnTo>
                    <a:lnTo>
                      <a:pt x="291" y="437"/>
                    </a:lnTo>
                    <a:lnTo>
                      <a:pt x="291" y="439"/>
                    </a:lnTo>
                    <a:lnTo>
                      <a:pt x="289" y="441"/>
                    </a:lnTo>
                    <a:lnTo>
                      <a:pt x="295" y="448"/>
                    </a:lnTo>
                    <a:lnTo>
                      <a:pt x="302" y="450"/>
                    </a:lnTo>
                    <a:lnTo>
                      <a:pt x="304" y="452"/>
                    </a:lnTo>
                    <a:lnTo>
                      <a:pt x="308" y="452"/>
                    </a:lnTo>
                    <a:lnTo>
                      <a:pt x="316" y="450"/>
                    </a:lnTo>
                    <a:lnTo>
                      <a:pt x="316" y="450"/>
                    </a:lnTo>
                    <a:lnTo>
                      <a:pt x="318" y="450"/>
                    </a:lnTo>
                    <a:lnTo>
                      <a:pt x="318" y="448"/>
                    </a:lnTo>
                    <a:lnTo>
                      <a:pt x="320" y="448"/>
                    </a:lnTo>
                    <a:lnTo>
                      <a:pt x="335" y="448"/>
                    </a:lnTo>
                    <a:lnTo>
                      <a:pt x="337" y="448"/>
                    </a:lnTo>
                    <a:lnTo>
                      <a:pt x="339" y="448"/>
                    </a:lnTo>
                    <a:lnTo>
                      <a:pt x="341" y="448"/>
                    </a:lnTo>
                    <a:lnTo>
                      <a:pt x="354" y="450"/>
                    </a:lnTo>
                    <a:lnTo>
                      <a:pt x="356" y="450"/>
                    </a:lnTo>
                    <a:lnTo>
                      <a:pt x="360" y="448"/>
                    </a:lnTo>
                    <a:lnTo>
                      <a:pt x="362" y="445"/>
                    </a:lnTo>
                    <a:lnTo>
                      <a:pt x="364" y="443"/>
                    </a:lnTo>
                    <a:lnTo>
                      <a:pt x="362" y="439"/>
                    </a:lnTo>
                    <a:lnTo>
                      <a:pt x="360" y="437"/>
                    </a:lnTo>
                    <a:close/>
                    <a:moveTo>
                      <a:pt x="312" y="460"/>
                    </a:moveTo>
                    <a:lnTo>
                      <a:pt x="310" y="460"/>
                    </a:lnTo>
                    <a:lnTo>
                      <a:pt x="308" y="460"/>
                    </a:lnTo>
                    <a:lnTo>
                      <a:pt x="308" y="462"/>
                    </a:lnTo>
                    <a:lnTo>
                      <a:pt x="308" y="462"/>
                    </a:lnTo>
                    <a:lnTo>
                      <a:pt x="308" y="464"/>
                    </a:lnTo>
                    <a:lnTo>
                      <a:pt x="308" y="464"/>
                    </a:lnTo>
                    <a:lnTo>
                      <a:pt x="308" y="464"/>
                    </a:lnTo>
                    <a:lnTo>
                      <a:pt x="310" y="464"/>
                    </a:lnTo>
                    <a:lnTo>
                      <a:pt x="310" y="462"/>
                    </a:lnTo>
                    <a:lnTo>
                      <a:pt x="310" y="462"/>
                    </a:lnTo>
                    <a:lnTo>
                      <a:pt x="310" y="462"/>
                    </a:lnTo>
                    <a:lnTo>
                      <a:pt x="312" y="462"/>
                    </a:lnTo>
                    <a:lnTo>
                      <a:pt x="312" y="462"/>
                    </a:lnTo>
                    <a:lnTo>
                      <a:pt x="312" y="462"/>
                    </a:lnTo>
                    <a:lnTo>
                      <a:pt x="314" y="462"/>
                    </a:lnTo>
                    <a:lnTo>
                      <a:pt x="314" y="460"/>
                    </a:lnTo>
                    <a:lnTo>
                      <a:pt x="314" y="460"/>
                    </a:lnTo>
                    <a:lnTo>
                      <a:pt x="312" y="46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3" name="Freeform 90">
                <a:extLst>
                  <a:ext uri="{FF2B5EF4-FFF2-40B4-BE49-F238E27FC236}">
                    <a16:creationId xmlns="" xmlns:a16="http://schemas.microsoft.com/office/drawing/2014/main" id="{85A9205E-804A-4A32-8A60-CCD9D28269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07" y="1254"/>
                <a:ext cx="325" cy="321"/>
              </a:xfrm>
              <a:custGeom>
                <a:avLst/>
                <a:gdLst>
                  <a:gd name="T0" fmla="*/ 137 w 155"/>
                  <a:gd name="T1" fmla="*/ 15 h 153"/>
                  <a:gd name="T2" fmla="*/ 150 w 155"/>
                  <a:gd name="T3" fmla="*/ 41 h 153"/>
                  <a:gd name="T4" fmla="*/ 150 w 155"/>
                  <a:gd name="T5" fmla="*/ 17 h 153"/>
                  <a:gd name="T6" fmla="*/ 147 w 155"/>
                  <a:gd name="T7" fmla="*/ 25 h 153"/>
                  <a:gd name="T8" fmla="*/ 148 w 155"/>
                  <a:gd name="T9" fmla="*/ 27 h 153"/>
                  <a:gd name="T10" fmla="*/ 135 w 155"/>
                  <a:gd name="T11" fmla="*/ 44 h 153"/>
                  <a:gd name="T12" fmla="*/ 140 w 155"/>
                  <a:gd name="T13" fmla="*/ 48 h 153"/>
                  <a:gd name="T14" fmla="*/ 146 w 155"/>
                  <a:gd name="T15" fmla="*/ 79 h 153"/>
                  <a:gd name="T16" fmla="*/ 140 w 155"/>
                  <a:gd name="T17" fmla="*/ 69 h 153"/>
                  <a:gd name="T18" fmla="*/ 139 w 155"/>
                  <a:gd name="T19" fmla="*/ 66 h 153"/>
                  <a:gd name="T20" fmla="*/ 138 w 155"/>
                  <a:gd name="T21" fmla="*/ 64 h 153"/>
                  <a:gd name="T22" fmla="*/ 138 w 155"/>
                  <a:gd name="T23" fmla="*/ 60 h 153"/>
                  <a:gd name="T24" fmla="*/ 131 w 155"/>
                  <a:gd name="T25" fmla="*/ 56 h 153"/>
                  <a:gd name="T26" fmla="*/ 122 w 155"/>
                  <a:gd name="T27" fmla="*/ 52 h 153"/>
                  <a:gd name="T28" fmla="*/ 127 w 155"/>
                  <a:gd name="T29" fmla="*/ 50 h 153"/>
                  <a:gd name="T30" fmla="*/ 130 w 155"/>
                  <a:gd name="T31" fmla="*/ 46 h 153"/>
                  <a:gd name="T32" fmla="*/ 125 w 155"/>
                  <a:gd name="T33" fmla="*/ 43 h 153"/>
                  <a:gd name="T34" fmla="*/ 119 w 155"/>
                  <a:gd name="T35" fmla="*/ 37 h 153"/>
                  <a:gd name="T36" fmla="*/ 120 w 155"/>
                  <a:gd name="T37" fmla="*/ 34 h 153"/>
                  <a:gd name="T38" fmla="*/ 132 w 155"/>
                  <a:gd name="T39" fmla="*/ 31 h 153"/>
                  <a:gd name="T40" fmla="*/ 136 w 155"/>
                  <a:gd name="T41" fmla="*/ 34 h 153"/>
                  <a:gd name="T42" fmla="*/ 148 w 155"/>
                  <a:gd name="T43" fmla="*/ 31 h 153"/>
                  <a:gd name="T44" fmla="*/ 145 w 155"/>
                  <a:gd name="T45" fmla="*/ 28 h 153"/>
                  <a:gd name="T46" fmla="*/ 135 w 155"/>
                  <a:gd name="T47" fmla="*/ 21 h 153"/>
                  <a:gd name="T48" fmla="*/ 141 w 155"/>
                  <a:gd name="T49" fmla="*/ 21 h 153"/>
                  <a:gd name="T50" fmla="*/ 131 w 155"/>
                  <a:gd name="T51" fmla="*/ 15 h 153"/>
                  <a:gd name="T52" fmla="*/ 128 w 155"/>
                  <a:gd name="T53" fmla="*/ 12 h 153"/>
                  <a:gd name="T54" fmla="*/ 136 w 155"/>
                  <a:gd name="T55" fmla="*/ 11 h 153"/>
                  <a:gd name="T56" fmla="*/ 120 w 155"/>
                  <a:gd name="T57" fmla="*/ 2 h 153"/>
                  <a:gd name="T58" fmla="*/ 97 w 155"/>
                  <a:gd name="T59" fmla="*/ 1 h 153"/>
                  <a:gd name="T60" fmla="*/ 87 w 155"/>
                  <a:gd name="T61" fmla="*/ 3 h 153"/>
                  <a:gd name="T62" fmla="*/ 81 w 155"/>
                  <a:gd name="T63" fmla="*/ 3 h 153"/>
                  <a:gd name="T64" fmla="*/ 70 w 155"/>
                  <a:gd name="T65" fmla="*/ 1 h 153"/>
                  <a:gd name="T66" fmla="*/ 65 w 155"/>
                  <a:gd name="T67" fmla="*/ 5 h 153"/>
                  <a:gd name="T68" fmla="*/ 59 w 155"/>
                  <a:gd name="T69" fmla="*/ 1 h 153"/>
                  <a:gd name="T70" fmla="*/ 54 w 155"/>
                  <a:gd name="T71" fmla="*/ 8 h 153"/>
                  <a:gd name="T72" fmla="*/ 46 w 155"/>
                  <a:gd name="T73" fmla="*/ 20 h 153"/>
                  <a:gd name="T74" fmla="*/ 44 w 155"/>
                  <a:gd name="T75" fmla="*/ 35 h 153"/>
                  <a:gd name="T76" fmla="*/ 46 w 155"/>
                  <a:gd name="T77" fmla="*/ 44 h 153"/>
                  <a:gd name="T78" fmla="*/ 41 w 155"/>
                  <a:gd name="T79" fmla="*/ 58 h 153"/>
                  <a:gd name="T80" fmla="*/ 34 w 155"/>
                  <a:gd name="T81" fmla="*/ 64 h 153"/>
                  <a:gd name="T82" fmla="*/ 24 w 155"/>
                  <a:gd name="T83" fmla="*/ 69 h 153"/>
                  <a:gd name="T84" fmla="*/ 23 w 155"/>
                  <a:gd name="T85" fmla="*/ 75 h 153"/>
                  <a:gd name="T86" fmla="*/ 23 w 155"/>
                  <a:gd name="T87" fmla="*/ 82 h 153"/>
                  <a:gd name="T88" fmla="*/ 28 w 155"/>
                  <a:gd name="T89" fmla="*/ 86 h 153"/>
                  <a:gd name="T90" fmla="*/ 16 w 155"/>
                  <a:gd name="T91" fmla="*/ 92 h 153"/>
                  <a:gd name="T92" fmla="*/ 8 w 155"/>
                  <a:gd name="T93" fmla="*/ 102 h 153"/>
                  <a:gd name="T94" fmla="*/ 13 w 155"/>
                  <a:gd name="T95" fmla="*/ 109 h 153"/>
                  <a:gd name="T96" fmla="*/ 5 w 155"/>
                  <a:gd name="T97" fmla="*/ 115 h 153"/>
                  <a:gd name="T98" fmla="*/ 3 w 155"/>
                  <a:gd name="T99" fmla="*/ 127 h 153"/>
                  <a:gd name="T100" fmla="*/ 7 w 155"/>
                  <a:gd name="T101" fmla="*/ 140 h 153"/>
                  <a:gd name="T102" fmla="*/ 51 w 155"/>
                  <a:gd name="T103" fmla="*/ 142 h 153"/>
                  <a:gd name="T104" fmla="*/ 79 w 155"/>
                  <a:gd name="T105" fmla="*/ 103 h 153"/>
                  <a:gd name="T106" fmla="*/ 103 w 155"/>
                  <a:gd name="T107" fmla="*/ 91 h 153"/>
                  <a:gd name="T108" fmla="*/ 143 w 155"/>
                  <a:gd name="T109" fmla="*/ 93 h 153"/>
                  <a:gd name="T110" fmla="*/ 132 w 155"/>
                  <a:gd name="T111" fmla="*/ 40 h 153"/>
                  <a:gd name="T112" fmla="*/ 121 w 155"/>
                  <a:gd name="T113" fmla="*/ 37 h 153"/>
                  <a:gd name="T114" fmla="*/ 132 w 155"/>
                  <a:gd name="T115" fmla="*/ 43 h 153"/>
                  <a:gd name="T116" fmla="*/ 133 w 155"/>
                  <a:gd name="T117" fmla="*/ 5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5" h="153">
                    <a:moveTo>
                      <a:pt x="140" y="19"/>
                    </a:moveTo>
                    <a:cubicBezTo>
                      <a:pt x="142" y="19"/>
                      <a:pt x="142" y="19"/>
                      <a:pt x="142" y="19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6"/>
                      <a:pt x="144" y="16"/>
                      <a:pt x="144" y="16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8" y="18"/>
                      <a:pt x="138" y="18"/>
                      <a:pt x="138" y="18"/>
                    </a:cubicBezTo>
                    <a:lnTo>
                      <a:pt x="140" y="19"/>
                    </a:lnTo>
                    <a:close/>
                    <a:moveTo>
                      <a:pt x="146" y="37"/>
                    </a:moveTo>
                    <a:cubicBezTo>
                      <a:pt x="145" y="37"/>
                      <a:pt x="145" y="37"/>
                      <a:pt x="145" y="37"/>
                    </a:cubicBezTo>
                    <a:cubicBezTo>
                      <a:pt x="145" y="38"/>
                      <a:pt x="145" y="38"/>
                      <a:pt x="145" y="38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50" y="42"/>
                      <a:pt x="150" y="42"/>
                      <a:pt x="150" y="42"/>
                    </a:cubicBezTo>
                    <a:cubicBezTo>
                      <a:pt x="150" y="43"/>
                      <a:pt x="150" y="43"/>
                      <a:pt x="150" y="43"/>
                    </a:cubicBezTo>
                    <a:cubicBezTo>
                      <a:pt x="150" y="42"/>
                      <a:pt x="150" y="42"/>
                      <a:pt x="150" y="42"/>
                    </a:cubicBezTo>
                    <a:cubicBezTo>
                      <a:pt x="150" y="41"/>
                      <a:pt x="150" y="41"/>
                      <a:pt x="150" y="41"/>
                    </a:cubicBezTo>
                    <a:cubicBezTo>
                      <a:pt x="150" y="41"/>
                      <a:pt x="150" y="41"/>
                      <a:pt x="150" y="41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50" y="39"/>
                      <a:pt x="150" y="39"/>
                      <a:pt x="150" y="39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7" y="37"/>
                      <a:pt x="147" y="37"/>
                      <a:pt x="147" y="37"/>
                    </a:cubicBezTo>
                    <a:lnTo>
                      <a:pt x="146" y="37"/>
                    </a:lnTo>
                    <a:close/>
                    <a:moveTo>
                      <a:pt x="144" y="14"/>
                    </a:moveTo>
                    <a:cubicBezTo>
                      <a:pt x="147" y="15"/>
                      <a:pt x="147" y="15"/>
                      <a:pt x="147" y="15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50" y="17"/>
                      <a:pt x="150" y="17"/>
                      <a:pt x="150" y="17"/>
                    </a:cubicBezTo>
                    <a:cubicBezTo>
                      <a:pt x="151" y="17"/>
                      <a:pt x="151" y="17"/>
                      <a:pt x="151" y="17"/>
                    </a:cubicBezTo>
                    <a:cubicBezTo>
                      <a:pt x="152" y="16"/>
                      <a:pt x="152" y="16"/>
                      <a:pt x="152" y="16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51" y="12"/>
                      <a:pt x="151" y="12"/>
                      <a:pt x="151" y="12"/>
                    </a:cubicBezTo>
                    <a:cubicBezTo>
                      <a:pt x="151" y="11"/>
                      <a:pt x="151" y="11"/>
                      <a:pt x="151" y="11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2" y="11"/>
                      <a:pt x="142" y="11"/>
                      <a:pt x="142" y="11"/>
                    </a:cubicBezTo>
                    <a:cubicBezTo>
                      <a:pt x="143" y="12"/>
                      <a:pt x="143" y="12"/>
                      <a:pt x="143" y="12"/>
                    </a:cubicBezTo>
                    <a:lnTo>
                      <a:pt x="144" y="14"/>
                    </a:lnTo>
                    <a:close/>
                    <a:moveTo>
                      <a:pt x="148" y="26"/>
                    </a:moveTo>
                    <a:cubicBezTo>
                      <a:pt x="147" y="25"/>
                      <a:pt x="147" y="25"/>
                      <a:pt x="147" y="25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5" y="26"/>
                      <a:pt x="145" y="26"/>
                      <a:pt x="145" y="26"/>
                    </a:cubicBezTo>
                    <a:cubicBezTo>
                      <a:pt x="147" y="27"/>
                      <a:pt x="147" y="27"/>
                      <a:pt x="147" y="27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149" y="27"/>
                      <a:pt x="149" y="27"/>
                      <a:pt x="149" y="27"/>
                    </a:cubicBezTo>
                    <a:lnTo>
                      <a:pt x="148" y="26"/>
                    </a:lnTo>
                    <a:close/>
                    <a:moveTo>
                      <a:pt x="141" y="46"/>
                    </a:moveTo>
                    <a:cubicBezTo>
                      <a:pt x="141" y="45"/>
                      <a:pt x="141" y="45"/>
                      <a:pt x="141" y="45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0" y="44"/>
                      <a:pt x="140" y="44"/>
                      <a:pt x="140" y="44"/>
                    </a:cubicBezTo>
                    <a:cubicBezTo>
                      <a:pt x="140" y="44"/>
                      <a:pt x="140" y="44"/>
                      <a:pt x="140" y="44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5" y="47"/>
                      <a:pt x="135" y="47"/>
                      <a:pt x="135" y="47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8" y="50"/>
                      <a:pt x="138" y="50"/>
                      <a:pt x="138" y="50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40" y="52"/>
                      <a:pt x="140" y="52"/>
                      <a:pt x="140" y="52"/>
                    </a:cubicBezTo>
                    <a:cubicBezTo>
                      <a:pt x="140" y="51"/>
                      <a:pt x="140" y="51"/>
                      <a:pt x="140" y="51"/>
                    </a:cubicBezTo>
                    <a:cubicBezTo>
                      <a:pt x="140" y="48"/>
                      <a:pt x="140" y="48"/>
                      <a:pt x="140" y="48"/>
                    </a:cubicBezTo>
                    <a:cubicBezTo>
                      <a:pt x="141" y="47"/>
                      <a:pt x="141" y="47"/>
                      <a:pt x="141" y="47"/>
                    </a:cubicBezTo>
                    <a:lnTo>
                      <a:pt x="141" y="46"/>
                    </a:lnTo>
                    <a:close/>
                    <a:moveTo>
                      <a:pt x="155" y="88"/>
                    </a:moveTo>
                    <a:cubicBezTo>
                      <a:pt x="155" y="88"/>
                      <a:pt x="155" y="88"/>
                      <a:pt x="155" y="88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0" y="83"/>
                      <a:pt x="150" y="83"/>
                      <a:pt x="150" y="83"/>
                    </a:cubicBezTo>
                    <a:cubicBezTo>
                      <a:pt x="149" y="82"/>
                      <a:pt x="149" y="82"/>
                      <a:pt x="149" y="82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7" y="80"/>
                      <a:pt x="147" y="80"/>
                      <a:pt x="147" y="80"/>
                    </a:cubicBezTo>
                    <a:cubicBezTo>
                      <a:pt x="147" y="80"/>
                      <a:pt x="147" y="80"/>
                      <a:pt x="147" y="80"/>
                    </a:cubicBezTo>
                    <a:cubicBezTo>
                      <a:pt x="146" y="79"/>
                      <a:pt x="146" y="79"/>
                      <a:pt x="146" y="79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5"/>
                      <a:pt x="146" y="75"/>
                      <a:pt x="146" y="75"/>
                    </a:cubicBezTo>
                    <a:cubicBezTo>
                      <a:pt x="146" y="74"/>
                      <a:pt x="146" y="74"/>
                      <a:pt x="146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44" y="73"/>
                      <a:pt x="144" y="73"/>
                      <a:pt x="144" y="73"/>
                    </a:cubicBezTo>
                    <a:cubicBezTo>
                      <a:pt x="142" y="72"/>
                      <a:pt x="142" y="72"/>
                      <a:pt x="142" y="72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39" y="72"/>
                      <a:pt x="139" y="72"/>
                      <a:pt x="139" y="72"/>
                    </a:cubicBezTo>
                    <a:cubicBezTo>
                      <a:pt x="138" y="71"/>
                      <a:pt x="138" y="71"/>
                      <a:pt x="138" y="71"/>
                    </a:cubicBezTo>
                    <a:cubicBezTo>
                      <a:pt x="139" y="71"/>
                      <a:pt x="139" y="71"/>
                      <a:pt x="139" y="71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1" y="69"/>
                      <a:pt x="141" y="69"/>
                      <a:pt x="141" y="69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43" y="68"/>
                      <a:pt x="143" y="68"/>
                      <a:pt x="143" y="68"/>
                    </a:cubicBezTo>
                    <a:cubicBezTo>
                      <a:pt x="139" y="67"/>
                      <a:pt x="139" y="67"/>
                      <a:pt x="139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5" y="67"/>
                      <a:pt x="135" y="67"/>
                      <a:pt x="135" y="67"/>
                    </a:cubicBezTo>
                    <a:cubicBezTo>
                      <a:pt x="135" y="67"/>
                      <a:pt x="135" y="67"/>
                      <a:pt x="135" y="67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9" y="66"/>
                      <a:pt x="139" y="66"/>
                      <a:pt x="139" y="66"/>
                    </a:cubicBezTo>
                    <a:cubicBezTo>
                      <a:pt x="140" y="65"/>
                      <a:pt x="140" y="65"/>
                      <a:pt x="140" y="65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1" y="65"/>
                      <a:pt x="141" y="65"/>
                      <a:pt x="141" y="65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0" y="63"/>
                      <a:pt x="140" y="63"/>
                      <a:pt x="140" y="63"/>
                    </a:cubicBezTo>
                    <a:cubicBezTo>
                      <a:pt x="139" y="63"/>
                      <a:pt x="139" y="63"/>
                      <a:pt x="139" y="63"/>
                    </a:cubicBezTo>
                    <a:cubicBezTo>
                      <a:pt x="138" y="64"/>
                      <a:pt x="138" y="64"/>
                      <a:pt x="138" y="64"/>
                    </a:cubicBezTo>
                    <a:cubicBezTo>
                      <a:pt x="137" y="64"/>
                      <a:pt x="137" y="64"/>
                      <a:pt x="137" y="64"/>
                    </a:cubicBez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4"/>
                      <a:pt x="136" y="64"/>
                      <a:pt x="136" y="64"/>
                    </a:cubicBezTo>
                    <a:cubicBezTo>
                      <a:pt x="136" y="63"/>
                      <a:pt x="136" y="63"/>
                      <a:pt x="136" y="63"/>
                    </a:cubicBezTo>
                    <a:cubicBezTo>
                      <a:pt x="137" y="62"/>
                      <a:pt x="137" y="62"/>
                      <a:pt x="137" y="62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38" y="62"/>
                      <a:pt x="138" y="62"/>
                      <a:pt x="138" y="62"/>
                    </a:cubicBezTo>
                    <a:cubicBezTo>
                      <a:pt x="139" y="61"/>
                      <a:pt x="139" y="61"/>
                      <a:pt x="139" y="61"/>
                    </a:cubicBezTo>
                    <a:cubicBezTo>
                      <a:pt x="139" y="61"/>
                      <a:pt x="139" y="61"/>
                      <a:pt x="139" y="61"/>
                    </a:cubicBezTo>
                    <a:cubicBezTo>
                      <a:pt x="139" y="60"/>
                      <a:pt x="139" y="60"/>
                      <a:pt x="139" y="6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8" y="59"/>
                      <a:pt x="138" y="59"/>
                      <a:pt x="138" y="59"/>
                    </a:cubicBezTo>
                    <a:cubicBezTo>
                      <a:pt x="138" y="59"/>
                      <a:pt x="138" y="59"/>
                      <a:pt x="138" y="59"/>
                    </a:cubicBezTo>
                    <a:cubicBezTo>
                      <a:pt x="137" y="59"/>
                      <a:pt x="137" y="59"/>
                      <a:pt x="137" y="59"/>
                    </a:cubicBezTo>
                    <a:cubicBezTo>
                      <a:pt x="136" y="59"/>
                      <a:pt x="136" y="59"/>
                      <a:pt x="136" y="59"/>
                    </a:cubicBezTo>
                    <a:cubicBezTo>
                      <a:pt x="134" y="59"/>
                      <a:pt x="134" y="59"/>
                      <a:pt x="134" y="59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8"/>
                      <a:pt x="131" y="58"/>
                      <a:pt x="131" y="58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31" y="57"/>
                      <a:pt x="131" y="57"/>
                      <a:pt x="131" y="57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56"/>
                      <a:pt x="131" y="56"/>
                      <a:pt x="131" y="56"/>
                    </a:cubicBezTo>
                    <a:cubicBezTo>
                      <a:pt x="131" y="55"/>
                      <a:pt x="131" y="55"/>
                      <a:pt x="131" y="55"/>
                    </a:cubicBezTo>
                    <a:cubicBezTo>
                      <a:pt x="130" y="55"/>
                      <a:pt x="130" y="55"/>
                      <a:pt x="130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23" y="53"/>
                      <a:pt x="123" y="53"/>
                      <a:pt x="123" y="53"/>
                    </a:cubicBezTo>
                    <a:cubicBezTo>
                      <a:pt x="122" y="53"/>
                      <a:pt x="122" y="53"/>
                      <a:pt x="122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23" y="51"/>
                      <a:pt x="123" y="51"/>
                      <a:pt x="123" y="51"/>
                    </a:cubicBezTo>
                    <a:cubicBezTo>
                      <a:pt x="123" y="51"/>
                      <a:pt x="123" y="51"/>
                      <a:pt x="123" y="51"/>
                    </a:cubicBezTo>
                    <a:cubicBezTo>
                      <a:pt x="123" y="51"/>
                      <a:pt x="123" y="51"/>
                      <a:pt x="123" y="51"/>
                    </a:cubicBezTo>
                    <a:cubicBezTo>
                      <a:pt x="124" y="52"/>
                      <a:pt x="124" y="52"/>
                      <a:pt x="124" y="52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5" y="53"/>
                      <a:pt x="125" y="53"/>
                      <a:pt x="125" y="53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7" y="50"/>
                      <a:pt x="127" y="50"/>
                      <a:pt x="127" y="50"/>
                    </a:cubicBezTo>
                    <a:cubicBezTo>
                      <a:pt x="127" y="50"/>
                      <a:pt x="127" y="50"/>
                      <a:pt x="127" y="50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30" y="47"/>
                      <a:pt x="130" y="47"/>
                      <a:pt x="130" y="47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0" y="46"/>
                      <a:pt x="130" y="46"/>
                      <a:pt x="130" y="46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6" y="43"/>
                      <a:pt x="126" y="43"/>
                      <a:pt x="126" y="43"/>
                    </a:cubicBezTo>
                    <a:cubicBezTo>
                      <a:pt x="125" y="43"/>
                      <a:pt x="125" y="43"/>
                      <a:pt x="125" y="43"/>
                    </a:cubicBezTo>
                    <a:cubicBezTo>
                      <a:pt x="125" y="43"/>
                      <a:pt x="125" y="43"/>
                      <a:pt x="125" y="43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4" y="42"/>
                      <a:pt x="124" y="42"/>
                      <a:pt x="124" y="42"/>
                    </a:cubicBezTo>
                    <a:cubicBezTo>
                      <a:pt x="123" y="42"/>
                      <a:pt x="123" y="42"/>
                      <a:pt x="123" y="42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21" y="41"/>
                      <a:pt x="121" y="41"/>
                      <a:pt x="121" y="41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8" y="35"/>
                      <a:pt x="118" y="35"/>
                      <a:pt x="118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3" y="36"/>
                      <a:pt x="113" y="36"/>
                      <a:pt x="113" y="36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20" y="34"/>
                      <a:pt x="120" y="34"/>
                      <a:pt x="120" y="34"/>
                    </a:cubicBezTo>
                    <a:cubicBezTo>
                      <a:pt x="124" y="35"/>
                      <a:pt x="124" y="35"/>
                      <a:pt x="124" y="35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3" y="36"/>
                      <a:pt x="133" y="36"/>
                      <a:pt x="133" y="36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4" y="34"/>
                      <a:pt x="134" y="34"/>
                      <a:pt x="134" y="34"/>
                    </a:cubicBezTo>
                    <a:cubicBezTo>
                      <a:pt x="133" y="33"/>
                      <a:pt x="133" y="33"/>
                      <a:pt x="133" y="33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2" y="31"/>
                      <a:pt x="132" y="31"/>
                      <a:pt x="132" y="31"/>
                    </a:cubicBezTo>
                    <a:cubicBezTo>
                      <a:pt x="132" y="29"/>
                      <a:pt x="132" y="29"/>
                      <a:pt x="132" y="29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33" y="28"/>
                      <a:pt x="133" y="28"/>
                      <a:pt x="133" y="28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4" y="31"/>
                      <a:pt x="134" y="31"/>
                      <a:pt x="134" y="31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3"/>
                      <a:pt x="135" y="33"/>
                      <a:pt x="135" y="33"/>
                    </a:cubicBezTo>
                    <a:cubicBezTo>
                      <a:pt x="136" y="34"/>
                      <a:pt x="136" y="34"/>
                      <a:pt x="136" y="34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9" y="35"/>
                      <a:pt x="139" y="35"/>
                      <a:pt x="139" y="3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4" y="34"/>
                      <a:pt x="144" y="34"/>
                      <a:pt x="144" y="34"/>
                    </a:cubicBezTo>
                    <a:cubicBezTo>
                      <a:pt x="145" y="34"/>
                      <a:pt x="145" y="34"/>
                      <a:pt x="145" y="34"/>
                    </a:cubicBezTo>
                    <a:cubicBezTo>
                      <a:pt x="145" y="33"/>
                      <a:pt x="145" y="33"/>
                      <a:pt x="145" y="33"/>
                    </a:cubicBezTo>
                    <a:cubicBezTo>
                      <a:pt x="146" y="33"/>
                      <a:pt x="146" y="33"/>
                      <a:pt x="146" y="33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8" y="31"/>
                      <a:pt x="148" y="31"/>
                      <a:pt x="148" y="31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5" y="30"/>
                      <a:pt x="145" y="30"/>
                      <a:pt x="145" y="30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2" y="29"/>
                      <a:pt x="142" y="29"/>
                      <a:pt x="142" y="29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4" y="28"/>
                      <a:pt x="144" y="28"/>
                      <a:pt x="144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6" y="28"/>
                      <a:pt x="146" y="28"/>
                      <a:pt x="146" y="28"/>
                    </a:cubicBezTo>
                    <a:cubicBezTo>
                      <a:pt x="145" y="28"/>
                      <a:pt x="145" y="28"/>
                      <a:pt x="145" y="28"/>
                    </a:cubicBezTo>
                    <a:cubicBezTo>
                      <a:pt x="145" y="27"/>
                      <a:pt x="145" y="27"/>
                      <a:pt x="145" y="27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43" y="24"/>
                      <a:pt x="143" y="24"/>
                      <a:pt x="143" y="24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0" y="23"/>
                      <a:pt x="140" y="23"/>
                      <a:pt x="140" y="23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9" y="24"/>
                      <a:pt x="139" y="24"/>
                      <a:pt x="139" y="24"/>
                    </a:cubicBezTo>
                    <a:cubicBezTo>
                      <a:pt x="138" y="23"/>
                      <a:pt x="138" y="23"/>
                      <a:pt x="138" y="23"/>
                    </a:cubicBezTo>
                    <a:cubicBezTo>
                      <a:pt x="137" y="23"/>
                      <a:pt x="137" y="23"/>
                      <a:pt x="137" y="23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5" y="21"/>
                      <a:pt x="135" y="21"/>
                      <a:pt x="135" y="21"/>
                    </a:cubicBezTo>
                    <a:cubicBezTo>
                      <a:pt x="134" y="21"/>
                      <a:pt x="134" y="21"/>
                      <a:pt x="134" y="21"/>
                    </a:cubicBezTo>
                    <a:cubicBezTo>
                      <a:pt x="134" y="21"/>
                      <a:pt x="134" y="21"/>
                      <a:pt x="134" y="21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22"/>
                      <a:pt x="137" y="22"/>
                      <a:pt x="137" y="22"/>
                    </a:cubicBezTo>
                    <a:cubicBezTo>
                      <a:pt x="138" y="23"/>
                      <a:pt x="138" y="23"/>
                      <a:pt x="138" y="23"/>
                    </a:cubicBezTo>
                    <a:cubicBezTo>
                      <a:pt x="139" y="23"/>
                      <a:pt x="139" y="23"/>
                      <a:pt x="139" y="23"/>
                    </a:cubicBezTo>
                    <a:cubicBezTo>
                      <a:pt x="140" y="23"/>
                      <a:pt x="140" y="23"/>
                      <a:pt x="140" y="23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2"/>
                      <a:pt x="141" y="22"/>
                      <a:pt x="141" y="22"/>
                    </a:cubicBezTo>
                    <a:cubicBezTo>
                      <a:pt x="141" y="21"/>
                      <a:pt x="141" y="21"/>
                      <a:pt x="141" y="21"/>
                    </a:cubicBezTo>
                    <a:cubicBezTo>
                      <a:pt x="140" y="21"/>
                      <a:pt x="140" y="21"/>
                      <a:pt x="140" y="2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38" y="20"/>
                      <a:pt x="138" y="20"/>
                      <a:pt x="138" y="20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3" y="15"/>
                      <a:pt x="133" y="15"/>
                      <a:pt x="133" y="15"/>
                    </a:cubicBezTo>
                    <a:cubicBezTo>
                      <a:pt x="133" y="16"/>
                      <a:pt x="133" y="16"/>
                      <a:pt x="133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1" y="16"/>
                      <a:pt x="131" y="16"/>
                      <a:pt x="131" y="16"/>
                    </a:cubicBezTo>
                    <a:cubicBezTo>
                      <a:pt x="131" y="16"/>
                      <a:pt x="131" y="16"/>
                      <a:pt x="131" y="16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29" y="14"/>
                      <a:pt x="129" y="14"/>
                      <a:pt x="129" y="14"/>
                    </a:cubicBezTo>
                    <a:cubicBezTo>
                      <a:pt x="128" y="14"/>
                      <a:pt x="128" y="14"/>
                      <a:pt x="128" y="14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9" y="12"/>
                      <a:pt x="129" y="12"/>
                      <a:pt x="129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7" y="11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33" y="10"/>
                      <a:pt x="133" y="10"/>
                      <a:pt x="133" y="10"/>
                    </a:cubicBezTo>
                    <a:cubicBezTo>
                      <a:pt x="131" y="10"/>
                      <a:pt x="131" y="10"/>
                      <a:pt x="131" y="10"/>
                    </a:cubicBezTo>
                    <a:cubicBezTo>
                      <a:pt x="130" y="10"/>
                      <a:pt x="130" y="10"/>
                      <a:pt x="130" y="10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1" y="3"/>
                      <a:pt x="121" y="3"/>
                      <a:pt x="121" y="3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20" y="2"/>
                      <a:pt x="120" y="2"/>
                      <a:pt x="120" y="2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7" y="2"/>
                      <a:pt x="107" y="2"/>
                      <a:pt x="107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4"/>
                      <a:pt x="87" y="4"/>
                      <a:pt x="87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8" y="1"/>
                      <a:pt x="78" y="1"/>
                      <a:pt x="78" y="1"/>
                    </a:cubicBezTo>
                    <a:cubicBezTo>
                      <a:pt x="77" y="1"/>
                      <a:pt x="77" y="1"/>
                      <a:pt x="77" y="1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3" y="1"/>
                      <a:pt x="73" y="1"/>
                      <a:pt x="73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2" y="56"/>
                      <a:pt x="42" y="56"/>
                      <a:pt x="42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4" y="64"/>
                      <a:pt x="34" y="64"/>
                      <a:pt x="34" y="64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68"/>
                      <a:pt x="25" y="68"/>
                      <a:pt x="25" y="68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4" y="70"/>
                      <a:pt x="24" y="70"/>
                      <a:pt x="24" y="70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2" y="77"/>
                      <a:pt x="22" y="77"/>
                      <a:pt x="22" y="77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5" y="81"/>
                      <a:pt x="25" y="81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8" y="82"/>
                      <a:pt x="28" y="82"/>
                      <a:pt x="28" y="82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22" y="90"/>
                      <a:pt x="22" y="90"/>
                      <a:pt x="22" y="90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10" y="97"/>
                      <a:pt x="10" y="97"/>
                      <a:pt x="10" y="97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9" y="103"/>
                      <a:pt x="9" y="103"/>
                      <a:pt x="9" y="103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9" y="106"/>
                      <a:pt x="9" y="106"/>
                      <a:pt x="9" y="106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11" y="107"/>
                      <a:pt x="11" y="107"/>
                      <a:pt x="11" y="107"/>
                    </a:cubicBezTo>
                    <a:cubicBezTo>
                      <a:pt x="12" y="106"/>
                      <a:pt x="12" y="106"/>
                      <a:pt x="12" y="106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3" y="109"/>
                      <a:pt x="13" y="109"/>
                      <a:pt x="13" y="109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2" y="112"/>
                      <a:pt x="12" y="112"/>
                      <a:pt x="12" y="112"/>
                    </a:cubicBezTo>
                    <a:cubicBezTo>
                      <a:pt x="12" y="113"/>
                      <a:pt x="12" y="113"/>
                      <a:pt x="12" y="113"/>
                    </a:cubicBezTo>
                    <a:cubicBezTo>
                      <a:pt x="12" y="113"/>
                      <a:pt x="12" y="113"/>
                      <a:pt x="12" y="113"/>
                    </a:cubicBezTo>
                    <a:cubicBezTo>
                      <a:pt x="9" y="114"/>
                      <a:pt x="9" y="114"/>
                      <a:pt x="9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7" y="114"/>
                      <a:pt x="7" y="114"/>
                      <a:pt x="7" y="114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5" y="115"/>
                      <a:pt x="5" y="115"/>
                      <a:pt x="5" y="115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8"/>
                      <a:pt x="5" y="118"/>
                      <a:pt x="5" y="118"/>
                    </a:cubicBezTo>
                    <a:cubicBezTo>
                      <a:pt x="5" y="119"/>
                      <a:pt x="5" y="119"/>
                      <a:pt x="5" y="119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1" y="128"/>
                      <a:pt x="1" y="128"/>
                      <a:pt x="1" y="128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2" y="138"/>
                      <a:pt x="2" y="138"/>
                      <a:pt x="2" y="138"/>
                    </a:cubicBezTo>
                    <a:cubicBezTo>
                      <a:pt x="5" y="138"/>
                      <a:pt x="5" y="138"/>
                      <a:pt x="5" y="138"/>
                    </a:cubicBezTo>
                    <a:cubicBezTo>
                      <a:pt x="7" y="140"/>
                      <a:pt x="7" y="140"/>
                      <a:pt x="7" y="140"/>
                    </a:cubicBezTo>
                    <a:cubicBezTo>
                      <a:pt x="7" y="142"/>
                      <a:pt x="7" y="142"/>
                      <a:pt x="7" y="142"/>
                    </a:cubicBezTo>
                    <a:cubicBezTo>
                      <a:pt x="12" y="147"/>
                      <a:pt x="12" y="147"/>
                      <a:pt x="12" y="147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20" y="149"/>
                      <a:pt x="20" y="149"/>
                      <a:pt x="20" y="149"/>
                    </a:cubicBezTo>
                    <a:cubicBezTo>
                      <a:pt x="27" y="149"/>
                      <a:pt x="27" y="149"/>
                      <a:pt x="27" y="149"/>
                    </a:cubicBezTo>
                    <a:cubicBezTo>
                      <a:pt x="28" y="152"/>
                      <a:pt x="28" y="152"/>
                      <a:pt x="28" y="152"/>
                    </a:cubicBezTo>
                    <a:cubicBezTo>
                      <a:pt x="28" y="152"/>
                      <a:pt x="32" y="153"/>
                      <a:pt x="34" y="152"/>
                    </a:cubicBezTo>
                    <a:cubicBezTo>
                      <a:pt x="36" y="151"/>
                      <a:pt x="38" y="150"/>
                      <a:pt x="38" y="149"/>
                    </a:cubicBezTo>
                    <a:cubicBezTo>
                      <a:pt x="38" y="148"/>
                      <a:pt x="38" y="145"/>
                      <a:pt x="40" y="144"/>
                    </a:cubicBezTo>
                    <a:cubicBezTo>
                      <a:pt x="42" y="143"/>
                      <a:pt x="49" y="142"/>
                      <a:pt x="49" y="142"/>
                    </a:cubicBezTo>
                    <a:cubicBezTo>
                      <a:pt x="51" y="142"/>
                      <a:pt x="51" y="142"/>
                      <a:pt x="51" y="142"/>
                    </a:cubicBezTo>
                    <a:cubicBezTo>
                      <a:pt x="55" y="138"/>
                      <a:pt x="55" y="138"/>
                      <a:pt x="55" y="138"/>
                    </a:cubicBezTo>
                    <a:cubicBezTo>
                      <a:pt x="58" y="136"/>
                      <a:pt x="58" y="136"/>
                      <a:pt x="58" y="136"/>
                    </a:cubicBezTo>
                    <a:cubicBezTo>
                      <a:pt x="58" y="136"/>
                      <a:pt x="58" y="134"/>
                      <a:pt x="60" y="133"/>
                    </a:cubicBezTo>
                    <a:cubicBezTo>
                      <a:pt x="62" y="133"/>
                      <a:pt x="67" y="129"/>
                      <a:pt x="67" y="129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3" y="117"/>
                      <a:pt x="73" y="117"/>
                      <a:pt x="73" y="117"/>
                    </a:cubicBezTo>
                    <a:cubicBezTo>
                      <a:pt x="73" y="117"/>
                      <a:pt x="73" y="113"/>
                      <a:pt x="73" y="112"/>
                    </a:cubicBezTo>
                    <a:cubicBezTo>
                      <a:pt x="73" y="111"/>
                      <a:pt x="75" y="109"/>
                      <a:pt x="75" y="108"/>
                    </a:cubicBezTo>
                    <a:cubicBezTo>
                      <a:pt x="75" y="106"/>
                      <a:pt x="75" y="104"/>
                      <a:pt x="75" y="104"/>
                    </a:cubicBezTo>
                    <a:cubicBezTo>
                      <a:pt x="75" y="104"/>
                      <a:pt x="79" y="104"/>
                      <a:pt x="79" y="103"/>
                    </a:cubicBezTo>
                    <a:cubicBezTo>
                      <a:pt x="80" y="103"/>
                      <a:pt x="81" y="101"/>
                      <a:pt x="81" y="101"/>
                    </a:cubicBezTo>
                    <a:cubicBezTo>
                      <a:pt x="81" y="101"/>
                      <a:pt x="77" y="99"/>
                      <a:pt x="79" y="98"/>
                    </a:cubicBezTo>
                    <a:cubicBezTo>
                      <a:pt x="80" y="97"/>
                      <a:pt x="82" y="96"/>
                      <a:pt x="83" y="96"/>
                    </a:cubicBezTo>
                    <a:cubicBezTo>
                      <a:pt x="84" y="96"/>
                      <a:pt x="86" y="96"/>
                      <a:pt x="86" y="96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92" y="90"/>
                      <a:pt x="94" y="88"/>
                      <a:pt x="95" y="87"/>
                    </a:cubicBezTo>
                    <a:cubicBezTo>
                      <a:pt x="96" y="87"/>
                      <a:pt x="98" y="85"/>
                      <a:pt x="98" y="85"/>
                    </a:cubicBezTo>
                    <a:cubicBezTo>
                      <a:pt x="100" y="91"/>
                      <a:pt x="100" y="91"/>
                      <a:pt x="100" y="91"/>
                    </a:cubicBezTo>
                    <a:cubicBezTo>
                      <a:pt x="100" y="91"/>
                      <a:pt x="103" y="92"/>
                      <a:pt x="103" y="91"/>
                    </a:cubicBezTo>
                    <a:cubicBezTo>
                      <a:pt x="103" y="90"/>
                      <a:pt x="104" y="88"/>
                      <a:pt x="106" y="87"/>
                    </a:cubicBezTo>
                    <a:cubicBezTo>
                      <a:pt x="107" y="86"/>
                      <a:pt x="111" y="85"/>
                      <a:pt x="111" y="85"/>
                    </a:cubicBezTo>
                    <a:cubicBezTo>
                      <a:pt x="114" y="82"/>
                      <a:pt x="114" y="82"/>
                      <a:pt x="114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20" y="83"/>
                      <a:pt x="120" y="83"/>
                      <a:pt x="120" y="83"/>
                    </a:cubicBezTo>
                    <a:cubicBezTo>
                      <a:pt x="123" y="82"/>
                      <a:pt x="123" y="82"/>
                      <a:pt x="123" y="82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2"/>
                      <a:pt x="131" y="84"/>
                      <a:pt x="132" y="85"/>
                    </a:cubicBezTo>
                    <a:cubicBezTo>
                      <a:pt x="134" y="86"/>
                      <a:pt x="136" y="86"/>
                      <a:pt x="136" y="86"/>
                    </a:cubicBezTo>
                    <a:cubicBezTo>
                      <a:pt x="137" y="86"/>
                      <a:pt x="137" y="86"/>
                      <a:pt x="137" y="86"/>
                    </a:cubicBezTo>
                    <a:cubicBezTo>
                      <a:pt x="137" y="86"/>
                      <a:pt x="141" y="88"/>
                      <a:pt x="141" y="90"/>
                    </a:cubicBezTo>
                    <a:cubicBezTo>
                      <a:pt x="142" y="91"/>
                      <a:pt x="143" y="93"/>
                      <a:pt x="143" y="93"/>
                    </a:cubicBezTo>
                    <a:cubicBezTo>
                      <a:pt x="147" y="94"/>
                      <a:pt x="147" y="94"/>
                      <a:pt x="147" y="94"/>
                    </a:cubicBezTo>
                    <a:cubicBezTo>
                      <a:pt x="148" y="92"/>
                      <a:pt x="148" y="92"/>
                      <a:pt x="148" y="92"/>
                    </a:cubicBezTo>
                    <a:cubicBezTo>
                      <a:pt x="150" y="91"/>
                      <a:pt x="150" y="91"/>
                      <a:pt x="150" y="91"/>
                    </a:cubicBezTo>
                    <a:cubicBezTo>
                      <a:pt x="152" y="91"/>
                      <a:pt x="152" y="91"/>
                      <a:pt x="152" y="91"/>
                    </a:cubicBezTo>
                    <a:cubicBezTo>
                      <a:pt x="154" y="89"/>
                      <a:pt x="154" y="89"/>
                      <a:pt x="154" y="89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5" y="88"/>
                      <a:pt x="155" y="88"/>
                      <a:pt x="155" y="88"/>
                    </a:cubicBezTo>
                    <a:close/>
                    <a:moveTo>
                      <a:pt x="133" y="42"/>
                    </a:move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3" y="41"/>
                      <a:pt x="133" y="41"/>
                      <a:pt x="133" y="41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30" y="40"/>
                      <a:pt x="130" y="40"/>
                      <a:pt x="130" y="40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8" y="38"/>
                      <a:pt x="128" y="38"/>
                      <a:pt x="128" y="38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4" y="37"/>
                      <a:pt x="124" y="37"/>
                      <a:pt x="124" y="37"/>
                    </a:cubicBezTo>
                    <a:cubicBezTo>
                      <a:pt x="123" y="37"/>
                      <a:pt x="123" y="37"/>
                      <a:pt x="123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23" y="41"/>
                      <a:pt x="123" y="41"/>
                      <a:pt x="123" y="41"/>
                    </a:cubicBezTo>
                    <a:cubicBezTo>
                      <a:pt x="127" y="41"/>
                      <a:pt x="127" y="41"/>
                      <a:pt x="127" y="41"/>
                    </a:cubicBezTo>
                    <a:cubicBezTo>
                      <a:pt x="131" y="42"/>
                      <a:pt x="131" y="42"/>
                      <a:pt x="131" y="42"/>
                    </a:cubicBezTo>
                    <a:cubicBezTo>
                      <a:pt x="132" y="43"/>
                      <a:pt x="132" y="43"/>
                      <a:pt x="132" y="43"/>
                    </a:cubicBezTo>
                    <a:lnTo>
                      <a:pt x="133" y="42"/>
                    </a:lnTo>
                    <a:close/>
                    <a:moveTo>
                      <a:pt x="130" y="48"/>
                    </a:move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49"/>
                      <a:pt x="129" y="49"/>
                      <a:pt x="129" y="49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1" y="48"/>
                      <a:pt x="131" y="48"/>
                      <a:pt x="131" y="48"/>
                    </a:cubicBezTo>
                    <a:cubicBezTo>
                      <a:pt x="130" y="48"/>
                      <a:pt x="130" y="48"/>
                      <a:pt x="130" y="48"/>
                    </a:cubicBez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4" name="Freeform 91">
                <a:extLst>
                  <a:ext uri="{FF2B5EF4-FFF2-40B4-BE49-F238E27FC236}">
                    <a16:creationId xmlns="" xmlns:a16="http://schemas.microsoft.com/office/drawing/2014/main" id="{A05C8D6E-9E4B-49B6-BBB3-029BEE83EF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1" y="1930"/>
                <a:ext cx="865" cy="526"/>
              </a:xfrm>
              <a:custGeom>
                <a:avLst/>
                <a:gdLst>
                  <a:gd name="T0" fmla="*/ 130 w 865"/>
                  <a:gd name="T1" fmla="*/ 45 h 526"/>
                  <a:gd name="T2" fmla="*/ 42 w 865"/>
                  <a:gd name="T3" fmla="*/ 78 h 526"/>
                  <a:gd name="T4" fmla="*/ 157 w 865"/>
                  <a:gd name="T5" fmla="*/ 446 h 526"/>
                  <a:gd name="T6" fmla="*/ 191 w 865"/>
                  <a:gd name="T7" fmla="*/ 36 h 526"/>
                  <a:gd name="T8" fmla="*/ 23 w 865"/>
                  <a:gd name="T9" fmla="*/ 461 h 526"/>
                  <a:gd name="T10" fmla="*/ 38 w 865"/>
                  <a:gd name="T11" fmla="*/ 482 h 526"/>
                  <a:gd name="T12" fmla="*/ 2 w 865"/>
                  <a:gd name="T13" fmla="*/ 490 h 526"/>
                  <a:gd name="T14" fmla="*/ 222 w 865"/>
                  <a:gd name="T15" fmla="*/ 515 h 526"/>
                  <a:gd name="T16" fmla="*/ 226 w 865"/>
                  <a:gd name="T17" fmla="*/ 91 h 526"/>
                  <a:gd name="T18" fmla="*/ 193 w 865"/>
                  <a:gd name="T19" fmla="*/ 503 h 526"/>
                  <a:gd name="T20" fmla="*/ 266 w 865"/>
                  <a:gd name="T21" fmla="*/ 76 h 526"/>
                  <a:gd name="T22" fmla="*/ 172 w 865"/>
                  <a:gd name="T23" fmla="*/ 255 h 526"/>
                  <a:gd name="T24" fmla="*/ 553 w 865"/>
                  <a:gd name="T25" fmla="*/ 368 h 526"/>
                  <a:gd name="T26" fmla="*/ 813 w 865"/>
                  <a:gd name="T27" fmla="*/ 334 h 526"/>
                  <a:gd name="T28" fmla="*/ 802 w 865"/>
                  <a:gd name="T29" fmla="*/ 309 h 526"/>
                  <a:gd name="T30" fmla="*/ 802 w 865"/>
                  <a:gd name="T31" fmla="*/ 282 h 526"/>
                  <a:gd name="T32" fmla="*/ 806 w 865"/>
                  <a:gd name="T33" fmla="*/ 267 h 526"/>
                  <a:gd name="T34" fmla="*/ 802 w 865"/>
                  <a:gd name="T35" fmla="*/ 257 h 526"/>
                  <a:gd name="T36" fmla="*/ 511 w 865"/>
                  <a:gd name="T37" fmla="*/ 435 h 526"/>
                  <a:gd name="T38" fmla="*/ 496 w 865"/>
                  <a:gd name="T39" fmla="*/ 461 h 526"/>
                  <a:gd name="T40" fmla="*/ 519 w 865"/>
                  <a:gd name="T41" fmla="*/ 114 h 526"/>
                  <a:gd name="T42" fmla="*/ 538 w 865"/>
                  <a:gd name="T43" fmla="*/ 114 h 526"/>
                  <a:gd name="T44" fmla="*/ 827 w 865"/>
                  <a:gd name="T45" fmla="*/ 372 h 526"/>
                  <a:gd name="T46" fmla="*/ 829 w 865"/>
                  <a:gd name="T47" fmla="*/ 360 h 526"/>
                  <a:gd name="T48" fmla="*/ 806 w 865"/>
                  <a:gd name="T49" fmla="*/ 337 h 526"/>
                  <a:gd name="T50" fmla="*/ 792 w 865"/>
                  <a:gd name="T51" fmla="*/ 330 h 526"/>
                  <a:gd name="T52" fmla="*/ 815 w 865"/>
                  <a:gd name="T53" fmla="*/ 379 h 526"/>
                  <a:gd name="T54" fmla="*/ 687 w 865"/>
                  <a:gd name="T55" fmla="*/ 269 h 526"/>
                  <a:gd name="T56" fmla="*/ 823 w 865"/>
                  <a:gd name="T57" fmla="*/ 404 h 526"/>
                  <a:gd name="T58" fmla="*/ 664 w 865"/>
                  <a:gd name="T59" fmla="*/ 261 h 526"/>
                  <a:gd name="T60" fmla="*/ 662 w 865"/>
                  <a:gd name="T61" fmla="*/ 274 h 526"/>
                  <a:gd name="T62" fmla="*/ 654 w 865"/>
                  <a:gd name="T63" fmla="*/ 288 h 526"/>
                  <a:gd name="T64" fmla="*/ 836 w 865"/>
                  <a:gd name="T65" fmla="*/ 389 h 526"/>
                  <a:gd name="T66" fmla="*/ 846 w 865"/>
                  <a:gd name="T67" fmla="*/ 322 h 526"/>
                  <a:gd name="T68" fmla="*/ 848 w 865"/>
                  <a:gd name="T69" fmla="*/ 301 h 526"/>
                  <a:gd name="T70" fmla="*/ 848 w 865"/>
                  <a:gd name="T71" fmla="*/ 278 h 526"/>
                  <a:gd name="T72" fmla="*/ 829 w 865"/>
                  <a:gd name="T73" fmla="*/ 250 h 526"/>
                  <a:gd name="T74" fmla="*/ 802 w 865"/>
                  <a:gd name="T75" fmla="*/ 280 h 526"/>
                  <a:gd name="T76" fmla="*/ 813 w 865"/>
                  <a:gd name="T77" fmla="*/ 307 h 526"/>
                  <a:gd name="T78" fmla="*/ 832 w 865"/>
                  <a:gd name="T79" fmla="*/ 334 h 526"/>
                  <a:gd name="T80" fmla="*/ 859 w 865"/>
                  <a:gd name="T81" fmla="*/ 347 h 526"/>
                  <a:gd name="T82" fmla="*/ 840 w 865"/>
                  <a:gd name="T83" fmla="*/ 351 h 526"/>
                  <a:gd name="T84" fmla="*/ 850 w 865"/>
                  <a:gd name="T85" fmla="*/ 364 h 526"/>
                  <a:gd name="T86" fmla="*/ 819 w 865"/>
                  <a:gd name="T87" fmla="*/ 341 h 526"/>
                  <a:gd name="T88" fmla="*/ 381 w 865"/>
                  <a:gd name="T89" fmla="*/ 475 h 526"/>
                  <a:gd name="T90" fmla="*/ 354 w 865"/>
                  <a:gd name="T91" fmla="*/ 374 h 526"/>
                  <a:gd name="T92" fmla="*/ 287 w 865"/>
                  <a:gd name="T93" fmla="*/ 80 h 526"/>
                  <a:gd name="T94" fmla="*/ 283 w 865"/>
                  <a:gd name="T95" fmla="*/ 70 h 526"/>
                  <a:gd name="T96" fmla="*/ 505 w 865"/>
                  <a:gd name="T97" fmla="*/ 505 h 526"/>
                  <a:gd name="T98" fmla="*/ 563 w 865"/>
                  <a:gd name="T99" fmla="*/ 410 h 526"/>
                  <a:gd name="T100" fmla="*/ 530 w 865"/>
                  <a:gd name="T101" fmla="*/ 440 h 526"/>
                  <a:gd name="T102" fmla="*/ 511 w 865"/>
                  <a:gd name="T103" fmla="*/ 475 h 526"/>
                  <a:gd name="T104" fmla="*/ 532 w 865"/>
                  <a:gd name="T105" fmla="*/ 484 h 526"/>
                  <a:gd name="T106" fmla="*/ 563 w 865"/>
                  <a:gd name="T107" fmla="*/ 437 h 526"/>
                  <a:gd name="T108" fmla="*/ 482 w 865"/>
                  <a:gd name="T109" fmla="*/ 70 h 526"/>
                  <a:gd name="T110" fmla="*/ 385 w 865"/>
                  <a:gd name="T111" fmla="*/ 13 h 526"/>
                  <a:gd name="T112" fmla="*/ 323 w 865"/>
                  <a:gd name="T113" fmla="*/ 15 h 526"/>
                  <a:gd name="T114" fmla="*/ 222 w 865"/>
                  <a:gd name="T115" fmla="*/ 17 h 526"/>
                  <a:gd name="T116" fmla="*/ 212 w 865"/>
                  <a:gd name="T117" fmla="*/ 61 h 526"/>
                  <a:gd name="T118" fmla="*/ 279 w 865"/>
                  <a:gd name="T119" fmla="*/ 57 h 526"/>
                  <a:gd name="T120" fmla="*/ 400 w 865"/>
                  <a:gd name="T121" fmla="*/ 57 h 526"/>
                  <a:gd name="T122" fmla="*/ 566 w 865"/>
                  <a:gd name="T123" fmla="*/ 412 h 526"/>
                  <a:gd name="T124" fmla="*/ 394 w 865"/>
                  <a:gd name="T125" fmla="*/ 169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65" h="526">
                    <a:moveTo>
                      <a:pt x="197" y="248"/>
                    </a:moveTo>
                    <a:lnTo>
                      <a:pt x="195" y="246"/>
                    </a:lnTo>
                    <a:lnTo>
                      <a:pt x="195" y="248"/>
                    </a:lnTo>
                    <a:lnTo>
                      <a:pt x="197" y="248"/>
                    </a:lnTo>
                    <a:close/>
                    <a:moveTo>
                      <a:pt x="142" y="498"/>
                    </a:moveTo>
                    <a:lnTo>
                      <a:pt x="142" y="496"/>
                    </a:lnTo>
                    <a:lnTo>
                      <a:pt x="140" y="494"/>
                    </a:lnTo>
                    <a:lnTo>
                      <a:pt x="138" y="494"/>
                    </a:lnTo>
                    <a:lnTo>
                      <a:pt x="138" y="494"/>
                    </a:lnTo>
                    <a:lnTo>
                      <a:pt x="136" y="494"/>
                    </a:lnTo>
                    <a:lnTo>
                      <a:pt x="136" y="496"/>
                    </a:lnTo>
                    <a:lnTo>
                      <a:pt x="134" y="496"/>
                    </a:lnTo>
                    <a:lnTo>
                      <a:pt x="134" y="500"/>
                    </a:lnTo>
                    <a:lnTo>
                      <a:pt x="134" y="500"/>
                    </a:lnTo>
                    <a:lnTo>
                      <a:pt x="134" y="503"/>
                    </a:lnTo>
                    <a:lnTo>
                      <a:pt x="138" y="503"/>
                    </a:lnTo>
                    <a:lnTo>
                      <a:pt x="140" y="503"/>
                    </a:lnTo>
                    <a:lnTo>
                      <a:pt x="142" y="500"/>
                    </a:lnTo>
                    <a:lnTo>
                      <a:pt x="142" y="498"/>
                    </a:lnTo>
                    <a:lnTo>
                      <a:pt x="142" y="498"/>
                    </a:lnTo>
                    <a:close/>
                    <a:moveTo>
                      <a:pt x="142" y="55"/>
                    </a:moveTo>
                    <a:lnTo>
                      <a:pt x="138" y="53"/>
                    </a:lnTo>
                    <a:lnTo>
                      <a:pt x="136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2" y="55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28" y="53"/>
                    </a:lnTo>
                    <a:lnTo>
                      <a:pt x="126" y="53"/>
                    </a:lnTo>
                    <a:lnTo>
                      <a:pt x="126" y="53"/>
                    </a:lnTo>
                    <a:lnTo>
                      <a:pt x="126" y="51"/>
                    </a:lnTo>
                    <a:lnTo>
                      <a:pt x="124" y="49"/>
                    </a:lnTo>
                    <a:lnTo>
                      <a:pt x="124" y="47"/>
                    </a:lnTo>
                    <a:lnTo>
                      <a:pt x="124" y="47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8" y="47"/>
                    </a:lnTo>
                    <a:lnTo>
                      <a:pt x="130" y="47"/>
                    </a:lnTo>
                    <a:lnTo>
                      <a:pt x="130" y="47"/>
                    </a:lnTo>
                    <a:lnTo>
                      <a:pt x="130" y="47"/>
                    </a:lnTo>
                    <a:lnTo>
                      <a:pt x="130" y="45"/>
                    </a:lnTo>
                    <a:lnTo>
                      <a:pt x="130" y="42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4" y="36"/>
                    </a:lnTo>
                    <a:lnTo>
                      <a:pt x="119" y="34"/>
                    </a:lnTo>
                    <a:lnTo>
                      <a:pt x="117" y="34"/>
                    </a:lnTo>
                    <a:lnTo>
                      <a:pt x="115" y="34"/>
                    </a:lnTo>
                    <a:lnTo>
                      <a:pt x="113" y="32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09" y="30"/>
                    </a:lnTo>
                    <a:lnTo>
                      <a:pt x="107" y="28"/>
                    </a:lnTo>
                    <a:lnTo>
                      <a:pt x="105" y="28"/>
                    </a:lnTo>
                    <a:lnTo>
                      <a:pt x="94" y="26"/>
                    </a:lnTo>
                    <a:lnTo>
                      <a:pt x="65" y="28"/>
                    </a:lnTo>
                    <a:lnTo>
                      <a:pt x="54" y="30"/>
                    </a:lnTo>
                    <a:lnTo>
                      <a:pt x="50" y="32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2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33" y="32"/>
                    </a:lnTo>
                    <a:lnTo>
                      <a:pt x="31" y="34"/>
                    </a:lnTo>
                    <a:lnTo>
                      <a:pt x="29" y="34"/>
                    </a:lnTo>
                    <a:lnTo>
                      <a:pt x="27" y="36"/>
                    </a:lnTo>
                    <a:lnTo>
                      <a:pt x="25" y="45"/>
                    </a:lnTo>
                    <a:lnTo>
                      <a:pt x="27" y="55"/>
                    </a:lnTo>
                    <a:lnTo>
                      <a:pt x="29" y="59"/>
                    </a:lnTo>
                    <a:lnTo>
                      <a:pt x="29" y="59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33" y="66"/>
                    </a:lnTo>
                    <a:lnTo>
                      <a:pt x="40" y="70"/>
                    </a:lnTo>
                    <a:lnTo>
                      <a:pt x="42" y="74"/>
                    </a:lnTo>
                    <a:lnTo>
                      <a:pt x="42" y="78"/>
                    </a:lnTo>
                    <a:lnTo>
                      <a:pt x="44" y="80"/>
                    </a:lnTo>
                    <a:lnTo>
                      <a:pt x="48" y="80"/>
                    </a:lnTo>
                    <a:lnTo>
                      <a:pt x="50" y="80"/>
                    </a:lnTo>
                    <a:lnTo>
                      <a:pt x="52" y="82"/>
                    </a:lnTo>
                    <a:lnTo>
                      <a:pt x="57" y="84"/>
                    </a:lnTo>
                    <a:lnTo>
                      <a:pt x="61" y="87"/>
                    </a:lnTo>
                    <a:lnTo>
                      <a:pt x="61" y="87"/>
                    </a:lnTo>
                    <a:lnTo>
                      <a:pt x="67" y="91"/>
                    </a:lnTo>
                    <a:lnTo>
                      <a:pt x="75" y="95"/>
                    </a:lnTo>
                    <a:lnTo>
                      <a:pt x="77" y="95"/>
                    </a:lnTo>
                    <a:lnTo>
                      <a:pt x="82" y="97"/>
                    </a:lnTo>
                    <a:lnTo>
                      <a:pt x="88" y="99"/>
                    </a:lnTo>
                    <a:lnTo>
                      <a:pt x="90" y="99"/>
                    </a:lnTo>
                    <a:lnTo>
                      <a:pt x="92" y="101"/>
                    </a:lnTo>
                    <a:lnTo>
                      <a:pt x="94" y="101"/>
                    </a:lnTo>
                    <a:lnTo>
                      <a:pt x="96" y="101"/>
                    </a:lnTo>
                    <a:lnTo>
                      <a:pt x="98" y="99"/>
                    </a:lnTo>
                    <a:lnTo>
                      <a:pt x="105" y="97"/>
                    </a:lnTo>
                    <a:lnTo>
                      <a:pt x="111" y="95"/>
                    </a:lnTo>
                    <a:lnTo>
                      <a:pt x="115" y="93"/>
                    </a:lnTo>
                    <a:lnTo>
                      <a:pt x="115" y="91"/>
                    </a:lnTo>
                    <a:lnTo>
                      <a:pt x="117" y="89"/>
                    </a:lnTo>
                    <a:lnTo>
                      <a:pt x="119" y="89"/>
                    </a:lnTo>
                    <a:lnTo>
                      <a:pt x="119" y="89"/>
                    </a:lnTo>
                    <a:lnTo>
                      <a:pt x="132" y="82"/>
                    </a:lnTo>
                    <a:lnTo>
                      <a:pt x="134" y="82"/>
                    </a:lnTo>
                    <a:lnTo>
                      <a:pt x="136" y="82"/>
                    </a:lnTo>
                    <a:lnTo>
                      <a:pt x="138" y="82"/>
                    </a:lnTo>
                    <a:lnTo>
                      <a:pt x="140" y="82"/>
                    </a:lnTo>
                    <a:lnTo>
                      <a:pt x="142" y="80"/>
                    </a:lnTo>
                    <a:lnTo>
                      <a:pt x="142" y="78"/>
                    </a:lnTo>
                    <a:lnTo>
                      <a:pt x="142" y="66"/>
                    </a:lnTo>
                    <a:lnTo>
                      <a:pt x="142" y="63"/>
                    </a:lnTo>
                    <a:lnTo>
                      <a:pt x="145" y="59"/>
                    </a:lnTo>
                    <a:lnTo>
                      <a:pt x="145" y="57"/>
                    </a:lnTo>
                    <a:lnTo>
                      <a:pt x="145" y="55"/>
                    </a:lnTo>
                    <a:lnTo>
                      <a:pt x="142" y="55"/>
                    </a:lnTo>
                    <a:close/>
                    <a:moveTo>
                      <a:pt x="165" y="448"/>
                    </a:moveTo>
                    <a:lnTo>
                      <a:pt x="163" y="448"/>
                    </a:lnTo>
                    <a:lnTo>
                      <a:pt x="161" y="448"/>
                    </a:lnTo>
                    <a:lnTo>
                      <a:pt x="159" y="446"/>
                    </a:lnTo>
                    <a:lnTo>
                      <a:pt x="157" y="446"/>
                    </a:lnTo>
                    <a:lnTo>
                      <a:pt x="155" y="446"/>
                    </a:lnTo>
                    <a:lnTo>
                      <a:pt x="155" y="448"/>
                    </a:lnTo>
                    <a:lnTo>
                      <a:pt x="155" y="448"/>
                    </a:lnTo>
                    <a:lnTo>
                      <a:pt x="155" y="452"/>
                    </a:lnTo>
                    <a:lnTo>
                      <a:pt x="155" y="454"/>
                    </a:lnTo>
                    <a:lnTo>
                      <a:pt x="155" y="454"/>
                    </a:lnTo>
                    <a:lnTo>
                      <a:pt x="155" y="454"/>
                    </a:lnTo>
                    <a:lnTo>
                      <a:pt x="155" y="454"/>
                    </a:lnTo>
                    <a:lnTo>
                      <a:pt x="153" y="456"/>
                    </a:lnTo>
                    <a:lnTo>
                      <a:pt x="153" y="456"/>
                    </a:lnTo>
                    <a:lnTo>
                      <a:pt x="153" y="456"/>
                    </a:lnTo>
                    <a:lnTo>
                      <a:pt x="153" y="458"/>
                    </a:lnTo>
                    <a:lnTo>
                      <a:pt x="153" y="461"/>
                    </a:lnTo>
                    <a:lnTo>
                      <a:pt x="155" y="461"/>
                    </a:lnTo>
                    <a:lnTo>
                      <a:pt x="157" y="458"/>
                    </a:lnTo>
                    <a:lnTo>
                      <a:pt x="157" y="458"/>
                    </a:lnTo>
                    <a:lnTo>
                      <a:pt x="159" y="456"/>
                    </a:lnTo>
                    <a:lnTo>
                      <a:pt x="159" y="456"/>
                    </a:lnTo>
                    <a:lnTo>
                      <a:pt x="159" y="456"/>
                    </a:lnTo>
                    <a:lnTo>
                      <a:pt x="161" y="456"/>
                    </a:lnTo>
                    <a:lnTo>
                      <a:pt x="163" y="454"/>
                    </a:lnTo>
                    <a:lnTo>
                      <a:pt x="165" y="454"/>
                    </a:lnTo>
                    <a:lnTo>
                      <a:pt x="165" y="452"/>
                    </a:lnTo>
                    <a:lnTo>
                      <a:pt x="165" y="450"/>
                    </a:lnTo>
                    <a:lnTo>
                      <a:pt x="165" y="448"/>
                    </a:lnTo>
                    <a:lnTo>
                      <a:pt x="165" y="448"/>
                    </a:lnTo>
                    <a:close/>
                    <a:moveTo>
                      <a:pt x="184" y="45"/>
                    </a:moveTo>
                    <a:lnTo>
                      <a:pt x="191" y="45"/>
                    </a:lnTo>
                    <a:lnTo>
                      <a:pt x="193" y="45"/>
                    </a:lnTo>
                    <a:lnTo>
                      <a:pt x="193" y="42"/>
                    </a:lnTo>
                    <a:lnTo>
                      <a:pt x="195" y="42"/>
                    </a:lnTo>
                    <a:lnTo>
                      <a:pt x="195" y="40"/>
                    </a:lnTo>
                    <a:lnTo>
                      <a:pt x="195" y="38"/>
                    </a:lnTo>
                    <a:lnTo>
                      <a:pt x="195" y="38"/>
                    </a:lnTo>
                    <a:lnTo>
                      <a:pt x="195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6"/>
                    </a:lnTo>
                    <a:lnTo>
                      <a:pt x="193" y="34"/>
                    </a:lnTo>
                    <a:lnTo>
                      <a:pt x="191" y="34"/>
                    </a:lnTo>
                    <a:lnTo>
                      <a:pt x="191" y="34"/>
                    </a:lnTo>
                    <a:lnTo>
                      <a:pt x="191" y="36"/>
                    </a:lnTo>
                    <a:lnTo>
                      <a:pt x="186" y="36"/>
                    </a:lnTo>
                    <a:lnTo>
                      <a:pt x="184" y="38"/>
                    </a:lnTo>
                    <a:lnTo>
                      <a:pt x="182" y="40"/>
                    </a:lnTo>
                    <a:lnTo>
                      <a:pt x="180" y="42"/>
                    </a:lnTo>
                    <a:lnTo>
                      <a:pt x="182" y="45"/>
                    </a:lnTo>
                    <a:lnTo>
                      <a:pt x="184" y="45"/>
                    </a:lnTo>
                    <a:close/>
                    <a:moveTo>
                      <a:pt x="105" y="465"/>
                    </a:moveTo>
                    <a:lnTo>
                      <a:pt x="105" y="465"/>
                    </a:lnTo>
                    <a:lnTo>
                      <a:pt x="103" y="463"/>
                    </a:lnTo>
                    <a:lnTo>
                      <a:pt x="103" y="461"/>
                    </a:lnTo>
                    <a:lnTo>
                      <a:pt x="101" y="461"/>
                    </a:lnTo>
                    <a:lnTo>
                      <a:pt x="96" y="461"/>
                    </a:lnTo>
                    <a:lnTo>
                      <a:pt x="94" y="461"/>
                    </a:lnTo>
                    <a:lnTo>
                      <a:pt x="92" y="461"/>
                    </a:lnTo>
                    <a:lnTo>
                      <a:pt x="92" y="458"/>
                    </a:lnTo>
                    <a:lnTo>
                      <a:pt x="92" y="458"/>
                    </a:lnTo>
                    <a:lnTo>
                      <a:pt x="86" y="456"/>
                    </a:lnTo>
                    <a:lnTo>
                      <a:pt x="86" y="456"/>
                    </a:lnTo>
                    <a:lnTo>
                      <a:pt x="86" y="454"/>
                    </a:lnTo>
                    <a:lnTo>
                      <a:pt x="86" y="454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4" y="452"/>
                    </a:lnTo>
                    <a:lnTo>
                      <a:pt x="84" y="452"/>
                    </a:lnTo>
                    <a:lnTo>
                      <a:pt x="73" y="454"/>
                    </a:lnTo>
                    <a:lnTo>
                      <a:pt x="71" y="454"/>
                    </a:lnTo>
                    <a:lnTo>
                      <a:pt x="69" y="456"/>
                    </a:lnTo>
                    <a:lnTo>
                      <a:pt x="63" y="458"/>
                    </a:lnTo>
                    <a:lnTo>
                      <a:pt x="59" y="463"/>
                    </a:lnTo>
                    <a:lnTo>
                      <a:pt x="57" y="465"/>
                    </a:lnTo>
                    <a:lnTo>
                      <a:pt x="54" y="463"/>
                    </a:lnTo>
                    <a:lnTo>
                      <a:pt x="52" y="463"/>
                    </a:lnTo>
                    <a:lnTo>
                      <a:pt x="50" y="463"/>
                    </a:lnTo>
                    <a:lnTo>
                      <a:pt x="48" y="463"/>
                    </a:lnTo>
                    <a:lnTo>
                      <a:pt x="46" y="465"/>
                    </a:lnTo>
                    <a:lnTo>
                      <a:pt x="44" y="465"/>
                    </a:lnTo>
                    <a:lnTo>
                      <a:pt x="29" y="463"/>
                    </a:lnTo>
                    <a:lnTo>
                      <a:pt x="29" y="463"/>
                    </a:lnTo>
                    <a:lnTo>
                      <a:pt x="29" y="463"/>
                    </a:lnTo>
                    <a:lnTo>
                      <a:pt x="27" y="463"/>
                    </a:lnTo>
                    <a:lnTo>
                      <a:pt x="25" y="461"/>
                    </a:lnTo>
                    <a:lnTo>
                      <a:pt x="23" y="461"/>
                    </a:lnTo>
                    <a:lnTo>
                      <a:pt x="23" y="461"/>
                    </a:lnTo>
                    <a:lnTo>
                      <a:pt x="21" y="461"/>
                    </a:lnTo>
                    <a:lnTo>
                      <a:pt x="21" y="463"/>
                    </a:lnTo>
                    <a:lnTo>
                      <a:pt x="19" y="467"/>
                    </a:lnTo>
                    <a:lnTo>
                      <a:pt x="17" y="467"/>
                    </a:lnTo>
                    <a:lnTo>
                      <a:pt x="17" y="469"/>
                    </a:lnTo>
                    <a:lnTo>
                      <a:pt x="17" y="469"/>
                    </a:lnTo>
                    <a:lnTo>
                      <a:pt x="15" y="469"/>
                    </a:lnTo>
                    <a:lnTo>
                      <a:pt x="15" y="469"/>
                    </a:lnTo>
                    <a:lnTo>
                      <a:pt x="15" y="471"/>
                    </a:lnTo>
                    <a:lnTo>
                      <a:pt x="15" y="473"/>
                    </a:lnTo>
                    <a:lnTo>
                      <a:pt x="13" y="475"/>
                    </a:lnTo>
                    <a:lnTo>
                      <a:pt x="13" y="475"/>
                    </a:lnTo>
                    <a:lnTo>
                      <a:pt x="10" y="475"/>
                    </a:lnTo>
                    <a:lnTo>
                      <a:pt x="8" y="477"/>
                    </a:lnTo>
                    <a:lnTo>
                      <a:pt x="8" y="479"/>
                    </a:lnTo>
                    <a:lnTo>
                      <a:pt x="8" y="479"/>
                    </a:lnTo>
                    <a:lnTo>
                      <a:pt x="8" y="486"/>
                    </a:lnTo>
                    <a:lnTo>
                      <a:pt x="8" y="488"/>
                    </a:lnTo>
                    <a:lnTo>
                      <a:pt x="6" y="488"/>
                    </a:lnTo>
                    <a:lnTo>
                      <a:pt x="6" y="490"/>
                    </a:lnTo>
                    <a:lnTo>
                      <a:pt x="4" y="492"/>
                    </a:lnTo>
                    <a:lnTo>
                      <a:pt x="4" y="494"/>
                    </a:lnTo>
                    <a:lnTo>
                      <a:pt x="6" y="494"/>
                    </a:lnTo>
                    <a:lnTo>
                      <a:pt x="8" y="494"/>
                    </a:lnTo>
                    <a:lnTo>
                      <a:pt x="17" y="488"/>
                    </a:lnTo>
                    <a:lnTo>
                      <a:pt x="17" y="486"/>
                    </a:lnTo>
                    <a:lnTo>
                      <a:pt x="17" y="486"/>
                    </a:lnTo>
                    <a:lnTo>
                      <a:pt x="19" y="486"/>
                    </a:lnTo>
                    <a:lnTo>
                      <a:pt x="19" y="486"/>
                    </a:lnTo>
                    <a:lnTo>
                      <a:pt x="19" y="484"/>
                    </a:lnTo>
                    <a:lnTo>
                      <a:pt x="19" y="484"/>
                    </a:lnTo>
                    <a:lnTo>
                      <a:pt x="19" y="484"/>
                    </a:lnTo>
                    <a:lnTo>
                      <a:pt x="21" y="484"/>
                    </a:lnTo>
                    <a:lnTo>
                      <a:pt x="23" y="484"/>
                    </a:lnTo>
                    <a:lnTo>
                      <a:pt x="23" y="484"/>
                    </a:lnTo>
                    <a:lnTo>
                      <a:pt x="25" y="482"/>
                    </a:lnTo>
                    <a:lnTo>
                      <a:pt x="31" y="482"/>
                    </a:lnTo>
                    <a:lnTo>
                      <a:pt x="33" y="482"/>
                    </a:lnTo>
                    <a:lnTo>
                      <a:pt x="33" y="482"/>
                    </a:lnTo>
                    <a:lnTo>
                      <a:pt x="36" y="482"/>
                    </a:lnTo>
                    <a:lnTo>
                      <a:pt x="38" y="482"/>
                    </a:lnTo>
                    <a:lnTo>
                      <a:pt x="40" y="484"/>
                    </a:lnTo>
                    <a:lnTo>
                      <a:pt x="42" y="484"/>
                    </a:lnTo>
                    <a:lnTo>
                      <a:pt x="44" y="486"/>
                    </a:lnTo>
                    <a:lnTo>
                      <a:pt x="52" y="484"/>
                    </a:lnTo>
                    <a:lnTo>
                      <a:pt x="54" y="484"/>
                    </a:lnTo>
                    <a:lnTo>
                      <a:pt x="59" y="486"/>
                    </a:lnTo>
                    <a:lnTo>
                      <a:pt x="61" y="486"/>
                    </a:lnTo>
                    <a:lnTo>
                      <a:pt x="65" y="486"/>
                    </a:lnTo>
                    <a:lnTo>
                      <a:pt x="67" y="486"/>
                    </a:lnTo>
                    <a:lnTo>
                      <a:pt x="69" y="488"/>
                    </a:lnTo>
                    <a:lnTo>
                      <a:pt x="69" y="490"/>
                    </a:lnTo>
                    <a:lnTo>
                      <a:pt x="71" y="488"/>
                    </a:lnTo>
                    <a:lnTo>
                      <a:pt x="71" y="486"/>
                    </a:lnTo>
                    <a:lnTo>
                      <a:pt x="73" y="486"/>
                    </a:lnTo>
                    <a:lnTo>
                      <a:pt x="73" y="484"/>
                    </a:lnTo>
                    <a:lnTo>
                      <a:pt x="73" y="484"/>
                    </a:lnTo>
                    <a:lnTo>
                      <a:pt x="73" y="484"/>
                    </a:lnTo>
                    <a:lnTo>
                      <a:pt x="73" y="482"/>
                    </a:lnTo>
                    <a:lnTo>
                      <a:pt x="80" y="475"/>
                    </a:lnTo>
                    <a:lnTo>
                      <a:pt x="80" y="475"/>
                    </a:lnTo>
                    <a:lnTo>
                      <a:pt x="82" y="475"/>
                    </a:lnTo>
                    <a:lnTo>
                      <a:pt x="82" y="473"/>
                    </a:lnTo>
                    <a:lnTo>
                      <a:pt x="84" y="471"/>
                    </a:lnTo>
                    <a:lnTo>
                      <a:pt x="86" y="471"/>
                    </a:lnTo>
                    <a:lnTo>
                      <a:pt x="92" y="469"/>
                    </a:lnTo>
                    <a:lnTo>
                      <a:pt x="94" y="469"/>
                    </a:lnTo>
                    <a:lnTo>
                      <a:pt x="96" y="469"/>
                    </a:lnTo>
                    <a:lnTo>
                      <a:pt x="101" y="469"/>
                    </a:lnTo>
                    <a:lnTo>
                      <a:pt x="101" y="469"/>
                    </a:lnTo>
                    <a:lnTo>
                      <a:pt x="103" y="469"/>
                    </a:lnTo>
                    <a:lnTo>
                      <a:pt x="103" y="471"/>
                    </a:lnTo>
                    <a:lnTo>
                      <a:pt x="105" y="469"/>
                    </a:lnTo>
                    <a:lnTo>
                      <a:pt x="105" y="469"/>
                    </a:lnTo>
                    <a:lnTo>
                      <a:pt x="105" y="469"/>
                    </a:lnTo>
                    <a:lnTo>
                      <a:pt x="105" y="467"/>
                    </a:lnTo>
                    <a:lnTo>
                      <a:pt x="105" y="465"/>
                    </a:lnTo>
                    <a:close/>
                    <a:moveTo>
                      <a:pt x="195" y="242"/>
                    </a:moveTo>
                    <a:lnTo>
                      <a:pt x="193" y="242"/>
                    </a:lnTo>
                    <a:lnTo>
                      <a:pt x="193" y="242"/>
                    </a:lnTo>
                    <a:lnTo>
                      <a:pt x="195" y="242"/>
                    </a:lnTo>
                    <a:close/>
                    <a:moveTo>
                      <a:pt x="2" y="492"/>
                    </a:moveTo>
                    <a:lnTo>
                      <a:pt x="2" y="490"/>
                    </a:lnTo>
                    <a:lnTo>
                      <a:pt x="0" y="490"/>
                    </a:lnTo>
                    <a:lnTo>
                      <a:pt x="0" y="490"/>
                    </a:lnTo>
                    <a:lnTo>
                      <a:pt x="0" y="490"/>
                    </a:lnTo>
                    <a:lnTo>
                      <a:pt x="0" y="492"/>
                    </a:lnTo>
                    <a:lnTo>
                      <a:pt x="0" y="492"/>
                    </a:lnTo>
                    <a:lnTo>
                      <a:pt x="0" y="494"/>
                    </a:lnTo>
                    <a:lnTo>
                      <a:pt x="0" y="496"/>
                    </a:lnTo>
                    <a:lnTo>
                      <a:pt x="0" y="496"/>
                    </a:lnTo>
                    <a:lnTo>
                      <a:pt x="0" y="498"/>
                    </a:lnTo>
                    <a:lnTo>
                      <a:pt x="2" y="494"/>
                    </a:lnTo>
                    <a:lnTo>
                      <a:pt x="2" y="492"/>
                    </a:lnTo>
                    <a:lnTo>
                      <a:pt x="2" y="492"/>
                    </a:lnTo>
                    <a:close/>
                    <a:moveTo>
                      <a:pt x="142" y="99"/>
                    </a:moveTo>
                    <a:lnTo>
                      <a:pt x="142" y="97"/>
                    </a:lnTo>
                    <a:lnTo>
                      <a:pt x="138" y="97"/>
                    </a:lnTo>
                    <a:lnTo>
                      <a:pt x="138" y="97"/>
                    </a:lnTo>
                    <a:lnTo>
                      <a:pt x="136" y="97"/>
                    </a:lnTo>
                    <a:lnTo>
                      <a:pt x="134" y="99"/>
                    </a:lnTo>
                    <a:lnTo>
                      <a:pt x="132" y="103"/>
                    </a:lnTo>
                    <a:lnTo>
                      <a:pt x="134" y="103"/>
                    </a:lnTo>
                    <a:lnTo>
                      <a:pt x="136" y="105"/>
                    </a:lnTo>
                    <a:lnTo>
                      <a:pt x="136" y="105"/>
                    </a:lnTo>
                    <a:lnTo>
                      <a:pt x="138" y="105"/>
                    </a:lnTo>
                    <a:lnTo>
                      <a:pt x="140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5"/>
                    </a:lnTo>
                    <a:lnTo>
                      <a:pt x="145" y="103"/>
                    </a:lnTo>
                    <a:lnTo>
                      <a:pt x="145" y="103"/>
                    </a:lnTo>
                    <a:lnTo>
                      <a:pt x="145" y="101"/>
                    </a:lnTo>
                    <a:lnTo>
                      <a:pt x="142" y="99"/>
                    </a:lnTo>
                    <a:close/>
                    <a:moveTo>
                      <a:pt x="237" y="515"/>
                    </a:moveTo>
                    <a:lnTo>
                      <a:pt x="235" y="513"/>
                    </a:lnTo>
                    <a:lnTo>
                      <a:pt x="235" y="511"/>
                    </a:lnTo>
                    <a:lnTo>
                      <a:pt x="232" y="511"/>
                    </a:lnTo>
                    <a:lnTo>
                      <a:pt x="230" y="513"/>
                    </a:lnTo>
                    <a:lnTo>
                      <a:pt x="228" y="513"/>
                    </a:lnTo>
                    <a:lnTo>
                      <a:pt x="226" y="513"/>
                    </a:lnTo>
                    <a:lnTo>
                      <a:pt x="224" y="513"/>
                    </a:lnTo>
                    <a:lnTo>
                      <a:pt x="224" y="513"/>
                    </a:lnTo>
                    <a:lnTo>
                      <a:pt x="224" y="515"/>
                    </a:lnTo>
                    <a:lnTo>
                      <a:pt x="222" y="515"/>
                    </a:lnTo>
                    <a:lnTo>
                      <a:pt x="222" y="517"/>
                    </a:lnTo>
                    <a:lnTo>
                      <a:pt x="222" y="517"/>
                    </a:lnTo>
                    <a:lnTo>
                      <a:pt x="224" y="519"/>
                    </a:lnTo>
                    <a:lnTo>
                      <a:pt x="224" y="519"/>
                    </a:lnTo>
                    <a:lnTo>
                      <a:pt x="226" y="519"/>
                    </a:lnTo>
                    <a:lnTo>
                      <a:pt x="228" y="519"/>
                    </a:lnTo>
                    <a:lnTo>
                      <a:pt x="232" y="519"/>
                    </a:lnTo>
                    <a:lnTo>
                      <a:pt x="235" y="519"/>
                    </a:lnTo>
                    <a:lnTo>
                      <a:pt x="235" y="519"/>
                    </a:lnTo>
                    <a:lnTo>
                      <a:pt x="237" y="519"/>
                    </a:lnTo>
                    <a:lnTo>
                      <a:pt x="237" y="517"/>
                    </a:lnTo>
                    <a:lnTo>
                      <a:pt x="237" y="517"/>
                    </a:lnTo>
                    <a:lnTo>
                      <a:pt x="237" y="515"/>
                    </a:lnTo>
                    <a:close/>
                    <a:moveTo>
                      <a:pt x="241" y="68"/>
                    </a:moveTo>
                    <a:lnTo>
                      <a:pt x="237" y="70"/>
                    </a:lnTo>
                    <a:lnTo>
                      <a:pt x="230" y="76"/>
                    </a:lnTo>
                    <a:lnTo>
                      <a:pt x="228" y="76"/>
                    </a:lnTo>
                    <a:lnTo>
                      <a:pt x="220" y="76"/>
                    </a:lnTo>
                    <a:lnTo>
                      <a:pt x="220" y="76"/>
                    </a:lnTo>
                    <a:lnTo>
                      <a:pt x="218" y="76"/>
                    </a:lnTo>
                    <a:lnTo>
                      <a:pt x="214" y="78"/>
                    </a:lnTo>
                    <a:lnTo>
                      <a:pt x="212" y="80"/>
                    </a:lnTo>
                    <a:lnTo>
                      <a:pt x="207" y="87"/>
                    </a:lnTo>
                    <a:lnTo>
                      <a:pt x="205" y="87"/>
                    </a:lnTo>
                    <a:lnTo>
                      <a:pt x="207" y="89"/>
                    </a:lnTo>
                    <a:lnTo>
                      <a:pt x="207" y="91"/>
                    </a:lnTo>
                    <a:lnTo>
                      <a:pt x="207" y="93"/>
                    </a:lnTo>
                    <a:lnTo>
                      <a:pt x="209" y="93"/>
                    </a:lnTo>
                    <a:lnTo>
                      <a:pt x="214" y="93"/>
                    </a:lnTo>
                    <a:lnTo>
                      <a:pt x="216" y="91"/>
                    </a:lnTo>
                    <a:lnTo>
                      <a:pt x="216" y="91"/>
                    </a:lnTo>
                    <a:lnTo>
                      <a:pt x="218" y="89"/>
                    </a:lnTo>
                    <a:lnTo>
                      <a:pt x="220" y="89"/>
                    </a:lnTo>
                    <a:lnTo>
                      <a:pt x="222" y="87"/>
                    </a:lnTo>
                    <a:lnTo>
                      <a:pt x="224" y="87"/>
                    </a:lnTo>
                    <a:lnTo>
                      <a:pt x="228" y="84"/>
                    </a:lnTo>
                    <a:lnTo>
                      <a:pt x="232" y="82"/>
                    </a:lnTo>
                    <a:lnTo>
                      <a:pt x="235" y="80"/>
                    </a:lnTo>
                    <a:lnTo>
                      <a:pt x="235" y="82"/>
                    </a:lnTo>
                    <a:lnTo>
                      <a:pt x="235" y="82"/>
                    </a:lnTo>
                    <a:lnTo>
                      <a:pt x="228" y="87"/>
                    </a:lnTo>
                    <a:lnTo>
                      <a:pt x="226" y="91"/>
                    </a:lnTo>
                    <a:lnTo>
                      <a:pt x="226" y="91"/>
                    </a:lnTo>
                    <a:lnTo>
                      <a:pt x="224" y="93"/>
                    </a:lnTo>
                    <a:lnTo>
                      <a:pt x="224" y="93"/>
                    </a:lnTo>
                    <a:lnTo>
                      <a:pt x="226" y="93"/>
                    </a:lnTo>
                    <a:lnTo>
                      <a:pt x="228" y="91"/>
                    </a:lnTo>
                    <a:lnTo>
                      <a:pt x="230" y="91"/>
                    </a:lnTo>
                    <a:lnTo>
                      <a:pt x="232" y="89"/>
                    </a:lnTo>
                    <a:lnTo>
                      <a:pt x="235" y="89"/>
                    </a:lnTo>
                    <a:lnTo>
                      <a:pt x="237" y="89"/>
                    </a:lnTo>
                    <a:lnTo>
                      <a:pt x="239" y="87"/>
                    </a:lnTo>
                    <a:lnTo>
                      <a:pt x="241" y="84"/>
                    </a:lnTo>
                    <a:lnTo>
                      <a:pt x="241" y="84"/>
                    </a:lnTo>
                    <a:lnTo>
                      <a:pt x="241" y="82"/>
                    </a:lnTo>
                    <a:lnTo>
                      <a:pt x="239" y="80"/>
                    </a:lnTo>
                    <a:lnTo>
                      <a:pt x="237" y="78"/>
                    </a:lnTo>
                    <a:lnTo>
                      <a:pt x="239" y="78"/>
                    </a:lnTo>
                    <a:lnTo>
                      <a:pt x="239" y="78"/>
                    </a:lnTo>
                    <a:lnTo>
                      <a:pt x="239" y="78"/>
                    </a:lnTo>
                    <a:lnTo>
                      <a:pt x="241" y="78"/>
                    </a:lnTo>
                    <a:lnTo>
                      <a:pt x="243" y="80"/>
                    </a:lnTo>
                    <a:lnTo>
                      <a:pt x="243" y="80"/>
                    </a:lnTo>
                    <a:lnTo>
                      <a:pt x="245" y="80"/>
                    </a:lnTo>
                    <a:lnTo>
                      <a:pt x="247" y="78"/>
                    </a:lnTo>
                    <a:lnTo>
                      <a:pt x="245" y="76"/>
                    </a:lnTo>
                    <a:lnTo>
                      <a:pt x="245" y="74"/>
                    </a:lnTo>
                    <a:lnTo>
                      <a:pt x="245" y="72"/>
                    </a:lnTo>
                    <a:lnTo>
                      <a:pt x="247" y="72"/>
                    </a:lnTo>
                    <a:lnTo>
                      <a:pt x="247" y="70"/>
                    </a:lnTo>
                    <a:lnTo>
                      <a:pt x="245" y="68"/>
                    </a:lnTo>
                    <a:lnTo>
                      <a:pt x="241" y="68"/>
                    </a:lnTo>
                    <a:close/>
                    <a:moveTo>
                      <a:pt x="226" y="509"/>
                    </a:moveTo>
                    <a:lnTo>
                      <a:pt x="226" y="507"/>
                    </a:lnTo>
                    <a:lnTo>
                      <a:pt x="222" y="505"/>
                    </a:lnTo>
                    <a:lnTo>
                      <a:pt x="220" y="507"/>
                    </a:lnTo>
                    <a:lnTo>
                      <a:pt x="216" y="507"/>
                    </a:lnTo>
                    <a:lnTo>
                      <a:pt x="209" y="505"/>
                    </a:lnTo>
                    <a:lnTo>
                      <a:pt x="201" y="503"/>
                    </a:lnTo>
                    <a:lnTo>
                      <a:pt x="199" y="503"/>
                    </a:lnTo>
                    <a:lnTo>
                      <a:pt x="195" y="503"/>
                    </a:lnTo>
                    <a:lnTo>
                      <a:pt x="195" y="503"/>
                    </a:lnTo>
                    <a:lnTo>
                      <a:pt x="193" y="503"/>
                    </a:lnTo>
                    <a:lnTo>
                      <a:pt x="193" y="503"/>
                    </a:lnTo>
                    <a:lnTo>
                      <a:pt x="193" y="505"/>
                    </a:lnTo>
                    <a:lnTo>
                      <a:pt x="193" y="505"/>
                    </a:lnTo>
                    <a:lnTo>
                      <a:pt x="195" y="505"/>
                    </a:lnTo>
                    <a:lnTo>
                      <a:pt x="195" y="507"/>
                    </a:lnTo>
                    <a:lnTo>
                      <a:pt x="195" y="509"/>
                    </a:lnTo>
                    <a:lnTo>
                      <a:pt x="195" y="509"/>
                    </a:lnTo>
                    <a:lnTo>
                      <a:pt x="199" y="511"/>
                    </a:lnTo>
                    <a:lnTo>
                      <a:pt x="199" y="513"/>
                    </a:lnTo>
                    <a:lnTo>
                      <a:pt x="201" y="513"/>
                    </a:lnTo>
                    <a:lnTo>
                      <a:pt x="207" y="513"/>
                    </a:lnTo>
                    <a:lnTo>
                      <a:pt x="209" y="513"/>
                    </a:lnTo>
                    <a:lnTo>
                      <a:pt x="209" y="513"/>
                    </a:lnTo>
                    <a:lnTo>
                      <a:pt x="214" y="517"/>
                    </a:lnTo>
                    <a:lnTo>
                      <a:pt x="216" y="517"/>
                    </a:lnTo>
                    <a:lnTo>
                      <a:pt x="218" y="517"/>
                    </a:lnTo>
                    <a:lnTo>
                      <a:pt x="218" y="517"/>
                    </a:lnTo>
                    <a:lnTo>
                      <a:pt x="220" y="515"/>
                    </a:lnTo>
                    <a:lnTo>
                      <a:pt x="220" y="513"/>
                    </a:lnTo>
                    <a:lnTo>
                      <a:pt x="226" y="509"/>
                    </a:lnTo>
                    <a:lnTo>
                      <a:pt x="226" y="509"/>
                    </a:lnTo>
                    <a:close/>
                    <a:moveTo>
                      <a:pt x="266" y="76"/>
                    </a:moveTo>
                    <a:lnTo>
                      <a:pt x="268" y="76"/>
                    </a:lnTo>
                    <a:lnTo>
                      <a:pt x="268" y="74"/>
                    </a:lnTo>
                    <a:lnTo>
                      <a:pt x="266" y="72"/>
                    </a:lnTo>
                    <a:lnTo>
                      <a:pt x="264" y="70"/>
                    </a:lnTo>
                    <a:lnTo>
                      <a:pt x="262" y="70"/>
                    </a:lnTo>
                    <a:lnTo>
                      <a:pt x="260" y="70"/>
                    </a:lnTo>
                    <a:lnTo>
                      <a:pt x="258" y="68"/>
                    </a:lnTo>
                    <a:lnTo>
                      <a:pt x="256" y="70"/>
                    </a:lnTo>
                    <a:lnTo>
                      <a:pt x="253" y="70"/>
                    </a:lnTo>
                    <a:lnTo>
                      <a:pt x="253" y="72"/>
                    </a:lnTo>
                    <a:lnTo>
                      <a:pt x="253" y="72"/>
                    </a:lnTo>
                    <a:lnTo>
                      <a:pt x="253" y="74"/>
                    </a:lnTo>
                    <a:lnTo>
                      <a:pt x="251" y="76"/>
                    </a:lnTo>
                    <a:lnTo>
                      <a:pt x="251" y="78"/>
                    </a:lnTo>
                    <a:lnTo>
                      <a:pt x="251" y="80"/>
                    </a:lnTo>
                    <a:lnTo>
                      <a:pt x="251" y="80"/>
                    </a:lnTo>
                    <a:lnTo>
                      <a:pt x="256" y="80"/>
                    </a:lnTo>
                    <a:lnTo>
                      <a:pt x="258" y="78"/>
                    </a:lnTo>
                    <a:lnTo>
                      <a:pt x="260" y="78"/>
                    </a:lnTo>
                    <a:lnTo>
                      <a:pt x="264" y="78"/>
                    </a:lnTo>
                    <a:lnTo>
                      <a:pt x="266" y="76"/>
                    </a:lnTo>
                    <a:close/>
                    <a:moveTo>
                      <a:pt x="180" y="53"/>
                    </a:moveTo>
                    <a:lnTo>
                      <a:pt x="180" y="53"/>
                    </a:lnTo>
                    <a:lnTo>
                      <a:pt x="180" y="51"/>
                    </a:lnTo>
                    <a:lnTo>
                      <a:pt x="178" y="49"/>
                    </a:lnTo>
                    <a:lnTo>
                      <a:pt x="176" y="47"/>
                    </a:lnTo>
                    <a:lnTo>
                      <a:pt x="174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68" y="47"/>
                    </a:lnTo>
                    <a:lnTo>
                      <a:pt x="168" y="47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8" y="51"/>
                    </a:lnTo>
                    <a:lnTo>
                      <a:pt x="170" y="51"/>
                    </a:lnTo>
                    <a:lnTo>
                      <a:pt x="174" y="53"/>
                    </a:lnTo>
                    <a:lnTo>
                      <a:pt x="178" y="55"/>
                    </a:lnTo>
                    <a:lnTo>
                      <a:pt x="178" y="55"/>
                    </a:lnTo>
                    <a:lnTo>
                      <a:pt x="180" y="53"/>
                    </a:lnTo>
                    <a:close/>
                    <a:moveTo>
                      <a:pt x="191" y="507"/>
                    </a:moveTo>
                    <a:lnTo>
                      <a:pt x="189" y="507"/>
                    </a:lnTo>
                    <a:lnTo>
                      <a:pt x="186" y="507"/>
                    </a:lnTo>
                    <a:lnTo>
                      <a:pt x="184" y="507"/>
                    </a:lnTo>
                    <a:lnTo>
                      <a:pt x="178" y="513"/>
                    </a:lnTo>
                    <a:lnTo>
                      <a:pt x="178" y="513"/>
                    </a:lnTo>
                    <a:lnTo>
                      <a:pt x="182" y="515"/>
                    </a:lnTo>
                    <a:lnTo>
                      <a:pt x="182" y="515"/>
                    </a:lnTo>
                    <a:lnTo>
                      <a:pt x="184" y="515"/>
                    </a:lnTo>
                    <a:lnTo>
                      <a:pt x="189" y="513"/>
                    </a:lnTo>
                    <a:lnTo>
                      <a:pt x="191" y="513"/>
                    </a:lnTo>
                    <a:lnTo>
                      <a:pt x="193" y="513"/>
                    </a:lnTo>
                    <a:lnTo>
                      <a:pt x="193" y="511"/>
                    </a:lnTo>
                    <a:lnTo>
                      <a:pt x="193" y="509"/>
                    </a:lnTo>
                    <a:lnTo>
                      <a:pt x="191" y="507"/>
                    </a:lnTo>
                    <a:close/>
                    <a:moveTo>
                      <a:pt x="172" y="255"/>
                    </a:moveTo>
                    <a:lnTo>
                      <a:pt x="172" y="255"/>
                    </a:lnTo>
                    <a:lnTo>
                      <a:pt x="172" y="257"/>
                    </a:lnTo>
                    <a:lnTo>
                      <a:pt x="172" y="255"/>
                    </a:lnTo>
                    <a:close/>
                    <a:moveTo>
                      <a:pt x="172" y="257"/>
                    </a:moveTo>
                    <a:lnTo>
                      <a:pt x="174" y="257"/>
                    </a:lnTo>
                    <a:lnTo>
                      <a:pt x="172" y="257"/>
                    </a:lnTo>
                    <a:lnTo>
                      <a:pt x="172" y="257"/>
                    </a:lnTo>
                    <a:close/>
                    <a:moveTo>
                      <a:pt x="484" y="444"/>
                    </a:moveTo>
                    <a:lnTo>
                      <a:pt x="482" y="446"/>
                    </a:lnTo>
                    <a:lnTo>
                      <a:pt x="482" y="448"/>
                    </a:lnTo>
                    <a:lnTo>
                      <a:pt x="482" y="450"/>
                    </a:lnTo>
                    <a:lnTo>
                      <a:pt x="484" y="450"/>
                    </a:lnTo>
                    <a:lnTo>
                      <a:pt x="488" y="450"/>
                    </a:lnTo>
                    <a:lnTo>
                      <a:pt x="492" y="450"/>
                    </a:lnTo>
                    <a:lnTo>
                      <a:pt x="492" y="450"/>
                    </a:lnTo>
                    <a:lnTo>
                      <a:pt x="492" y="450"/>
                    </a:lnTo>
                    <a:lnTo>
                      <a:pt x="494" y="450"/>
                    </a:lnTo>
                    <a:lnTo>
                      <a:pt x="494" y="450"/>
                    </a:lnTo>
                    <a:lnTo>
                      <a:pt x="494" y="450"/>
                    </a:lnTo>
                    <a:lnTo>
                      <a:pt x="496" y="450"/>
                    </a:lnTo>
                    <a:lnTo>
                      <a:pt x="496" y="450"/>
                    </a:lnTo>
                    <a:lnTo>
                      <a:pt x="496" y="450"/>
                    </a:lnTo>
                    <a:lnTo>
                      <a:pt x="496" y="450"/>
                    </a:lnTo>
                    <a:lnTo>
                      <a:pt x="494" y="448"/>
                    </a:lnTo>
                    <a:lnTo>
                      <a:pt x="494" y="448"/>
                    </a:lnTo>
                    <a:lnTo>
                      <a:pt x="496" y="448"/>
                    </a:lnTo>
                    <a:lnTo>
                      <a:pt x="494" y="446"/>
                    </a:lnTo>
                    <a:lnTo>
                      <a:pt x="492" y="448"/>
                    </a:lnTo>
                    <a:lnTo>
                      <a:pt x="490" y="448"/>
                    </a:lnTo>
                    <a:lnTo>
                      <a:pt x="490" y="446"/>
                    </a:lnTo>
                    <a:lnTo>
                      <a:pt x="488" y="446"/>
                    </a:lnTo>
                    <a:lnTo>
                      <a:pt x="488" y="446"/>
                    </a:lnTo>
                    <a:lnTo>
                      <a:pt x="484" y="444"/>
                    </a:lnTo>
                    <a:lnTo>
                      <a:pt x="484" y="444"/>
                    </a:lnTo>
                    <a:close/>
                    <a:moveTo>
                      <a:pt x="551" y="379"/>
                    </a:moveTo>
                    <a:lnTo>
                      <a:pt x="553" y="377"/>
                    </a:lnTo>
                    <a:lnTo>
                      <a:pt x="553" y="377"/>
                    </a:lnTo>
                    <a:lnTo>
                      <a:pt x="551" y="374"/>
                    </a:lnTo>
                    <a:lnTo>
                      <a:pt x="551" y="372"/>
                    </a:lnTo>
                    <a:lnTo>
                      <a:pt x="553" y="372"/>
                    </a:lnTo>
                    <a:lnTo>
                      <a:pt x="555" y="372"/>
                    </a:lnTo>
                    <a:lnTo>
                      <a:pt x="557" y="370"/>
                    </a:lnTo>
                    <a:lnTo>
                      <a:pt x="557" y="368"/>
                    </a:lnTo>
                    <a:lnTo>
                      <a:pt x="555" y="368"/>
                    </a:lnTo>
                    <a:lnTo>
                      <a:pt x="553" y="368"/>
                    </a:lnTo>
                    <a:lnTo>
                      <a:pt x="551" y="368"/>
                    </a:lnTo>
                    <a:lnTo>
                      <a:pt x="549" y="372"/>
                    </a:lnTo>
                    <a:lnTo>
                      <a:pt x="547" y="377"/>
                    </a:lnTo>
                    <a:lnTo>
                      <a:pt x="549" y="379"/>
                    </a:lnTo>
                    <a:lnTo>
                      <a:pt x="551" y="379"/>
                    </a:lnTo>
                    <a:close/>
                    <a:moveTo>
                      <a:pt x="568" y="187"/>
                    </a:moveTo>
                    <a:lnTo>
                      <a:pt x="568" y="185"/>
                    </a:lnTo>
                    <a:lnTo>
                      <a:pt x="568" y="183"/>
                    </a:lnTo>
                    <a:lnTo>
                      <a:pt x="568" y="181"/>
                    </a:lnTo>
                    <a:lnTo>
                      <a:pt x="566" y="179"/>
                    </a:lnTo>
                    <a:lnTo>
                      <a:pt x="566" y="181"/>
                    </a:lnTo>
                    <a:lnTo>
                      <a:pt x="566" y="183"/>
                    </a:lnTo>
                    <a:lnTo>
                      <a:pt x="566" y="185"/>
                    </a:lnTo>
                    <a:lnTo>
                      <a:pt x="568" y="187"/>
                    </a:lnTo>
                    <a:close/>
                    <a:moveTo>
                      <a:pt x="794" y="318"/>
                    </a:moveTo>
                    <a:lnTo>
                      <a:pt x="794" y="318"/>
                    </a:lnTo>
                    <a:lnTo>
                      <a:pt x="794" y="318"/>
                    </a:lnTo>
                    <a:lnTo>
                      <a:pt x="796" y="316"/>
                    </a:lnTo>
                    <a:lnTo>
                      <a:pt x="798" y="316"/>
                    </a:lnTo>
                    <a:lnTo>
                      <a:pt x="798" y="318"/>
                    </a:lnTo>
                    <a:lnTo>
                      <a:pt x="798" y="320"/>
                    </a:lnTo>
                    <a:lnTo>
                      <a:pt x="796" y="320"/>
                    </a:lnTo>
                    <a:lnTo>
                      <a:pt x="796" y="322"/>
                    </a:lnTo>
                    <a:lnTo>
                      <a:pt x="796" y="322"/>
                    </a:lnTo>
                    <a:lnTo>
                      <a:pt x="796" y="322"/>
                    </a:lnTo>
                    <a:lnTo>
                      <a:pt x="796" y="322"/>
                    </a:lnTo>
                    <a:lnTo>
                      <a:pt x="798" y="322"/>
                    </a:lnTo>
                    <a:lnTo>
                      <a:pt x="798" y="322"/>
                    </a:lnTo>
                    <a:lnTo>
                      <a:pt x="798" y="322"/>
                    </a:lnTo>
                    <a:lnTo>
                      <a:pt x="800" y="322"/>
                    </a:lnTo>
                    <a:lnTo>
                      <a:pt x="800" y="322"/>
                    </a:lnTo>
                    <a:lnTo>
                      <a:pt x="802" y="326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9" y="330"/>
                    </a:lnTo>
                    <a:lnTo>
                      <a:pt x="809" y="330"/>
                    </a:lnTo>
                    <a:lnTo>
                      <a:pt x="811" y="332"/>
                    </a:lnTo>
                    <a:lnTo>
                      <a:pt x="811" y="332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3" y="334"/>
                    </a:lnTo>
                    <a:lnTo>
                      <a:pt x="815" y="332"/>
                    </a:lnTo>
                    <a:lnTo>
                      <a:pt x="817" y="332"/>
                    </a:lnTo>
                    <a:lnTo>
                      <a:pt x="817" y="330"/>
                    </a:lnTo>
                    <a:lnTo>
                      <a:pt x="821" y="330"/>
                    </a:lnTo>
                    <a:lnTo>
                      <a:pt x="821" y="328"/>
                    </a:lnTo>
                    <a:lnTo>
                      <a:pt x="819" y="328"/>
                    </a:lnTo>
                    <a:lnTo>
                      <a:pt x="819" y="328"/>
                    </a:lnTo>
                    <a:lnTo>
                      <a:pt x="817" y="328"/>
                    </a:lnTo>
                    <a:lnTo>
                      <a:pt x="817" y="328"/>
                    </a:lnTo>
                    <a:lnTo>
                      <a:pt x="817" y="328"/>
                    </a:lnTo>
                    <a:lnTo>
                      <a:pt x="817" y="328"/>
                    </a:lnTo>
                    <a:lnTo>
                      <a:pt x="815" y="328"/>
                    </a:lnTo>
                    <a:lnTo>
                      <a:pt x="813" y="326"/>
                    </a:lnTo>
                    <a:lnTo>
                      <a:pt x="813" y="326"/>
                    </a:lnTo>
                    <a:lnTo>
                      <a:pt x="815" y="326"/>
                    </a:lnTo>
                    <a:lnTo>
                      <a:pt x="813" y="326"/>
                    </a:lnTo>
                    <a:lnTo>
                      <a:pt x="813" y="326"/>
                    </a:lnTo>
                    <a:lnTo>
                      <a:pt x="809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6" y="320"/>
                    </a:lnTo>
                    <a:lnTo>
                      <a:pt x="804" y="318"/>
                    </a:lnTo>
                    <a:lnTo>
                      <a:pt x="802" y="318"/>
                    </a:lnTo>
                    <a:lnTo>
                      <a:pt x="802" y="316"/>
                    </a:lnTo>
                    <a:lnTo>
                      <a:pt x="802" y="313"/>
                    </a:lnTo>
                    <a:lnTo>
                      <a:pt x="804" y="311"/>
                    </a:lnTo>
                    <a:lnTo>
                      <a:pt x="804" y="31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4" y="309"/>
                    </a:lnTo>
                    <a:lnTo>
                      <a:pt x="804" y="311"/>
                    </a:lnTo>
                    <a:lnTo>
                      <a:pt x="802" y="309"/>
                    </a:lnTo>
                    <a:lnTo>
                      <a:pt x="802" y="309"/>
                    </a:lnTo>
                    <a:lnTo>
                      <a:pt x="802" y="309"/>
                    </a:lnTo>
                    <a:lnTo>
                      <a:pt x="802" y="305"/>
                    </a:lnTo>
                    <a:lnTo>
                      <a:pt x="800" y="305"/>
                    </a:lnTo>
                    <a:lnTo>
                      <a:pt x="800" y="305"/>
                    </a:lnTo>
                    <a:lnTo>
                      <a:pt x="800" y="305"/>
                    </a:lnTo>
                    <a:lnTo>
                      <a:pt x="800" y="305"/>
                    </a:lnTo>
                    <a:lnTo>
                      <a:pt x="796" y="307"/>
                    </a:lnTo>
                    <a:lnTo>
                      <a:pt x="796" y="307"/>
                    </a:lnTo>
                    <a:lnTo>
                      <a:pt x="796" y="303"/>
                    </a:lnTo>
                    <a:lnTo>
                      <a:pt x="796" y="303"/>
                    </a:lnTo>
                    <a:lnTo>
                      <a:pt x="796" y="303"/>
                    </a:lnTo>
                    <a:lnTo>
                      <a:pt x="792" y="307"/>
                    </a:lnTo>
                    <a:lnTo>
                      <a:pt x="792" y="311"/>
                    </a:lnTo>
                    <a:lnTo>
                      <a:pt x="792" y="316"/>
                    </a:lnTo>
                    <a:lnTo>
                      <a:pt x="794" y="318"/>
                    </a:lnTo>
                    <a:close/>
                    <a:moveTo>
                      <a:pt x="559" y="164"/>
                    </a:moveTo>
                    <a:lnTo>
                      <a:pt x="559" y="164"/>
                    </a:lnTo>
                    <a:lnTo>
                      <a:pt x="561" y="164"/>
                    </a:lnTo>
                    <a:lnTo>
                      <a:pt x="561" y="160"/>
                    </a:lnTo>
                    <a:lnTo>
                      <a:pt x="559" y="158"/>
                    </a:lnTo>
                    <a:lnTo>
                      <a:pt x="557" y="156"/>
                    </a:lnTo>
                    <a:lnTo>
                      <a:pt x="557" y="154"/>
                    </a:lnTo>
                    <a:lnTo>
                      <a:pt x="555" y="154"/>
                    </a:lnTo>
                    <a:lnTo>
                      <a:pt x="555" y="154"/>
                    </a:lnTo>
                    <a:lnTo>
                      <a:pt x="555" y="156"/>
                    </a:lnTo>
                    <a:lnTo>
                      <a:pt x="555" y="156"/>
                    </a:lnTo>
                    <a:lnTo>
                      <a:pt x="559" y="164"/>
                    </a:lnTo>
                    <a:close/>
                    <a:moveTo>
                      <a:pt x="796" y="286"/>
                    </a:moveTo>
                    <a:lnTo>
                      <a:pt x="796" y="286"/>
                    </a:lnTo>
                    <a:lnTo>
                      <a:pt x="798" y="286"/>
                    </a:lnTo>
                    <a:lnTo>
                      <a:pt x="798" y="288"/>
                    </a:lnTo>
                    <a:lnTo>
                      <a:pt x="798" y="288"/>
                    </a:lnTo>
                    <a:lnTo>
                      <a:pt x="798" y="288"/>
                    </a:lnTo>
                    <a:lnTo>
                      <a:pt x="800" y="286"/>
                    </a:lnTo>
                    <a:lnTo>
                      <a:pt x="800" y="286"/>
                    </a:lnTo>
                    <a:lnTo>
                      <a:pt x="802" y="284"/>
                    </a:lnTo>
                    <a:lnTo>
                      <a:pt x="802" y="284"/>
                    </a:lnTo>
                    <a:lnTo>
                      <a:pt x="802" y="284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2" y="282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800" y="280"/>
                    </a:lnTo>
                    <a:lnTo>
                      <a:pt x="798" y="280"/>
                    </a:lnTo>
                    <a:lnTo>
                      <a:pt x="798" y="280"/>
                    </a:lnTo>
                    <a:lnTo>
                      <a:pt x="798" y="280"/>
                    </a:lnTo>
                    <a:lnTo>
                      <a:pt x="798" y="280"/>
                    </a:lnTo>
                    <a:lnTo>
                      <a:pt x="796" y="282"/>
                    </a:lnTo>
                    <a:lnTo>
                      <a:pt x="796" y="282"/>
                    </a:lnTo>
                    <a:lnTo>
                      <a:pt x="796" y="282"/>
                    </a:lnTo>
                    <a:lnTo>
                      <a:pt x="796" y="284"/>
                    </a:lnTo>
                    <a:lnTo>
                      <a:pt x="796" y="284"/>
                    </a:lnTo>
                    <a:lnTo>
                      <a:pt x="796" y="286"/>
                    </a:lnTo>
                    <a:close/>
                    <a:moveTo>
                      <a:pt x="827" y="246"/>
                    </a:moveTo>
                    <a:lnTo>
                      <a:pt x="829" y="246"/>
                    </a:lnTo>
                    <a:lnTo>
                      <a:pt x="832" y="246"/>
                    </a:lnTo>
                    <a:lnTo>
                      <a:pt x="832" y="242"/>
                    </a:lnTo>
                    <a:lnTo>
                      <a:pt x="834" y="242"/>
                    </a:lnTo>
                    <a:lnTo>
                      <a:pt x="834" y="242"/>
                    </a:lnTo>
                    <a:lnTo>
                      <a:pt x="834" y="242"/>
                    </a:lnTo>
                    <a:lnTo>
                      <a:pt x="834" y="240"/>
                    </a:lnTo>
                    <a:lnTo>
                      <a:pt x="832" y="240"/>
                    </a:lnTo>
                    <a:lnTo>
                      <a:pt x="829" y="240"/>
                    </a:lnTo>
                    <a:lnTo>
                      <a:pt x="829" y="242"/>
                    </a:lnTo>
                    <a:lnTo>
                      <a:pt x="829" y="242"/>
                    </a:lnTo>
                    <a:lnTo>
                      <a:pt x="829" y="242"/>
                    </a:lnTo>
                    <a:lnTo>
                      <a:pt x="829" y="242"/>
                    </a:lnTo>
                    <a:lnTo>
                      <a:pt x="827" y="242"/>
                    </a:lnTo>
                    <a:lnTo>
                      <a:pt x="827" y="244"/>
                    </a:lnTo>
                    <a:lnTo>
                      <a:pt x="827" y="244"/>
                    </a:lnTo>
                    <a:lnTo>
                      <a:pt x="827" y="244"/>
                    </a:lnTo>
                    <a:lnTo>
                      <a:pt x="825" y="244"/>
                    </a:lnTo>
                    <a:lnTo>
                      <a:pt x="827" y="246"/>
                    </a:lnTo>
                    <a:lnTo>
                      <a:pt x="827" y="246"/>
                    </a:lnTo>
                    <a:close/>
                    <a:moveTo>
                      <a:pt x="802" y="269"/>
                    </a:moveTo>
                    <a:lnTo>
                      <a:pt x="804" y="269"/>
                    </a:lnTo>
                    <a:lnTo>
                      <a:pt x="804" y="269"/>
                    </a:lnTo>
                    <a:lnTo>
                      <a:pt x="804" y="269"/>
                    </a:lnTo>
                    <a:lnTo>
                      <a:pt x="804" y="269"/>
                    </a:lnTo>
                    <a:lnTo>
                      <a:pt x="806" y="267"/>
                    </a:lnTo>
                    <a:lnTo>
                      <a:pt x="811" y="265"/>
                    </a:lnTo>
                    <a:lnTo>
                      <a:pt x="811" y="263"/>
                    </a:lnTo>
                    <a:lnTo>
                      <a:pt x="811" y="263"/>
                    </a:lnTo>
                    <a:lnTo>
                      <a:pt x="809" y="261"/>
                    </a:lnTo>
                    <a:lnTo>
                      <a:pt x="809" y="261"/>
                    </a:lnTo>
                    <a:lnTo>
                      <a:pt x="806" y="263"/>
                    </a:lnTo>
                    <a:lnTo>
                      <a:pt x="806" y="263"/>
                    </a:lnTo>
                    <a:lnTo>
                      <a:pt x="806" y="265"/>
                    </a:lnTo>
                    <a:lnTo>
                      <a:pt x="804" y="265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7"/>
                    </a:lnTo>
                    <a:lnTo>
                      <a:pt x="802" y="269"/>
                    </a:lnTo>
                    <a:close/>
                    <a:moveTo>
                      <a:pt x="853" y="280"/>
                    </a:move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80"/>
                    </a:lnTo>
                    <a:lnTo>
                      <a:pt x="855" y="278"/>
                    </a:lnTo>
                    <a:lnTo>
                      <a:pt x="855" y="278"/>
                    </a:lnTo>
                    <a:lnTo>
                      <a:pt x="853" y="278"/>
                    </a:lnTo>
                    <a:lnTo>
                      <a:pt x="853" y="278"/>
                    </a:lnTo>
                    <a:lnTo>
                      <a:pt x="853" y="280"/>
                    </a:lnTo>
                    <a:lnTo>
                      <a:pt x="853" y="280"/>
                    </a:lnTo>
                    <a:lnTo>
                      <a:pt x="853" y="280"/>
                    </a:lnTo>
                    <a:lnTo>
                      <a:pt x="853" y="280"/>
                    </a:lnTo>
                    <a:close/>
                    <a:moveTo>
                      <a:pt x="802" y="257"/>
                    </a:moveTo>
                    <a:lnTo>
                      <a:pt x="802" y="261"/>
                    </a:lnTo>
                    <a:lnTo>
                      <a:pt x="802" y="261"/>
                    </a:lnTo>
                    <a:lnTo>
                      <a:pt x="802" y="261"/>
                    </a:lnTo>
                    <a:lnTo>
                      <a:pt x="804" y="259"/>
                    </a:lnTo>
                    <a:lnTo>
                      <a:pt x="804" y="257"/>
                    </a:lnTo>
                    <a:lnTo>
                      <a:pt x="804" y="257"/>
                    </a:lnTo>
                    <a:lnTo>
                      <a:pt x="804" y="255"/>
                    </a:lnTo>
                    <a:lnTo>
                      <a:pt x="802" y="255"/>
                    </a:lnTo>
                    <a:lnTo>
                      <a:pt x="802" y="257"/>
                    </a:lnTo>
                    <a:lnTo>
                      <a:pt x="802" y="257"/>
                    </a:lnTo>
                    <a:lnTo>
                      <a:pt x="802" y="257"/>
                    </a:lnTo>
                    <a:lnTo>
                      <a:pt x="802" y="257"/>
                    </a:lnTo>
                    <a:close/>
                    <a:moveTo>
                      <a:pt x="519" y="431"/>
                    </a:moveTo>
                    <a:lnTo>
                      <a:pt x="519" y="431"/>
                    </a:lnTo>
                    <a:lnTo>
                      <a:pt x="517" y="431"/>
                    </a:lnTo>
                    <a:lnTo>
                      <a:pt x="519" y="433"/>
                    </a:lnTo>
                    <a:lnTo>
                      <a:pt x="524" y="433"/>
                    </a:lnTo>
                    <a:lnTo>
                      <a:pt x="524" y="431"/>
                    </a:lnTo>
                    <a:lnTo>
                      <a:pt x="526" y="431"/>
                    </a:lnTo>
                    <a:lnTo>
                      <a:pt x="526" y="429"/>
                    </a:lnTo>
                    <a:lnTo>
                      <a:pt x="526" y="429"/>
                    </a:lnTo>
                    <a:lnTo>
                      <a:pt x="526" y="429"/>
                    </a:lnTo>
                    <a:lnTo>
                      <a:pt x="526" y="429"/>
                    </a:lnTo>
                    <a:lnTo>
                      <a:pt x="524" y="429"/>
                    </a:lnTo>
                    <a:lnTo>
                      <a:pt x="524" y="429"/>
                    </a:lnTo>
                    <a:lnTo>
                      <a:pt x="524" y="427"/>
                    </a:lnTo>
                    <a:lnTo>
                      <a:pt x="522" y="427"/>
                    </a:lnTo>
                    <a:lnTo>
                      <a:pt x="522" y="427"/>
                    </a:lnTo>
                    <a:lnTo>
                      <a:pt x="519" y="429"/>
                    </a:lnTo>
                    <a:lnTo>
                      <a:pt x="519" y="431"/>
                    </a:lnTo>
                    <a:close/>
                    <a:moveTo>
                      <a:pt x="499" y="444"/>
                    </a:moveTo>
                    <a:lnTo>
                      <a:pt x="501" y="444"/>
                    </a:lnTo>
                    <a:lnTo>
                      <a:pt x="503" y="444"/>
                    </a:lnTo>
                    <a:lnTo>
                      <a:pt x="505" y="444"/>
                    </a:lnTo>
                    <a:lnTo>
                      <a:pt x="503" y="444"/>
                    </a:lnTo>
                    <a:lnTo>
                      <a:pt x="503" y="446"/>
                    </a:lnTo>
                    <a:lnTo>
                      <a:pt x="503" y="446"/>
                    </a:lnTo>
                    <a:lnTo>
                      <a:pt x="503" y="446"/>
                    </a:lnTo>
                    <a:lnTo>
                      <a:pt x="505" y="446"/>
                    </a:lnTo>
                    <a:lnTo>
                      <a:pt x="505" y="446"/>
                    </a:lnTo>
                    <a:lnTo>
                      <a:pt x="505" y="446"/>
                    </a:lnTo>
                    <a:lnTo>
                      <a:pt x="507" y="444"/>
                    </a:lnTo>
                    <a:lnTo>
                      <a:pt x="507" y="444"/>
                    </a:lnTo>
                    <a:lnTo>
                      <a:pt x="509" y="442"/>
                    </a:lnTo>
                    <a:lnTo>
                      <a:pt x="509" y="442"/>
                    </a:lnTo>
                    <a:lnTo>
                      <a:pt x="513" y="437"/>
                    </a:lnTo>
                    <a:lnTo>
                      <a:pt x="515" y="437"/>
                    </a:lnTo>
                    <a:lnTo>
                      <a:pt x="515" y="437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3" y="435"/>
                    </a:lnTo>
                    <a:lnTo>
                      <a:pt x="511" y="435"/>
                    </a:lnTo>
                    <a:lnTo>
                      <a:pt x="511" y="435"/>
                    </a:lnTo>
                    <a:lnTo>
                      <a:pt x="509" y="437"/>
                    </a:lnTo>
                    <a:lnTo>
                      <a:pt x="503" y="437"/>
                    </a:lnTo>
                    <a:lnTo>
                      <a:pt x="503" y="437"/>
                    </a:lnTo>
                    <a:lnTo>
                      <a:pt x="501" y="437"/>
                    </a:lnTo>
                    <a:lnTo>
                      <a:pt x="501" y="437"/>
                    </a:lnTo>
                    <a:lnTo>
                      <a:pt x="499" y="437"/>
                    </a:lnTo>
                    <a:lnTo>
                      <a:pt x="499" y="437"/>
                    </a:lnTo>
                    <a:lnTo>
                      <a:pt x="496" y="440"/>
                    </a:lnTo>
                    <a:lnTo>
                      <a:pt x="496" y="442"/>
                    </a:lnTo>
                    <a:lnTo>
                      <a:pt x="496" y="444"/>
                    </a:lnTo>
                    <a:lnTo>
                      <a:pt x="499" y="444"/>
                    </a:lnTo>
                    <a:close/>
                    <a:moveTo>
                      <a:pt x="543" y="389"/>
                    </a:moveTo>
                    <a:lnTo>
                      <a:pt x="545" y="389"/>
                    </a:lnTo>
                    <a:lnTo>
                      <a:pt x="545" y="387"/>
                    </a:lnTo>
                    <a:lnTo>
                      <a:pt x="545" y="385"/>
                    </a:lnTo>
                    <a:lnTo>
                      <a:pt x="545" y="385"/>
                    </a:lnTo>
                    <a:lnTo>
                      <a:pt x="545" y="385"/>
                    </a:lnTo>
                    <a:lnTo>
                      <a:pt x="543" y="385"/>
                    </a:lnTo>
                    <a:lnTo>
                      <a:pt x="543" y="387"/>
                    </a:lnTo>
                    <a:lnTo>
                      <a:pt x="540" y="389"/>
                    </a:lnTo>
                    <a:lnTo>
                      <a:pt x="540" y="389"/>
                    </a:lnTo>
                    <a:lnTo>
                      <a:pt x="540" y="389"/>
                    </a:lnTo>
                    <a:lnTo>
                      <a:pt x="543" y="389"/>
                    </a:lnTo>
                    <a:close/>
                    <a:moveTo>
                      <a:pt x="507" y="463"/>
                    </a:moveTo>
                    <a:lnTo>
                      <a:pt x="507" y="463"/>
                    </a:lnTo>
                    <a:lnTo>
                      <a:pt x="509" y="461"/>
                    </a:lnTo>
                    <a:lnTo>
                      <a:pt x="509" y="456"/>
                    </a:lnTo>
                    <a:lnTo>
                      <a:pt x="509" y="456"/>
                    </a:lnTo>
                    <a:lnTo>
                      <a:pt x="509" y="456"/>
                    </a:lnTo>
                    <a:lnTo>
                      <a:pt x="507" y="458"/>
                    </a:lnTo>
                    <a:lnTo>
                      <a:pt x="507" y="458"/>
                    </a:lnTo>
                    <a:lnTo>
                      <a:pt x="507" y="458"/>
                    </a:lnTo>
                    <a:lnTo>
                      <a:pt x="505" y="458"/>
                    </a:lnTo>
                    <a:lnTo>
                      <a:pt x="505" y="458"/>
                    </a:lnTo>
                    <a:lnTo>
                      <a:pt x="505" y="458"/>
                    </a:lnTo>
                    <a:lnTo>
                      <a:pt x="505" y="458"/>
                    </a:lnTo>
                    <a:lnTo>
                      <a:pt x="503" y="458"/>
                    </a:lnTo>
                    <a:lnTo>
                      <a:pt x="501" y="458"/>
                    </a:lnTo>
                    <a:lnTo>
                      <a:pt x="499" y="461"/>
                    </a:lnTo>
                    <a:lnTo>
                      <a:pt x="496" y="461"/>
                    </a:lnTo>
                    <a:lnTo>
                      <a:pt x="496" y="461"/>
                    </a:lnTo>
                    <a:lnTo>
                      <a:pt x="496" y="461"/>
                    </a:lnTo>
                    <a:lnTo>
                      <a:pt x="494" y="465"/>
                    </a:lnTo>
                    <a:lnTo>
                      <a:pt x="496" y="465"/>
                    </a:lnTo>
                    <a:lnTo>
                      <a:pt x="501" y="465"/>
                    </a:lnTo>
                    <a:lnTo>
                      <a:pt x="501" y="463"/>
                    </a:lnTo>
                    <a:lnTo>
                      <a:pt x="503" y="463"/>
                    </a:lnTo>
                    <a:lnTo>
                      <a:pt x="507" y="463"/>
                    </a:lnTo>
                    <a:close/>
                    <a:moveTo>
                      <a:pt x="279" y="408"/>
                    </a:moveTo>
                    <a:lnTo>
                      <a:pt x="279" y="406"/>
                    </a:lnTo>
                    <a:lnTo>
                      <a:pt x="276" y="406"/>
                    </a:lnTo>
                    <a:lnTo>
                      <a:pt x="276" y="406"/>
                    </a:lnTo>
                    <a:lnTo>
                      <a:pt x="274" y="406"/>
                    </a:lnTo>
                    <a:lnTo>
                      <a:pt x="274" y="404"/>
                    </a:lnTo>
                    <a:lnTo>
                      <a:pt x="272" y="404"/>
                    </a:lnTo>
                    <a:lnTo>
                      <a:pt x="270" y="404"/>
                    </a:lnTo>
                    <a:lnTo>
                      <a:pt x="268" y="406"/>
                    </a:lnTo>
                    <a:lnTo>
                      <a:pt x="266" y="408"/>
                    </a:lnTo>
                    <a:lnTo>
                      <a:pt x="264" y="410"/>
                    </a:lnTo>
                    <a:lnTo>
                      <a:pt x="264" y="412"/>
                    </a:lnTo>
                    <a:lnTo>
                      <a:pt x="266" y="412"/>
                    </a:lnTo>
                    <a:lnTo>
                      <a:pt x="270" y="414"/>
                    </a:lnTo>
                    <a:lnTo>
                      <a:pt x="272" y="419"/>
                    </a:lnTo>
                    <a:lnTo>
                      <a:pt x="274" y="419"/>
                    </a:lnTo>
                    <a:lnTo>
                      <a:pt x="279" y="414"/>
                    </a:lnTo>
                    <a:lnTo>
                      <a:pt x="279" y="414"/>
                    </a:lnTo>
                    <a:lnTo>
                      <a:pt x="276" y="412"/>
                    </a:lnTo>
                    <a:lnTo>
                      <a:pt x="276" y="412"/>
                    </a:lnTo>
                    <a:lnTo>
                      <a:pt x="279" y="410"/>
                    </a:lnTo>
                    <a:lnTo>
                      <a:pt x="279" y="410"/>
                    </a:lnTo>
                    <a:lnTo>
                      <a:pt x="281" y="410"/>
                    </a:lnTo>
                    <a:lnTo>
                      <a:pt x="281" y="408"/>
                    </a:lnTo>
                    <a:lnTo>
                      <a:pt x="279" y="408"/>
                    </a:lnTo>
                    <a:close/>
                    <a:moveTo>
                      <a:pt x="517" y="116"/>
                    </a:moveTo>
                    <a:lnTo>
                      <a:pt x="519" y="118"/>
                    </a:lnTo>
                    <a:lnTo>
                      <a:pt x="519" y="118"/>
                    </a:lnTo>
                    <a:lnTo>
                      <a:pt x="522" y="118"/>
                    </a:lnTo>
                    <a:lnTo>
                      <a:pt x="522" y="118"/>
                    </a:lnTo>
                    <a:lnTo>
                      <a:pt x="522" y="116"/>
                    </a:lnTo>
                    <a:lnTo>
                      <a:pt x="522" y="114"/>
                    </a:lnTo>
                    <a:lnTo>
                      <a:pt x="519" y="114"/>
                    </a:lnTo>
                    <a:lnTo>
                      <a:pt x="519" y="114"/>
                    </a:lnTo>
                    <a:lnTo>
                      <a:pt x="519" y="114"/>
                    </a:lnTo>
                    <a:lnTo>
                      <a:pt x="517" y="112"/>
                    </a:lnTo>
                    <a:lnTo>
                      <a:pt x="517" y="114"/>
                    </a:lnTo>
                    <a:lnTo>
                      <a:pt x="517" y="116"/>
                    </a:lnTo>
                    <a:close/>
                    <a:moveTo>
                      <a:pt x="199" y="24"/>
                    </a:moveTo>
                    <a:lnTo>
                      <a:pt x="207" y="24"/>
                    </a:lnTo>
                    <a:lnTo>
                      <a:pt x="207" y="24"/>
                    </a:lnTo>
                    <a:lnTo>
                      <a:pt x="209" y="21"/>
                    </a:lnTo>
                    <a:lnTo>
                      <a:pt x="209" y="21"/>
                    </a:lnTo>
                    <a:lnTo>
                      <a:pt x="212" y="19"/>
                    </a:lnTo>
                    <a:lnTo>
                      <a:pt x="212" y="19"/>
                    </a:lnTo>
                    <a:lnTo>
                      <a:pt x="212" y="17"/>
                    </a:lnTo>
                    <a:lnTo>
                      <a:pt x="214" y="15"/>
                    </a:lnTo>
                    <a:lnTo>
                      <a:pt x="214" y="15"/>
                    </a:lnTo>
                    <a:lnTo>
                      <a:pt x="214" y="15"/>
                    </a:lnTo>
                    <a:lnTo>
                      <a:pt x="214" y="13"/>
                    </a:lnTo>
                    <a:lnTo>
                      <a:pt x="212" y="13"/>
                    </a:lnTo>
                    <a:lnTo>
                      <a:pt x="209" y="13"/>
                    </a:lnTo>
                    <a:lnTo>
                      <a:pt x="207" y="13"/>
                    </a:lnTo>
                    <a:lnTo>
                      <a:pt x="207" y="15"/>
                    </a:lnTo>
                    <a:lnTo>
                      <a:pt x="207" y="15"/>
                    </a:lnTo>
                    <a:lnTo>
                      <a:pt x="207" y="17"/>
                    </a:lnTo>
                    <a:lnTo>
                      <a:pt x="205" y="17"/>
                    </a:lnTo>
                    <a:lnTo>
                      <a:pt x="205" y="17"/>
                    </a:lnTo>
                    <a:lnTo>
                      <a:pt x="205" y="17"/>
                    </a:lnTo>
                    <a:lnTo>
                      <a:pt x="205" y="17"/>
                    </a:lnTo>
                    <a:lnTo>
                      <a:pt x="203" y="17"/>
                    </a:lnTo>
                    <a:lnTo>
                      <a:pt x="203" y="19"/>
                    </a:lnTo>
                    <a:lnTo>
                      <a:pt x="203" y="19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199" y="21"/>
                    </a:lnTo>
                    <a:lnTo>
                      <a:pt x="199" y="21"/>
                    </a:lnTo>
                    <a:lnTo>
                      <a:pt x="199" y="24"/>
                    </a:lnTo>
                    <a:lnTo>
                      <a:pt x="199" y="24"/>
                    </a:lnTo>
                    <a:close/>
                    <a:moveTo>
                      <a:pt x="534" y="118"/>
                    </a:moveTo>
                    <a:lnTo>
                      <a:pt x="534" y="118"/>
                    </a:lnTo>
                    <a:lnTo>
                      <a:pt x="536" y="120"/>
                    </a:lnTo>
                    <a:lnTo>
                      <a:pt x="538" y="120"/>
                    </a:lnTo>
                    <a:lnTo>
                      <a:pt x="540" y="120"/>
                    </a:lnTo>
                    <a:lnTo>
                      <a:pt x="538" y="118"/>
                    </a:lnTo>
                    <a:lnTo>
                      <a:pt x="538" y="116"/>
                    </a:lnTo>
                    <a:lnTo>
                      <a:pt x="538" y="114"/>
                    </a:lnTo>
                    <a:lnTo>
                      <a:pt x="536" y="110"/>
                    </a:lnTo>
                    <a:lnTo>
                      <a:pt x="534" y="110"/>
                    </a:lnTo>
                    <a:lnTo>
                      <a:pt x="532" y="110"/>
                    </a:lnTo>
                    <a:lnTo>
                      <a:pt x="532" y="112"/>
                    </a:lnTo>
                    <a:lnTo>
                      <a:pt x="532" y="112"/>
                    </a:lnTo>
                    <a:lnTo>
                      <a:pt x="532" y="114"/>
                    </a:lnTo>
                    <a:lnTo>
                      <a:pt x="534" y="118"/>
                    </a:lnTo>
                    <a:close/>
                    <a:moveTo>
                      <a:pt x="524" y="122"/>
                    </a:moveTo>
                    <a:lnTo>
                      <a:pt x="524" y="124"/>
                    </a:lnTo>
                    <a:lnTo>
                      <a:pt x="526" y="124"/>
                    </a:lnTo>
                    <a:lnTo>
                      <a:pt x="526" y="127"/>
                    </a:lnTo>
                    <a:lnTo>
                      <a:pt x="530" y="127"/>
                    </a:lnTo>
                    <a:lnTo>
                      <a:pt x="534" y="129"/>
                    </a:lnTo>
                    <a:lnTo>
                      <a:pt x="534" y="129"/>
                    </a:lnTo>
                    <a:lnTo>
                      <a:pt x="534" y="129"/>
                    </a:lnTo>
                    <a:lnTo>
                      <a:pt x="532" y="127"/>
                    </a:lnTo>
                    <a:lnTo>
                      <a:pt x="528" y="122"/>
                    </a:lnTo>
                    <a:lnTo>
                      <a:pt x="526" y="122"/>
                    </a:lnTo>
                    <a:lnTo>
                      <a:pt x="526" y="120"/>
                    </a:lnTo>
                    <a:lnTo>
                      <a:pt x="526" y="120"/>
                    </a:lnTo>
                    <a:lnTo>
                      <a:pt x="524" y="120"/>
                    </a:lnTo>
                    <a:lnTo>
                      <a:pt x="524" y="120"/>
                    </a:lnTo>
                    <a:lnTo>
                      <a:pt x="524" y="120"/>
                    </a:lnTo>
                    <a:lnTo>
                      <a:pt x="524" y="122"/>
                    </a:lnTo>
                    <a:lnTo>
                      <a:pt x="524" y="122"/>
                    </a:lnTo>
                    <a:lnTo>
                      <a:pt x="524" y="122"/>
                    </a:lnTo>
                    <a:close/>
                    <a:moveTo>
                      <a:pt x="404" y="332"/>
                    </a:moveTo>
                    <a:lnTo>
                      <a:pt x="404" y="332"/>
                    </a:lnTo>
                    <a:lnTo>
                      <a:pt x="402" y="332"/>
                    </a:lnTo>
                    <a:lnTo>
                      <a:pt x="402" y="332"/>
                    </a:lnTo>
                    <a:lnTo>
                      <a:pt x="404" y="334"/>
                    </a:lnTo>
                    <a:lnTo>
                      <a:pt x="404" y="334"/>
                    </a:lnTo>
                    <a:lnTo>
                      <a:pt x="404" y="334"/>
                    </a:lnTo>
                    <a:lnTo>
                      <a:pt x="406" y="332"/>
                    </a:lnTo>
                    <a:lnTo>
                      <a:pt x="404" y="332"/>
                    </a:lnTo>
                    <a:close/>
                    <a:moveTo>
                      <a:pt x="829" y="374"/>
                    </a:moveTo>
                    <a:lnTo>
                      <a:pt x="827" y="374"/>
                    </a:lnTo>
                    <a:lnTo>
                      <a:pt x="827" y="374"/>
                    </a:lnTo>
                    <a:lnTo>
                      <a:pt x="827" y="372"/>
                    </a:lnTo>
                    <a:lnTo>
                      <a:pt x="827" y="372"/>
                    </a:lnTo>
                    <a:lnTo>
                      <a:pt x="827" y="372"/>
                    </a:lnTo>
                    <a:lnTo>
                      <a:pt x="827" y="372"/>
                    </a:lnTo>
                    <a:lnTo>
                      <a:pt x="827" y="370"/>
                    </a:lnTo>
                    <a:lnTo>
                      <a:pt x="827" y="370"/>
                    </a:lnTo>
                    <a:lnTo>
                      <a:pt x="827" y="370"/>
                    </a:lnTo>
                    <a:lnTo>
                      <a:pt x="827" y="368"/>
                    </a:lnTo>
                    <a:lnTo>
                      <a:pt x="827" y="368"/>
                    </a:lnTo>
                    <a:lnTo>
                      <a:pt x="827" y="366"/>
                    </a:lnTo>
                    <a:lnTo>
                      <a:pt x="827" y="366"/>
                    </a:lnTo>
                    <a:lnTo>
                      <a:pt x="825" y="368"/>
                    </a:lnTo>
                    <a:lnTo>
                      <a:pt x="825" y="368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0"/>
                    </a:lnTo>
                    <a:lnTo>
                      <a:pt x="825" y="372"/>
                    </a:lnTo>
                    <a:lnTo>
                      <a:pt x="825" y="372"/>
                    </a:lnTo>
                    <a:lnTo>
                      <a:pt x="825" y="372"/>
                    </a:lnTo>
                    <a:lnTo>
                      <a:pt x="825" y="374"/>
                    </a:lnTo>
                    <a:lnTo>
                      <a:pt x="823" y="374"/>
                    </a:lnTo>
                    <a:lnTo>
                      <a:pt x="825" y="377"/>
                    </a:lnTo>
                    <a:lnTo>
                      <a:pt x="825" y="377"/>
                    </a:lnTo>
                    <a:lnTo>
                      <a:pt x="825" y="374"/>
                    </a:lnTo>
                    <a:lnTo>
                      <a:pt x="825" y="374"/>
                    </a:lnTo>
                    <a:lnTo>
                      <a:pt x="827" y="374"/>
                    </a:lnTo>
                    <a:lnTo>
                      <a:pt x="827" y="377"/>
                    </a:lnTo>
                    <a:lnTo>
                      <a:pt x="827" y="377"/>
                    </a:lnTo>
                    <a:lnTo>
                      <a:pt x="827" y="377"/>
                    </a:lnTo>
                    <a:lnTo>
                      <a:pt x="827" y="377"/>
                    </a:lnTo>
                    <a:lnTo>
                      <a:pt x="827" y="379"/>
                    </a:lnTo>
                    <a:lnTo>
                      <a:pt x="827" y="377"/>
                    </a:lnTo>
                    <a:lnTo>
                      <a:pt x="829" y="377"/>
                    </a:lnTo>
                    <a:lnTo>
                      <a:pt x="829" y="374"/>
                    </a:lnTo>
                    <a:lnTo>
                      <a:pt x="829" y="374"/>
                    </a:lnTo>
                    <a:lnTo>
                      <a:pt x="829" y="374"/>
                    </a:lnTo>
                    <a:lnTo>
                      <a:pt x="829" y="374"/>
                    </a:lnTo>
                    <a:close/>
                    <a:moveTo>
                      <a:pt x="825" y="366"/>
                    </a:moveTo>
                    <a:lnTo>
                      <a:pt x="825" y="366"/>
                    </a:lnTo>
                    <a:lnTo>
                      <a:pt x="827" y="364"/>
                    </a:lnTo>
                    <a:lnTo>
                      <a:pt x="827" y="362"/>
                    </a:lnTo>
                    <a:lnTo>
                      <a:pt x="827" y="362"/>
                    </a:lnTo>
                    <a:lnTo>
                      <a:pt x="829" y="360"/>
                    </a:lnTo>
                    <a:lnTo>
                      <a:pt x="829" y="360"/>
                    </a:lnTo>
                    <a:lnTo>
                      <a:pt x="829" y="360"/>
                    </a:lnTo>
                    <a:lnTo>
                      <a:pt x="829" y="360"/>
                    </a:lnTo>
                    <a:lnTo>
                      <a:pt x="829" y="358"/>
                    </a:lnTo>
                    <a:lnTo>
                      <a:pt x="829" y="358"/>
                    </a:lnTo>
                    <a:lnTo>
                      <a:pt x="827" y="358"/>
                    </a:lnTo>
                    <a:lnTo>
                      <a:pt x="827" y="358"/>
                    </a:lnTo>
                    <a:lnTo>
                      <a:pt x="825" y="358"/>
                    </a:lnTo>
                    <a:lnTo>
                      <a:pt x="825" y="353"/>
                    </a:lnTo>
                    <a:lnTo>
                      <a:pt x="825" y="353"/>
                    </a:lnTo>
                    <a:lnTo>
                      <a:pt x="825" y="353"/>
                    </a:lnTo>
                    <a:lnTo>
                      <a:pt x="827" y="353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5" y="351"/>
                    </a:lnTo>
                    <a:lnTo>
                      <a:pt x="825" y="351"/>
                    </a:lnTo>
                    <a:lnTo>
                      <a:pt x="825" y="351"/>
                    </a:lnTo>
                    <a:lnTo>
                      <a:pt x="823" y="347"/>
                    </a:lnTo>
                    <a:lnTo>
                      <a:pt x="823" y="347"/>
                    </a:lnTo>
                    <a:lnTo>
                      <a:pt x="823" y="347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3" y="345"/>
                    </a:lnTo>
                    <a:lnTo>
                      <a:pt x="821" y="345"/>
                    </a:lnTo>
                    <a:lnTo>
                      <a:pt x="821" y="345"/>
                    </a:lnTo>
                    <a:lnTo>
                      <a:pt x="821" y="345"/>
                    </a:lnTo>
                    <a:lnTo>
                      <a:pt x="821" y="345"/>
                    </a:lnTo>
                    <a:lnTo>
                      <a:pt x="819" y="345"/>
                    </a:lnTo>
                    <a:lnTo>
                      <a:pt x="819" y="343"/>
                    </a:lnTo>
                    <a:lnTo>
                      <a:pt x="819" y="343"/>
                    </a:lnTo>
                    <a:lnTo>
                      <a:pt x="817" y="343"/>
                    </a:lnTo>
                    <a:lnTo>
                      <a:pt x="817" y="343"/>
                    </a:lnTo>
                    <a:lnTo>
                      <a:pt x="813" y="341"/>
                    </a:lnTo>
                    <a:lnTo>
                      <a:pt x="811" y="341"/>
                    </a:lnTo>
                    <a:lnTo>
                      <a:pt x="811" y="341"/>
                    </a:lnTo>
                    <a:lnTo>
                      <a:pt x="811" y="339"/>
                    </a:lnTo>
                    <a:lnTo>
                      <a:pt x="806" y="337"/>
                    </a:lnTo>
                    <a:lnTo>
                      <a:pt x="806" y="334"/>
                    </a:lnTo>
                    <a:lnTo>
                      <a:pt x="809" y="334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2"/>
                    </a:lnTo>
                    <a:lnTo>
                      <a:pt x="809" y="330"/>
                    </a:lnTo>
                    <a:lnTo>
                      <a:pt x="809" y="330"/>
                    </a:lnTo>
                    <a:lnTo>
                      <a:pt x="809" y="330"/>
                    </a:lnTo>
                    <a:lnTo>
                      <a:pt x="806" y="330"/>
                    </a:lnTo>
                    <a:lnTo>
                      <a:pt x="806" y="330"/>
                    </a:lnTo>
                    <a:lnTo>
                      <a:pt x="804" y="328"/>
                    </a:lnTo>
                    <a:lnTo>
                      <a:pt x="802" y="326"/>
                    </a:lnTo>
                    <a:lnTo>
                      <a:pt x="800" y="326"/>
                    </a:lnTo>
                    <a:lnTo>
                      <a:pt x="800" y="326"/>
                    </a:lnTo>
                    <a:lnTo>
                      <a:pt x="800" y="326"/>
                    </a:lnTo>
                    <a:lnTo>
                      <a:pt x="800" y="326"/>
                    </a:lnTo>
                    <a:lnTo>
                      <a:pt x="798" y="324"/>
                    </a:lnTo>
                    <a:lnTo>
                      <a:pt x="798" y="324"/>
                    </a:lnTo>
                    <a:lnTo>
                      <a:pt x="796" y="324"/>
                    </a:lnTo>
                    <a:lnTo>
                      <a:pt x="796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2"/>
                    </a:lnTo>
                    <a:lnTo>
                      <a:pt x="794" y="320"/>
                    </a:lnTo>
                    <a:lnTo>
                      <a:pt x="794" y="320"/>
                    </a:lnTo>
                    <a:lnTo>
                      <a:pt x="794" y="320"/>
                    </a:lnTo>
                    <a:lnTo>
                      <a:pt x="794" y="320"/>
                    </a:lnTo>
                    <a:lnTo>
                      <a:pt x="792" y="320"/>
                    </a:lnTo>
                    <a:lnTo>
                      <a:pt x="792" y="320"/>
                    </a:lnTo>
                    <a:lnTo>
                      <a:pt x="792" y="320"/>
                    </a:lnTo>
                    <a:lnTo>
                      <a:pt x="792" y="320"/>
                    </a:lnTo>
                    <a:lnTo>
                      <a:pt x="790" y="320"/>
                    </a:lnTo>
                    <a:lnTo>
                      <a:pt x="790" y="322"/>
                    </a:lnTo>
                    <a:lnTo>
                      <a:pt x="790" y="324"/>
                    </a:lnTo>
                    <a:lnTo>
                      <a:pt x="792" y="330"/>
                    </a:lnTo>
                    <a:lnTo>
                      <a:pt x="792" y="334"/>
                    </a:lnTo>
                    <a:lnTo>
                      <a:pt x="792" y="343"/>
                    </a:lnTo>
                    <a:lnTo>
                      <a:pt x="794" y="345"/>
                    </a:lnTo>
                    <a:lnTo>
                      <a:pt x="794" y="345"/>
                    </a:lnTo>
                    <a:lnTo>
                      <a:pt x="794" y="345"/>
                    </a:lnTo>
                    <a:lnTo>
                      <a:pt x="798" y="345"/>
                    </a:lnTo>
                    <a:lnTo>
                      <a:pt x="798" y="347"/>
                    </a:lnTo>
                    <a:lnTo>
                      <a:pt x="800" y="349"/>
                    </a:lnTo>
                    <a:lnTo>
                      <a:pt x="800" y="351"/>
                    </a:lnTo>
                    <a:lnTo>
                      <a:pt x="798" y="349"/>
                    </a:lnTo>
                    <a:lnTo>
                      <a:pt x="798" y="349"/>
                    </a:lnTo>
                    <a:lnTo>
                      <a:pt x="798" y="349"/>
                    </a:lnTo>
                    <a:lnTo>
                      <a:pt x="792" y="349"/>
                    </a:lnTo>
                    <a:lnTo>
                      <a:pt x="792" y="347"/>
                    </a:lnTo>
                    <a:lnTo>
                      <a:pt x="792" y="347"/>
                    </a:lnTo>
                    <a:lnTo>
                      <a:pt x="792" y="347"/>
                    </a:lnTo>
                    <a:lnTo>
                      <a:pt x="792" y="345"/>
                    </a:lnTo>
                    <a:lnTo>
                      <a:pt x="790" y="347"/>
                    </a:lnTo>
                    <a:lnTo>
                      <a:pt x="790" y="349"/>
                    </a:lnTo>
                    <a:lnTo>
                      <a:pt x="788" y="364"/>
                    </a:lnTo>
                    <a:lnTo>
                      <a:pt x="788" y="372"/>
                    </a:lnTo>
                    <a:lnTo>
                      <a:pt x="786" y="374"/>
                    </a:lnTo>
                    <a:lnTo>
                      <a:pt x="786" y="377"/>
                    </a:lnTo>
                    <a:lnTo>
                      <a:pt x="786" y="377"/>
                    </a:lnTo>
                    <a:lnTo>
                      <a:pt x="786" y="379"/>
                    </a:lnTo>
                    <a:lnTo>
                      <a:pt x="788" y="381"/>
                    </a:lnTo>
                    <a:lnTo>
                      <a:pt x="790" y="383"/>
                    </a:lnTo>
                    <a:lnTo>
                      <a:pt x="790" y="383"/>
                    </a:lnTo>
                    <a:lnTo>
                      <a:pt x="792" y="383"/>
                    </a:lnTo>
                    <a:lnTo>
                      <a:pt x="792" y="383"/>
                    </a:lnTo>
                    <a:lnTo>
                      <a:pt x="794" y="385"/>
                    </a:lnTo>
                    <a:lnTo>
                      <a:pt x="794" y="385"/>
                    </a:lnTo>
                    <a:lnTo>
                      <a:pt x="796" y="385"/>
                    </a:lnTo>
                    <a:lnTo>
                      <a:pt x="798" y="389"/>
                    </a:lnTo>
                    <a:lnTo>
                      <a:pt x="798" y="389"/>
                    </a:lnTo>
                    <a:lnTo>
                      <a:pt x="798" y="389"/>
                    </a:lnTo>
                    <a:lnTo>
                      <a:pt x="800" y="389"/>
                    </a:lnTo>
                    <a:lnTo>
                      <a:pt x="804" y="387"/>
                    </a:lnTo>
                    <a:lnTo>
                      <a:pt x="811" y="385"/>
                    </a:lnTo>
                    <a:lnTo>
                      <a:pt x="815" y="381"/>
                    </a:lnTo>
                    <a:lnTo>
                      <a:pt x="815" y="381"/>
                    </a:lnTo>
                    <a:lnTo>
                      <a:pt x="815" y="379"/>
                    </a:lnTo>
                    <a:lnTo>
                      <a:pt x="813" y="379"/>
                    </a:lnTo>
                    <a:lnTo>
                      <a:pt x="817" y="372"/>
                    </a:lnTo>
                    <a:lnTo>
                      <a:pt x="819" y="370"/>
                    </a:lnTo>
                    <a:lnTo>
                      <a:pt x="821" y="370"/>
                    </a:lnTo>
                    <a:lnTo>
                      <a:pt x="821" y="368"/>
                    </a:lnTo>
                    <a:lnTo>
                      <a:pt x="821" y="368"/>
                    </a:lnTo>
                    <a:lnTo>
                      <a:pt x="821" y="368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19" y="366"/>
                    </a:lnTo>
                    <a:lnTo>
                      <a:pt x="821" y="366"/>
                    </a:lnTo>
                    <a:lnTo>
                      <a:pt x="823" y="366"/>
                    </a:lnTo>
                    <a:lnTo>
                      <a:pt x="823" y="366"/>
                    </a:lnTo>
                    <a:lnTo>
                      <a:pt x="825" y="366"/>
                    </a:lnTo>
                    <a:lnTo>
                      <a:pt x="825" y="366"/>
                    </a:lnTo>
                    <a:close/>
                    <a:moveTo>
                      <a:pt x="827" y="393"/>
                    </a:moveTo>
                    <a:lnTo>
                      <a:pt x="827" y="393"/>
                    </a:lnTo>
                    <a:lnTo>
                      <a:pt x="827" y="393"/>
                    </a:lnTo>
                    <a:lnTo>
                      <a:pt x="827" y="391"/>
                    </a:lnTo>
                    <a:lnTo>
                      <a:pt x="825" y="391"/>
                    </a:lnTo>
                    <a:lnTo>
                      <a:pt x="825" y="391"/>
                    </a:lnTo>
                    <a:lnTo>
                      <a:pt x="825" y="391"/>
                    </a:lnTo>
                    <a:lnTo>
                      <a:pt x="825" y="391"/>
                    </a:lnTo>
                    <a:lnTo>
                      <a:pt x="825" y="393"/>
                    </a:lnTo>
                    <a:lnTo>
                      <a:pt x="827" y="393"/>
                    </a:lnTo>
                    <a:lnTo>
                      <a:pt x="827" y="393"/>
                    </a:lnTo>
                    <a:close/>
                    <a:moveTo>
                      <a:pt x="704" y="238"/>
                    </a:moveTo>
                    <a:lnTo>
                      <a:pt x="702" y="238"/>
                    </a:lnTo>
                    <a:lnTo>
                      <a:pt x="702" y="236"/>
                    </a:lnTo>
                    <a:lnTo>
                      <a:pt x="700" y="236"/>
                    </a:lnTo>
                    <a:lnTo>
                      <a:pt x="698" y="236"/>
                    </a:lnTo>
                    <a:lnTo>
                      <a:pt x="695" y="238"/>
                    </a:lnTo>
                    <a:lnTo>
                      <a:pt x="695" y="242"/>
                    </a:lnTo>
                    <a:lnTo>
                      <a:pt x="695" y="244"/>
                    </a:lnTo>
                    <a:lnTo>
                      <a:pt x="693" y="246"/>
                    </a:lnTo>
                    <a:lnTo>
                      <a:pt x="689" y="257"/>
                    </a:lnTo>
                    <a:lnTo>
                      <a:pt x="689" y="261"/>
                    </a:lnTo>
                    <a:lnTo>
                      <a:pt x="687" y="263"/>
                    </a:lnTo>
                    <a:lnTo>
                      <a:pt x="687" y="265"/>
                    </a:lnTo>
                    <a:lnTo>
                      <a:pt x="687" y="269"/>
                    </a:lnTo>
                    <a:lnTo>
                      <a:pt x="685" y="269"/>
                    </a:lnTo>
                    <a:lnTo>
                      <a:pt x="685" y="269"/>
                    </a:lnTo>
                    <a:lnTo>
                      <a:pt x="683" y="269"/>
                    </a:lnTo>
                    <a:lnTo>
                      <a:pt x="679" y="276"/>
                    </a:lnTo>
                    <a:lnTo>
                      <a:pt x="679" y="276"/>
                    </a:lnTo>
                    <a:lnTo>
                      <a:pt x="679" y="282"/>
                    </a:lnTo>
                    <a:lnTo>
                      <a:pt x="679" y="284"/>
                    </a:lnTo>
                    <a:lnTo>
                      <a:pt x="677" y="286"/>
                    </a:lnTo>
                    <a:lnTo>
                      <a:pt x="670" y="301"/>
                    </a:lnTo>
                    <a:lnTo>
                      <a:pt x="670" y="303"/>
                    </a:lnTo>
                    <a:lnTo>
                      <a:pt x="672" y="303"/>
                    </a:lnTo>
                    <a:lnTo>
                      <a:pt x="681" y="290"/>
                    </a:lnTo>
                    <a:lnTo>
                      <a:pt x="683" y="290"/>
                    </a:lnTo>
                    <a:lnTo>
                      <a:pt x="683" y="288"/>
                    </a:lnTo>
                    <a:lnTo>
                      <a:pt x="681" y="286"/>
                    </a:lnTo>
                    <a:lnTo>
                      <a:pt x="681" y="284"/>
                    </a:lnTo>
                    <a:lnTo>
                      <a:pt x="683" y="280"/>
                    </a:lnTo>
                    <a:lnTo>
                      <a:pt x="683" y="278"/>
                    </a:lnTo>
                    <a:lnTo>
                      <a:pt x="685" y="276"/>
                    </a:lnTo>
                    <a:lnTo>
                      <a:pt x="687" y="274"/>
                    </a:lnTo>
                    <a:lnTo>
                      <a:pt x="689" y="271"/>
                    </a:lnTo>
                    <a:lnTo>
                      <a:pt x="689" y="271"/>
                    </a:lnTo>
                    <a:lnTo>
                      <a:pt x="691" y="269"/>
                    </a:lnTo>
                    <a:lnTo>
                      <a:pt x="691" y="269"/>
                    </a:lnTo>
                    <a:lnTo>
                      <a:pt x="693" y="269"/>
                    </a:lnTo>
                    <a:lnTo>
                      <a:pt x="693" y="269"/>
                    </a:lnTo>
                    <a:lnTo>
                      <a:pt x="695" y="265"/>
                    </a:lnTo>
                    <a:lnTo>
                      <a:pt x="698" y="265"/>
                    </a:lnTo>
                    <a:lnTo>
                      <a:pt x="700" y="259"/>
                    </a:lnTo>
                    <a:lnTo>
                      <a:pt x="702" y="244"/>
                    </a:lnTo>
                    <a:lnTo>
                      <a:pt x="702" y="244"/>
                    </a:lnTo>
                    <a:lnTo>
                      <a:pt x="704" y="242"/>
                    </a:lnTo>
                    <a:lnTo>
                      <a:pt x="704" y="242"/>
                    </a:lnTo>
                    <a:lnTo>
                      <a:pt x="704" y="240"/>
                    </a:lnTo>
                    <a:lnTo>
                      <a:pt x="704" y="238"/>
                    </a:lnTo>
                    <a:close/>
                    <a:moveTo>
                      <a:pt x="827" y="404"/>
                    </a:moveTo>
                    <a:lnTo>
                      <a:pt x="827" y="404"/>
                    </a:lnTo>
                    <a:lnTo>
                      <a:pt x="825" y="404"/>
                    </a:lnTo>
                    <a:lnTo>
                      <a:pt x="825" y="404"/>
                    </a:lnTo>
                    <a:lnTo>
                      <a:pt x="825" y="404"/>
                    </a:lnTo>
                    <a:lnTo>
                      <a:pt x="825" y="404"/>
                    </a:lnTo>
                    <a:lnTo>
                      <a:pt x="823" y="404"/>
                    </a:lnTo>
                    <a:lnTo>
                      <a:pt x="823" y="406"/>
                    </a:lnTo>
                    <a:lnTo>
                      <a:pt x="823" y="406"/>
                    </a:lnTo>
                    <a:lnTo>
                      <a:pt x="823" y="406"/>
                    </a:lnTo>
                    <a:lnTo>
                      <a:pt x="825" y="406"/>
                    </a:lnTo>
                    <a:lnTo>
                      <a:pt x="825" y="406"/>
                    </a:lnTo>
                    <a:lnTo>
                      <a:pt x="825" y="406"/>
                    </a:lnTo>
                    <a:lnTo>
                      <a:pt x="827" y="406"/>
                    </a:lnTo>
                    <a:lnTo>
                      <a:pt x="827" y="408"/>
                    </a:lnTo>
                    <a:lnTo>
                      <a:pt x="827" y="406"/>
                    </a:lnTo>
                    <a:lnTo>
                      <a:pt x="829" y="406"/>
                    </a:lnTo>
                    <a:lnTo>
                      <a:pt x="829" y="404"/>
                    </a:lnTo>
                    <a:lnTo>
                      <a:pt x="827" y="404"/>
                    </a:lnTo>
                    <a:close/>
                    <a:moveTo>
                      <a:pt x="610" y="278"/>
                    </a:moveTo>
                    <a:lnTo>
                      <a:pt x="610" y="276"/>
                    </a:lnTo>
                    <a:lnTo>
                      <a:pt x="610" y="278"/>
                    </a:lnTo>
                    <a:lnTo>
                      <a:pt x="607" y="278"/>
                    </a:lnTo>
                    <a:lnTo>
                      <a:pt x="607" y="278"/>
                    </a:lnTo>
                    <a:lnTo>
                      <a:pt x="607" y="278"/>
                    </a:lnTo>
                    <a:lnTo>
                      <a:pt x="607" y="280"/>
                    </a:lnTo>
                    <a:lnTo>
                      <a:pt x="607" y="280"/>
                    </a:lnTo>
                    <a:lnTo>
                      <a:pt x="607" y="282"/>
                    </a:lnTo>
                    <a:lnTo>
                      <a:pt x="607" y="282"/>
                    </a:lnTo>
                    <a:lnTo>
                      <a:pt x="607" y="282"/>
                    </a:lnTo>
                    <a:lnTo>
                      <a:pt x="610" y="282"/>
                    </a:lnTo>
                    <a:lnTo>
                      <a:pt x="610" y="280"/>
                    </a:lnTo>
                    <a:lnTo>
                      <a:pt x="610" y="278"/>
                    </a:lnTo>
                    <a:lnTo>
                      <a:pt x="610" y="278"/>
                    </a:lnTo>
                    <a:lnTo>
                      <a:pt x="610" y="278"/>
                    </a:lnTo>
                    <a:close/>
                    <a:moveTo>
                      <a:pt x="666" y="269"/>
                    </a:moveTo>
                    <a:lnTo>
                      <a:pt x="666" y="267"/>
                    </a:lnTo>
                    <a:lnTo>
                      <a:pt x="666" y="267"/>
                    </a:lnTo>
                    <a:lnTo>
                      <a:pt x="668" y="263"/>
                    </a:lnTo>
                    <a:lnTo>
                      <a:pt x="668" y="261"/>
                    </a:lnTo>
                    <a:lnTo>
                      <a:pt x="668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61"/>
                    </a:lnTo>
                    <a:lnTo>
                      <a:pt x="666" y="259"/>
                    </a:lnTo>
                    <a:lnTo>
                      <a:pt x="666" y="259"/>
                    </a:lnTo>
                    <a:lnTo>
                      <a:pt x="664" y="261"/>
                    </a:lnTo>
                    <a:lnTo>
                      <a:pt x="662" y="263"/>
                    </a:lnTo>
                    <a:lnTo>
                      <a:pt x="662" y="265"/>
                    </a:lnTo>
                    <a:lnTo>
                      <a:pt x="662" y="269"/>
                    </a:lnTo>
                    <a:lnTo>
                      <a:pt x="664" y="271"/>
                    </a:lnTo>
                    <a:lnTo>
                      <a:pt x="664" y="274"/>
                    </a:lnTo>
                    <a:lnTo>
                      <a:pt x="664" y="274"/>
                    </a:lnTo>
                    <a:lnTo>
                      <a:pt x="666" y="274"/>
                    </a:lnTo>
                    <a:lnTo>
                      <a:pt x="666" y="271"/>
                    </a:lnTo>
                    <a:lnTo>
                      <a:pt x="666" y="271"/>
                    </a:lnTo>
                    <a:lnTo>
                      <a:pt x="666" y="271"/>
                    </a:lnTo>
                    <a:lnTo>
                      <a:pt x="666" y="274"/>
                    </a:lnTo>
                    <a:lnTo>
                      <a:pt x="666" y="274"/>
                    </a:lnTo>
                    <a:lnTo>
                      <a:pt x="668" y="274"/>
                    </a:lnTo>
                    <a:lnTo>
                      <a:pt x="668" y="274"/>
                    </a:lnTo>
                    <a:lnTo>
                      <a:pt x="668" y="271"/>
                    </a:lnTo>
                    <a:lnTo>
                      <a:pt x="668" y="271"/>
                    </a:lnTo>
                    <a:lnTo>
                      <a:pt x="666" y="269"/>
                    </a:lnTo>
                    <a:close/>
                    <a:moveTo>
                      <a:pt x="624" y="259"/>
                    </a:moveTo>
                    <a:lnTo>
                      <a:pt x="622" y="257"/>
                    </a:lnTo>
                    <a:lnTo>
                      <a:pt x="620" y="259"/>
                    </a:lnTo>
                    <a:lnTo>
                      <a:pt x="620" y="259"/>
                    </a:lnTo>
                    <a:lnTo>
                      <a:pt x="622" y="261"/>
                    </a:lnTo>
                    <a:lnTo>
                      <a:pt x="622" y="263"/>
                    </a:lnTo>
                    <a:lnTo>
                      <a:pt x="624" y="263"/>
                    </a:lnTo>
                    <a:lnTo>
                      <a:pt x="624" y="263"/>
                    </a:lnTo>
                    <a:lnTo>
                      <a:pt x="624" y="263"/>
                    </a:lnTo>
                    <a:lnTo>
                      <a:pt x="626" y="263"/>
                    </a:lnTo>
                    <a:lnTo>
                      <a:pt x="626" y="261"/>
                    </a:lnTo>
                    <a:lnTo>
                      <a:pt x="626" y="261"/>
                    </a:lnTo>
                    <a:lnTo>
                      <a:pt x="628" y="259"/>
                    </a:lnTo>
                    <a:lnTo>
                      <a:pt x="626" y="259"/>
                    </a:lnTo>
                    <a:lnTo>
                      <a:pt x="624" y="259"/>
                    </a:lnTo>
                    <a:close/>
                    <a:moveTo>
                      <a:pt x="668" y="284"/>
                    </a:moveTo>
                    <a:lnTo>
                      <a:pt x="666" y="282"/>
                    </a:lnTo>
                    <a:lnTo>
                      <a:pt x="666" y="280"/>
                    </a:lnTo>
                    <a:lnTo>
                      <a:pt x="664" y="278"/>
                    </a:lnTo>
                    <a:lnTo>
                      <a:pt x="664" y="276"/>
                    </a:lnTo>
                    <a:lnTo>
                      <a:pt x="664" y="276"/>
                    </a:lnTo>
                    <a:lnTo>
                      <a:pt x="664" y="278"/>
                    </a:lnTo>
                    <a:lnTo>
                      <a:pt x="664" y="278"/>
                    </a:lnTo>
                    <a:lnTo>
                      <a:pt x="664" y="278"/>
                    </a:lnTo>
                    <a:lnTo>
                      <a:pt x="662" y="274"/>
                    </a:lnTo>
                    <a:lnTo>
                      <a:pt x="662" y="271"/>
                    </a:lnTo>
                    <a:lnTo>
                      <a:pt x="662" y="271"/>
                    </a:lnTo>
                    <a:lnTo>
                      <a:pt x="660" y="271"/>
                    </a:lnTo>
                    <a:lnTo>
                      <a:pt x="660" y="271"/>
                    </a:lnTo>
                    <a:lnTo>
                      <a:pt x="658" y="271"/>
                    </a:lnTo>
                    <a:lnTo>
                      <a:pt x="658" y="271"/>
                    </a:lnTo>
                    <a:lnTo>
                      <a:pt x="658" y="269"/>
                    </a:lnTo>
                    <a:lnTo>
                      <a:pt x="658" y="269"/>
                    </a:lnTo>
                    <a:lnTo>
                      <a:pt x="658" y="269"/>
                    </a:lnTo>
                    <a:lnTo>
                      <a:pt x="658" y="267"/>
                    </a:lnTo>
                    <a:lnTo>
                      <a:pt x="658" y="265"/>
                    </a:lnTo>
                    <a:lnTo>
                      <a:pt x="656" y="265"/>
                    </a:lnTo>
                    <a:lnTo>
                      <a:pt x="656" y="267"/>
                    </a:lnTo>
                    <a:lnTo>
                      <a:pt x="654" y="267"/>
                    </a:lnTo>
                    <a:lnTo>
                      <a:pt x="654" y="267"/>
                    </a:lnTo>
                    <a:lnTo>
                      <a:pt x="649" y="265"/>
                    </a:lnTo>
                    <a:lnTo>
                      <a:pt x="649" y="267"/>
                    </a:lnTo>
                    <a:lnTo>
                      <a:pt x="651" y="267"/>
                    </a:lnTo>
                    <a:lnTo>
                      <a:pt x="651" y="269"/>
                    </a:lnTo>
                    <a:lnTo>
                      <a:pt x="651" y="269"/>
                    </a:lnTo>
                    <a:lnTo>
                      <a:pt x="651" y="269"/>
                    </a:lnTo>
                    <a:lnTo>
                      <a:pt x="651" y="271"/>
                    </a:lnTo>
                    <a:lnTo>
                      <a:pt x="651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4"/>
                    </a:lnTo>
                    <a:lnTo>
                      <a:pt x="654" y="276"/>
                    </a:lnTo>
                    <a:lnTo>
                      <a:pt x="654" y="276"/>
                    </a:lnTo>
                    <a:lnTo>
                      <a:pt x="654" y="276"/>
                    </a:lnTo>
                    <a:lnTo>
                      <a:pt x="654" y="276"/>
                    </a:lnTo>
                    <a:lnTo>
                      <a:pt x="656" y="276"/>
                    </a:lnTo>
                    <a:lnTo>
                      <a:pt x="656" y="276"/>
                    </a:lnTo>
                    <a:lnTo>
                      <a:pt x="656" y="280"/>
                    </a:lnTo>
                    <a:lnTo>
                      <a:pt x="656" y="280"/>
                    </a:lnTo>
                    <a:lnTo>
                      <a:pt x="656" y="280"/>
                    </a:lnTo>
                    <a:lnTo>
                      <a:pt x="656" y="282"/>
                    </a:lnTo>
                    <a:lnTo>
                      <a:pt x="656" y="288"/>
                    </a:lnTo>
                    <a:lnTo>
                      <a:pt x="656" y="288"/>
                    </a:lnTo>
                    <a:lnTo>
                      <a:pt x="656" y="288"/>
                    </a:lnTo>
                    <a:lnTo>
                      <a:pt x="654" y="288"/>
                    </a:lnTo>
                    <a:lnTo>
                      <a:pt x="654" y="288"/>
                    </a:lnTo>
                    <a:lnTo>
                      <a:pt x="654" y="290"/>
                    </a:lnTo>
                    <a:lnTo>
                      <a:pt x="654" y="290"/>
                    </a:lnTo>
                    <a:lnTo>
                      <a:pt x="654" y="290"/>
                    </a:lnTo>
                    <a:lnTo>
                      <a:pt x="656" y="290"/>
                    </a:lnTo>
                    <a:lnTo>
                      <a:pt x="656" y="292"/>
                    </a:lnTo>
                    <a:lnTo>
                      <a:pt x="656" y="295"/>
                    </a:lnTo>
                    <a:lnTo>
                      <a:pt x="656" y="295"/>
                    </a:lnTo>
                    <a:lnTo>
                      <a:pt x="656" y="295"/>
                    </a:lnTo>
                    <a:lnTo>
                      <a:pt x="656" y="297"/>
                    </a:lnTo>
                    <a:lnTo>
                      <a:pt x="658" y="297"/>
                    </a:lnTo>
                    <a:lnTo>
                      <a:pt x="658" y="297"/>
                    </a:lnTo>
                    <a:lnTo>
                      <a:pt x="658" y="297"/>
                    </a:lnTo>
                    <a:lnTo>
                      <a:pt x="660" y="295"/>
                    </a:lnTo>
                    <a:lnTo>
                      <a:pt x="660" y="295"/>
                    </a:lnTo>
                    <a:lnTo>
                      <a:pt x="660" y="295"/>
                    </a:lnTo>
                    <a:lnTo>
                      <a:pt x="660" y="295"/>
                    </a:lnTo>
                    <a:lnTo>
                      <a:pt x="660" y="297"/>
                    </a:lnTo>
                    <a:lnTo>
                      <a:pt x="662" y="299"/>
                    </a:lnTo>
                    <a:lnTo>
                      <a:pt x="664" y="299"/>
                    </a:lnTo>
                    <a:lnTo>
                      <a:pt x="664" y="297"/>
                    </a:lnTo>
                    <a:lnTo>
                      <a:pt x="666" y="295"/>
                    </a:lnTo>
                    <a:lnTo>
                      <a:pt x="666" y="292"/>
                    </a:lnTo>
                    <a:lnTo>
                      <a:pt x="668" y="290"/>
                    </a:lnTo>
                    <a:lnTo>
                      <a:pt x="668" y="286"/>
                    </a:lnTo>
                    <a:lnTo>
                      <a:pt x="668" y="284"/>
                    </a:lnTo>
                    <a:lnTo>
                      <a:pt x="668" y="284"/>
                    </a:lnTo>
                    <a:close/>
                    <a:moveTo>
                      <a:pt x="842" y="383"/>
                    </a:moveTo>
                    <a:lnTo>
                      <a:pt x="840" y="385"/>
                    </a:lnTo>
                    <a:lnTo>
                      <a:pt x="840" y="385"/>
                    </a:lnTo>
                    <a:lnTo>
                      <a:pt x="838" y="385"/>
                    </a:lnTo>
                    <a:lnTo>
                      <a:pt x="838" y="385"/>
                    </a:lnTo>
                    <a:lnTo>
                      <a:pt x="838" y="385"/>
                    </a:lnTo>
                    <a:lnTo>
                      <a:pt x="838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6" y="387"/>
                    </a:lnTo>
                    <a:lnTo>
                      <a:pt x="834" y="387"/>
                    </a:lnTo>
                    <a:lnTo>
                      <a:pt x="834" y="387"/>
                    </a:lnTo>
                    <a:lnTo>
                      <a:pt x="836" y="389"/>
                    </a:lnTo>
                    <a:lnTo>
                      <a:pt x="836" y="389"/>
                    </a:lnTo>
                    <a:lnTo>
                      <a:pt x="840" y="385"/>
                    </a:lnTo>
                    <a:lnTo>
                      <a:pt x="842" y="385"/>
                    </a:lnTo>
                    <a:lnTo>
                      <a:pt x="842" y="383"/>
                    </a:lnTo>
                    <a:lnTo>
                      <a:pt x="842" y="383"/>
                    </a:lnTo>
                    <a:lnTo>
                      <a:pt x="842" y="383"/>
                    </a:lnTo>
                    <a:close/>
                    <a:moveTo>
                      <a:pt x="850" y="343"/>
                    </a:moveTo>
                    <a:lnTo>
                      <a:pt x="848" y="339"/>
                    </a:lnTo>
                    <a:lnTo>
                      <a:pt x="848" y="339"/>
                    </a:lnTo>
                    <a:lnTo>
                      <a:pt x="848" y="339"/>
                    </a:lnTo>
                    <a:lnTo>
                      <a:pt x="848" y="341"/>
                    </a:lnTo>
                    <a:lnTo>
                      <a:pt x="846" y="343"/>
                    </a:lnTo>
                    <a:lnTo>
                      <a:pt x="848" y="345"/>
                    </a:lnTo>
                    <a:lnTo>
                      <a:pt x="848" y="345"/>
                    </a:lnTo>
                    <a:lnTo>
                      <a:pt x="850" y="343"/>
                    </a:lnTo>
                    <a:close/>
                    <a:moveTo>
                      <a:pt x="857" y="349"/>
                    </a:moveTo>
                    <a:lnTo>
                      <a:pt x="855" y="349"/>
                    </a:lnTo>
                    <a:lnTo>
                      <a:pt x="853" y="351"/>
                    </a:lnTo>
                    <a:lnTo>
                      <a:pt x="853" y="351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53" y="356"/>
                    </a:lnTo>
                    <a:lnTo>
                      <a:pt x="853" y="356"/>
                    </a:lnTo>
                    <a:lnTo>
                      <a:pt x="853" y="356"/>
                    </a:lnTo>
                    <a:lnTo>
                      <a:pt x="855" y="356"/>
                    </a:lnTo>
                    <a:lnTo>
                      <a:pt x="855" y="356"/>
                    </a:lnTo>
                    <a:lnTo>
                      <a:pt x="855" y="356"/>
                    </a:lnTo>
                    <a:lnTo>
                      <a:pt x="855" y="358"/>
                    </a:lnTo>
                    <a:lnTo>
                      <a:pt x="857" y="353"/>
                    </a:lnTo>
                    <a:lnTo>
                      <a:pt x="859" y="351"/>
                    </a:lnTo>
                    <a:lnTo>
                      <a:pt x="859" y="349"/>
                    </a:lnTo>
                    <a:lnTo>
                      <a:pt x="857" y="349"/>
                    </a:lnTo>
                    <a:lnTo>
                      <a:pt x="857" y="349"/>
                    </a:lnTo>
                    <a:close/>
                    <a:moveTo>
                      <a:pt x="850" y="322"/>
                    </a:moveTo>
                    <a:lnTo>
                      <a:pt x="850" y="320"/>
                    </a:lnTo>
                    <a:lnTo>
                      <a:pt x="853" y="320"/>
                    </a:lnTo>
                    <a:lnTo>
                      <a:pt x="853" y="320"/>
                    </a:lnTo>
                    <a:lnTo>
                      <a:pt x="853" y="318"/>
                    </a:lnTo>
                    <a:lnTo>
                      <a:pt x="853" y="318"/>
                    </a:lnTo>
                    <a:lnTo>
                      <a:pt x="853" y="318"/>
                    </a:lnTo>
                    <a:lnTo>
                      <a:pt x="850" y="320"/>
                    </a:lnTo>
                    <a:lnTo>
                      <a:pt x="846" y="322"/>
                    </a:lnTo>
                    <a:lnTo>
                      <a:pt x="846" y="320"/>
                    </a:lnTo>
                    <a:lnTo>
                      <a:pt x="846" y="320"/>
                    </a:lnTo>
                    <a:lnTo>
                      <a:pt x="846" y="318"/>
                    </a:lnTo>
                    <a:lnTo>
                      <a:pt x="846" y="318"/>
                    </a:lnTo>
                    <a:lnTo>
                      <a:pt x="846" y="318"/>
                    </a:lnTo>
                    <a:lnTo>
                      <a:pt x="848" y="318"/>
                    </a:lnTo>
                    <a:lnTo>
                      <a:pt x="848" y="320"/>
                    </a:lnTo>
                    <a:lnTo>
                      <a:pt x="848" y="320"/>
                    </a:lnTo>
                    <a:lnTo>
                      <a:pt x="848" y="320"/>
                    </a:lnTo>
                    <a:lnTo>
                      <a:pt x="850" y="318"/>
                    </a:lnTo>
                    <a:lnTo>
                      <a:pt x="853" y="316"/>
                    </a:lnTo>
                    <a:lnTo>
                      <a:pt x="853" y="313"/>
                    </a:lnTo>
                    <a:lnTo>
                      <a:pt x="853" y="311"/>
                    </a:lnTo>
                    <a:lnTo>
                      <a:pt x="853" y="311"/>
                    </a:lnTo>
                    <a:lnTo>
                      <a:pt x="848" y="305"/>
                    </a:lnTo>
                    <a:lnTo>
                      <a:pt x="848" y="305"/>
                    </a:lnTo>
                    <a:lnTo>
                      <a:pt x="848" y="305"/>
                    </a:lnTo>
                    <a:lnTo>
                      <a:pt x="844" y="303"/>
                    </a:lnTo>
                    <a:lnTo>
                      <a:pt x="842" y="301"/>
                    </a:lnTo>
                    <a:lnTo>
                      <a:pt x="842" y="299"/>
                    </a:lnTo>
                    <a:lnTo>
                      <a:pt x="842" y="299"/>
                    </a:lnTo>
                    <a:lnTo>
                      <a:pt x="842" y="299"/>
                    </a:lnTo>
                    <a:lnTo>
                      <a:pt x="840" y="299"/>
                    </a:lnTo>
                    <a:lnTo>
                      <a:pt x="838" y="299"/>
                    </a:lnTo>
                    <a:lnTo>
                      <a:pt x="838" y="299"/>
                    </a:lnTo>
                    <a:lnTo>
                      <a:pt x="838" y="297"/>
                    </a:lnTo>
                    <a:lnTo>
                      <a:pt x="840" y="297"/>
                    </a:lnTo>
                    <a:lnTo>
                      <a:pt x="840" y="297"/>
                    </a:lnTo>
                    <a:lnTo>
                      <a:pt x="842" y="297"/>
                    </a:lnTo>
                    <a:lnTo>
                      <a:pt x="842" y="297"/>
                    </a:lnTo>
                    <a:lnTo>
                      <a:pt x="842" y="297"/>
                    </a:lnTo>
                    <a:lnTo>
                      <a:pt x="842" y="297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4" y="299"/>
                    </a:lnTo>
                    <a:lnTo>
                      <a:pt x="846" y="299"/>
                    </a:lnTo>
                    <a:lnTo>
                      <a:pt x="848" y="301"/>
                    </a:lnTo>
                    <a:lnTo>
                      <a:pt x="848" y="301"/>
                    </a:lnTo>
                    <a:lnTo>
                      <a:pt x="848" y="301"/>
                    </a:lnTo>
                    <a:lnTo>
                      <a:pt x="850" y="301"/>
                    </a:lnTo>
                    <a:lnTo>
                      <a:pt x="848" y="299"/>
                    </a:lnTo>
                    <a:lnTo>
                      <a:pt x="848" y="299"/>
                    </a:lnTo>
                    <a:lnTo>
                      <a:pt x="848" y="299"/>
                    </a:lnTo>
                    <a:lnTo>
                      <a:pt x="850" y="299"/>
                    </a:lnTo>
                    <a:lnTo>
                      <a:pt x="848" y="297"/>
                    </a:lnTo>
                    <a:lnTo>
                      <a:pt x="846" y="297"/>
                    </a:lnTo>
                    <a:lnTo>
                      <a:pt x="846" y="295"/>
                    </a:lnTo>
                    <a:lnTo>
                      <a:pt x="846" y="295"/>
                    </a:lnTo>
                    <a:lnTo>
                      <a:pt x="846" y="292"/>
                    </a:lnTo>
                    <a:lnTo>
                      <a:pt x="848" y="295"/>
                    </a:lnTo>
                    <a:lnTo>
                      <a:pt x="848" y="295"/>
                    </a:lnTo>
                    <a:lnTo>
                      <a:pt x="848" y="295"/>
                    </a:lnTo>
                    <a:lnTo>
                      <a:pt x="848" y="295"/>
                    </a:lnTo>
                    <a:lnTo>
                      <a:pt x="850" y="295"/>
                    </a:lnTo>
                    <a:lnTo>
                      <a:pt x="850" y="295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3" y="292"/>
                    </a:lnTo>
                    <a:lnTo>
                      <a:pt x="850" y="292"/>
                    </a:lnTo>
                    <a:lnTo>
                      <a:pt x="850" y="292"/>
                    </a:lnTo>
                    <a:lnTo>
                      <a:pt x="850" y="290"/>
                    </a:lnTo>
                    <a:lnTo>
                      <a:pt x="850" y="288"/>
                    </a:lnTo>
                    <a:lnTo>
                      <a:pt x="848" y="288"/>
                    </a:lnTo>
                    <a:lnTo>
                      <a:pt x="848" y="288"/>
                    </a:lnTo>
                    <a:lnTo>
                      <a:pt x="848" y="288"/>
                    </a:lnTo>
                    <a:lnTo>
                      <a:pt x="846" y="288"/>
                    </a:lnTo>
                    <a:lnTo>
                      <a:pt x="848" y="286"/>
                    </a:lnTo>
                    <a:lnTo>
                      <a:pt x="848" y="284"/>
                    </a:lnTo>
                    <a:lnTo>
                      <a:pt x="850" y="284"/>
                    </a:lnTo>
                    <a:lnTo>
                      <a:pt x="850" y="282"/>
                    </a:lnTo>
                    <a:lnTo>
                      <a:pt x="850" y="282"/>
                    </a:lnTo>
                    <a:lnTo>
                      <a:pt x="850" y="280"/>
                    </a:lnTo>
                    <a:lnTo>
                      <a:pt x="850" y="280"/>
                    </a:lnTo>
                    <a:lnTo>
                      <a:pt x="850" y="280"/>
                    </a:lnTo>
                    <a:lnTo>
                      <a:pt x="850" y="280"/>
                    </a:lnTo>
                    <a:lnTo>
                      <a:pt x="848" y="280"/>
                    </a:lnTo>
                    <a:lnTo>
                      <a:pt x="848" y="280"/>
                    </a:lnTo>
                    <a:lnTo>
                      <a:pt x="848" y="280"/>
                    </a:lnTo>
                    <a:lnTo>
                      <a:pt x="848" y="278"/>
                    </a:lnTo>
                    <a:lnTo>
                      <a:pt x="848" y="276"/>
                    </a:lnTo>
                    <a:lnTo>
                      <a:pt x="850" y="274"/>
                    </a:lnTo>
                    <a:lnTo>
                      <a:pt x="853" y="271"/>
                    </a:lnTo>
                    <a:lnTo>
                      <a:pt x="850" y="269"/>
                    </a:lnTo>
                    <a:lnTo>
                      <a:pt x="848" y="267"/>
                    </a:lnTo>
                    <a:lnTo>
                      <a:pt x="846" y="267"/>
                    </a:lnTo>
                    <a:lnTo>
                      <a:pt x="846" y="267"/>
                    </a:lnTo>
                    <a:lnTo>
                      <a:pt x="846" y="265"/>
                    </a:lnTo>
                    <a:lnTo>
                      <a:pt x="844" y="265"/>
                    </a:lnTo>
                    <a:lnTo>
                      <a:pt x="844" y="265"/>
                    </a:lnTo>
                    <a:lnTo>
                      <a:pt x="842" y="265"/>
                    </a:lnTo>
                    <a:lnTo>
                      <a:pt x="840" y="265"/>
                    </a:lnTo>
                    <a:lnTo>
                      <a:pt x="840" y="263"/>
                    </a:lnTo>
                    <a:lnTo>
                      <a:pt x="842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3"/>
                    </a:lnTo>
                    <a:lnTo>
                      <a:pt x="844" y="261"/>
                    </a:lnTo>
                    <a:lnTo>
                      <a:pt x="844" y="261"/>
                    </a:lnTo>
                    <a:lnTo>
                      <a:pt x="844" y="261"/>
                    </a:lnTo>
                    <a:lnTo>
                      <a:pt x="846" y="259"/>
                    </a:lnTo>
                    <a:lnTo>
                      <a:pt x="846" y="259"/>
                    </a:lnTo>
                    <a:lnTo>
                      <a:pt x="846" y="259"/>
                    </a:lnTo>
                    <a:lnTo>
                      <a:pt x="842" y="257"/>
                    </a:lnTo>
                    <a:lnTo>
                      <a:pt x="842" y="257"/>
                    </a:lnTo>
                    <a:lnTo>
                      <a:pt x="842" y="255"/>
                    </a:lnTo>
                    <a:lnTo>
                      <a:pt x="840" y="253"/>
                    </a:lnTo>
                    <a:lnTo>
                      <a:pt x="840" y="250"/>
                    </a:lnTo>
                    <a:lnTo>
                      <a:pt x="840" y="250"/>
                    </a:lnTo>
                    <a:lnTo>
                      <a:pt x="840" y="250"/>
                    </a:lnTo>
                    <a:lnTo>
                      <a:pt x="836" y="248"/>
                    </a:lnTo>
                    <a:lnTo>
                      <a:pt x="834" y="248"/>
                    </a:lnTo>
                    <a:lnTo>
                      <a:pt x="832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9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0"/>
                    </a:lnTo>
                    <a:lnTo>
                      <a:pt x="827" y="255"/>
                    </a:lnTo>
                    <a:lnTo>
                      <a:pt x="827" y="257"/>
                    </a:lnTo>
                    <a:lnTo>
                      <a:pt x="827" y="257"/>
                    </a:lnTo>
                    <a:lnTo>
                      <a:pt x="827" y="257"/>
                    </a:lnTo>
                    <a:lnTo>
                      <a:pt x="827" y="259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7" y="261"/>
                    </a:lnTo>
                    <a:lnTo>
                      <a:pt x="825" y="261"/>
                    </a:lnTo>
                    <a:lnTo>
                      <a:pt x="825" y="261"/>
                    </a:lnTo>
                    <a:lnTo>
                      <a:pt x="823" y="261"/>
                    </a:lnTo>
                    <a:lnTo>
                      <a:pt x="823" y="259"/>
                    </a:lnTo>
                    <a:lnTo>
                      <a:pt x="823" y="259"/>
                    </a:lnTo>
                    <a:lnTo>
                      <a:pt x="823" y="259"/>
                    </a:lnTo>
                    <a:lnTo>
                      <a:pt x="819" y="267"/>
                    </a:lnTo>
                    <a:lnTo>
                      <a:pt x="819" y="267"/>
                    </a:lnTo>
                    <a:lnTo>
                      <a:pt x="819" y="269"/>
                    </a:lnTo>
                    <a:lnTo>
                      <a:pt x="817" y="271"/>
                    </a:lnTo>
                    <a:lnTo>
                      <a:pt x="817" y="271"/>
                    </a:lnTo>
                    <a:lnTo>
                      <a:pt x="815" y="271"/>
                    </a:lnTo>
                    <a:lnTo>
                      <a:pt x="815" y="274"/>
                    </a:lnTo>
                    <a:lnTo>
                      <a:pt x="815" y="276"/>
                    </a:lnTo>
                    <a:lnTo>
                      <a:pt x="813" y="276"/>
                    </a:lnTo>
                    <a:lnTo>
                      <a:pt x="811" y="276"/>
                    </a:lnTo>
                    <a:lnTo>
                      <a:pt x="811" y="276"/>
                    </a:lnTo>
                    <a:lnTo>
                      <a:pt x="809" y="276"/>
                    </a:lnTo>
                    <a:lnTo>
                      <a:pt x="809" y="274"/>
                    </a:lnTo>
                    <a:lnTo>
                      <a:pt x="806" y="274"/>
                    </a:lnTo>
                    <a:lnTo>
                      <a:pt x="804" y="274"/>
                    </a:lnTo>
                    <a:lnTo>
                      <a:pt x="802" y="274"/>
                    </a:lnTo>
                    <a:lnTo>
                      <a:pt x="800" y="274"/>
                    </a:lnTo>
                    <a:lnTo>
                      <a:pt x="800" y="276"/>
                    </a:lnTo>
                    <a:lnTo>
                      <a:pt x="800" y="278"/>
                    </a:lnTo>
                    <a:lnTo>
                      <a:pt x="802" y="280"/>
                    </a:lnTo>
                    <a:lnTo>
                      <a:pt x="802" y="280"/>
                    </a:lnTo>
                    <a:lnTo>
                      <a:pt x="802" y="280"/>
                    </a:lnTo>
                    <a:lnTo>
                      <a:pt x="802" y="280"/>
                    </a:lnTo>
                    <a:lnTo>
                      <a:pt x="804" y="280"/>
                    </a:lnTo>
                    <a:lnTo>
                      <a:pt x="804" y="282"/>
                    </a:lnTo>
                    <a:lnTo>
                      <a:pt x="806" y="282"/>
                    </a:lnTo>
                    <a:lnTo>
                      <a:pt x="809" y="282"/>
                    </a:lnTo>
                    <a:lnTo>
                      <a:pt x="811" y="282"/>
                    </a:lnTo>
                    <a:lnTo>
                      <a:pt x="811" y="282"/>
                    </a:lnTo>
                    <a:lnTo>
                      <a:pt x="811" y="284"/>
                    </a:lnTo>
                    <a:lnTo>
                      <a:pt x="811" y="284"/>
                    </a:lnTo>
                    <a:lnTo>
                      <a:pt x="811" y="284"/>
                    </a:lnTo>
                    <a:lnTo>
                      <a:pt x="813" y="284"/>
                    </a:lnTo>
                    <a:lnTo>
                      <a:pt x="813" y="284"/>
                    </a:lnTo>
                    <a:lnTo>
                      <a:pt x="815" y="282"/>
                    </a:lnTo>
                    <a:lnTo>
                      <a:pt x="817" y="284"/>
                    </a:lnTo>
                    <a:lnTo>
                      <a:pt x="815" y="284"/>
                    </a:lnTo>
                    <a:lnTo>
                      <a:pt x="813" y="286"/>
                    </a:lnTo>
                    <a:lnTo>
                      <a:pt x="813" y="288"/>
                    </a:lnTo>
                    <a:lnTo>
                      <a:pt x="815" y="288"/>
                    </a:lnTo>
                    <a:lnTo>
                      <a:pt x="811" y="290"/>
                    </a:lnTo>
                    <a:lnTo>
                      <a:pt x="811" y="292"/>
                    </a:lnTo>
                    <a:lnTo>
                      <a:pt x="811" y="295"/>
                    </a:lnTo>
                    <a:lnTo>
                      <a:pt x="809" y="295"/>
                    </a:lnTo>
                    <a:lnTo>
                      <a:pt x="809" y="295"/>
                    </a:lnTo>
                    <a:lnTo>
                      <a:pt x="806" y="297"/>
                    </a:lnTo>
                    <a:lnTo>
                      <a:pt x="811" y="299"/>
                    </a:lnTo>
                    <a:lnTo>
                      <a:pt x="811" y="301"/>
                    </a:lnTo>
                    <a:lnTo>
                      <a:pt x="811" y="301"/>
                    </a:lnTo>
                    <a:lnTo>
                      <a:pt x="809" y="303"/>
                    </a:lnTo>
                    <a:lnTo>
                      <a:pt x="809" y="305"/>
                    </a:lnTo>
                    <a:lnTo>
                      <a:pt x="809" y="305"/>
                    </a:lnTo>
                    <a:lnTo>
                      <a:pt x="809" y="305"/>
                    </a:lnTo>
                    <a:lnTo>
                      <a:pt x="809" y="305"/>
                    </a:lnTo>
                    <a:lnTo>
                      <a:pt x="811" y="305"/>
                    </a:lnTo>
                    <a:lnTo>
                      <a:pt x="811" y="305"/>
                    </a:lnTo>
                    <a:lnTo>
                      <a:pt x="811" y="305"/>
                    </a:lnTo>
                    <a:lnTo>
                      <a:pt x="813" y="305"/>
                    </a:lnTo>
                    <a:lnTo>
                      <a:pt x="815" y="305"/>
                    </a:lnTo>
                    <a:lnTo>
                      <a:pt x="815" y="307"/>
                    </a:lnTo>
                    <a:lnTo>
                      <a:pt x="813" y="307"/>
                    </a:lnTo>
                    <a:lnTo>
                      <a:pt x="813" y="307"/>
                    </a:lnTo>
                    <a:lnTo>
                      <a:pt x="811" y="307"/>
                    </a:lnTo>
                    <a:lnTo>
                      <a:pt x="811" y="307"/>
                    </a:lnTo>
                    <a:lnTo>
                      <a:pt x="809" y="309"/>
                    </a:lnTo>
                    <a:lnTo>
                      <a:pt x="806" y="311"/>
                    </a:lnTo>
                    <a:lnTo>
                      <a:pt x="806" y="316"/>
                    </a:lnTo>
                    <a:lnTo>
                      <a:pt x="809" y="318"/>
                    </a:lnTo>
                    <a:lnTo>
                      <a:pt x="811" y="322"/>
                    </a:lnTo>
                    <a:lnTo>
                      <a:pt x="811" y="322"/>
                    </a:lnTo>
                    <a:lnTo>
                      <a:pt x="811" y="324"/>
                    </a:lnTo>
                    <a:lnTo>
                      <a:pt x="811" y="324"/>
                    </a:lnTo>
                    <a:lnTo>
                      <a:pt x="811" y="324"/>
                    </a:lnTo>
                    <a:lnTo>
                      <a:pt x="811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3" y="324"/>
                    </a:lnTo>
                    <a:lnTo>
                      <a:pt x="815" y="324"/>
                    </a:lnTo>
                    <a:lnTo>
                      <a:pt x="815" y="324"/>
                    </a:lnTo>
                    <a:lnTo>
                      <a:pt x="815" y="324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5" y="326"/>
                    </a:lnTo>
                    <a:lnTo>
                      <a:pt x="817" y="326"/>
                    </a:lnTo>
                    <a:lnTo>
                      <a:pt x="819" y="326"/>
                    </a:lnTo>
                    <a:lnTo>
                      <a:pt x="821" y="328"/>
                    </a:lnTo>
                    <a:lnTo>
                      <a:pt x="823" y="328"/>
                    </a:lnTo>
                    <a:lnTo>
                      <a:pt x="823" y="330"/>
                    </a:lnTo>
                    <a:lnTo>
                      <a:pt x="823" y="330"/>
                    </a:lnTo>
                    <a:lnTo>
                      <a:pt x="827" y="332"/>
                    </a:lnTo>
                    <a:lnTo>
                      <a:pt x="827" y="332"/>
                    </a:lnTo>
                    <a:lnTo>
                      <a:pt x="829" y="332"/>
                    </a:lnTo>
                    <a:lnTo>
                      <a:pt x="829" y="332"/>
                    </a:lnTo>
                    <a:lnTo>
                      <a:pt x="832" y="334"/>
                    </a:lnTo>
                    <a:lnTo>
                      <a:pt x="832" y="334"/>
                    </a:lnTo>
                    <a:lnTo>
                      <a:pt x="832" y="334"/>
                    </a:lnTo>
                    <a:lnTo>
                      <a:pt x="832" y="337"/>
                    </a:lnTo>
                    <a:lnTo>
                      <a:pt x="832" y="337"/>
                    </a:lnTo>
                    <a:lnTo>
                      <a:pt x="832" y="337"/>
                    </a:lnTo>
                    <a:lnTo>
                      <a:pt x="834" y="337"/>
                    </a:lnTo>
                    <a:lnTo>
                      <a:pt x="834" y="337"/>
                    </a:lnTo>
                    <a:lnTo>
                      <a:pt x="836" y="337"/>
                    </a:lnTo>
                    <a:lnTo>
                      <a:pt x="838" y="339"/>
                    </a:lnTo>
                    <a:lnTo>
                      <a:pt x="838" y="339"/>
                    </a:lnTo>
                    <a:lnTo>
                      <a:pt x="838" y="339"/>
                    </a:lnTo>
                    <a:lnTo>
                      <a:pt x="840" y="337"/>
                    </a:lnTo>
                    <a:lnTo>
                      <a:pt x="846" y="334"/>
                    </a:lnTo>
                    <a:lnTo>
                      <a:pt x="848" y="332"/>
                    </a:lnTo>
                    <a:lnTo>
                      <a:pt x="848" y="330"/>
                    </a:lnTo>
                    <a:lnTo>
                      <a:pt x="850" y="326"/>
                    </a:lnTo>
                    <a:lnTo>
                      <a:pt x="850" y="324"/>
                    </a:lnTo>
                    <a:lnTo>
                      <a:pt x="850" y="324"/>
                    </a:lnTo>
                    <a:lnTo>
                      <a:pt x="850" y="322"/>
                    </a:lnTo>
                    <a:lnTo>
                      <a:pt x="850" y="322"/>
                    </a:lnTo>
                    <a:close/>
                    <a:moveTo>
                      <a:pt x="863" y="332"/>
                    </a:moveTo>
                    <a:lnTo>
                      <a:pt x="863" y="330"/>
                    </a:lnTo>
                    <a:lnTo>
                      <a:pt x="863" y="330"/>
                    </a:lnTo>
                    <a:lnTo>
                      <a:pt x="863" y="330"/>
                    </a:lnTo>
                    <a:lnTo>
                      <a:pt x="863" y="330"/>
                    </a:lnTo>
                    <a:lnTo>
                      <a:pt x="861" y="330"/>
                    </a:lnTo>
                    <a:lnTo>
                      <a:pt x="861" y="330"/>
                    </a:lnTo>
                    <a:lnTo>
                      <a:pt x="861" y="330"/>
                    </a:lnTo>
                    <a:lnTo>
                      <a:pt x="859" y="330"/>
                    </a:lnTo>
                    <a:lnTo>
                      <a:pt x="859" y="330"/>
                    </a:lnTo>
                    <a:lnTo>
                      <a:pt x="859" y="332"/>
                    </a:lnTo>
                    <a:lnTo>
                      <a:pt x="859" y="337"/>
                    </a:lnTo>
                    <a:lnTo>
                      <a:pt x="857" y="337"/>
                    </a:lnTo>
                    <a:lnTo>
                      <a:pt x="855" y="339"/>
                    </a:lnTo>
                    <a:lnTo>
                      <a:pt x="855" y="341"/>
                    </a:lnTo>
                    <a:lnTo>
                      <a:pt x="857" y="343"/>
                    </a:lnTo>
                    <a:lnTo>
                      <a:pt x="857" y="345"/>
                    </a:lnTo>
                    <a:lnTo>
                      <a:pt x="855" y="345"/>
                    </a:lnTo>
                    <a:lnTo>
                      <a:pt x="855" y="345"/>
                    </a:lnTo>
                    <a:lnTo>
                      <a:pt x="857" y="347"/>
                    </a:lnTo>
                    <a:lnTo>
                      <a:pt x="857" y="347"/>
                    </a:lnTo>
                    <a:lnTo>
                      <a:pt x="857" y="347"/>
                    </a:lnTo>
                    <a:lnTo>
                      <a:pt x="859" y="347"/>
                    </a:lnTo>
                    <a:lnTo>
                      <a:pt x="859" y="347"/>
                    </a:lnTo>
                    <a:lnTo>
                      <a:pt x="859" y="347"/>
                    </a:lnTo>
                    <a:lnTo>
                      <a:pt x="859" y="347"/>
                    </a:lnTo>
                    <a:lnTo>
                      <a:pt x="861" y="341"/>
                    </a:lnTo>
                    <a:lnTo>
                      <a:pt x="863" y="337"/>
                    </a:lnTo>
                    <a:lnTo>
                      <a:pt x="863" y="334"/>
                    </a:lnTo>
                    <a:lnTo>
                      <a:pt x="865" y="332"/>
                    </a:lnTo>
                    <a:lnTo>
                      <a:pt x="863" y="332"/>
                    </a:lnTo>
                    <a:close/>
                    <a:moveTo>
                      <a:pt x="840" y="351"/>
                    </a:moveTo>
                    <a:lnTo>
                      <a:pt x="840" y="351"/>
                    </a:lnTo>
                    <a:lnTo>
                      <a:pt x="840" y="351"/>
                    </a:lnTo>
                    <a:lnTo>
                      <a:pt x="842" y="353"/>
                    </a:lnTo>
                    <a:lnTo>
                      <a:pt x="842" y="356"/>
                    </a:lnTo>
                    <a:lnTo>
                      <a:pt x="842" y="356"/>
                    </a:lnTo>
                    <a:lnTo>
                      <a:pt x="844" y="356"/>
                    </a:lnTo>
                    <a:lnTo>
                      <a:pt x="844" y="356"/>
                    </a:lnTo>
                    <a:lnTo>
                      <a:pt x="846" y="356"/>
                    </a:lnTo>
                    <a:lnTo>
                      <a:pt x="846" y="356"/>
                    </a:lnTo>
                    <a:lnTo>
                      <a:pt x="846" y="356"/>
                    </a:lnTo>
                    <a:lnTo>
                      <a:pt x="848" y="356"/>
                    </a:lnTo>
                    <a:lnTo>
                      <a:pt x="848" y="356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50" y="353"/>
                    </a:lnTo>
                    <a:lnTo>
                      <a:pt x="848" y="351"/>
                    </a:lnTo>
                    <a:lnTo>
                      <a:pt x="848" y="351"/>
                    </a:lnTo>
                    <a:lnTo>
                      <a:pt x="848" y="349"/>
                    </a:lnTo>
                    <a:lnTo>
                      <a:pt x="848" y="349"/>
                    </a:lnTo>
                    <a:lnTo>
                      <a:pt x="846" y="347"/>
                    </a:lnTo>
                    <a:lnTo>
                      <a:pt x="844" y="347"/>
                    </a:lnTo>
                    <a:lnTo>
                      <a:pt x="844" y="347"/>
                    </a:lnTo>
                    <a:lnTo>
                      <a:pt x="842" y="347"/>
                    </a:lnTo>
                    <a:lnTo>
                      <a:pt x="842" y="347"/>
                    </a:lnTo>
                    <a:lnTo>
                      <a:pt x="842" y="347"/>
                    </a:lnTo>
                    <a:lnTo>
                      <a:pt x="840" y="347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49"/>
                    </a:lnTo>
                    <a:lnTo>
                      <a:pt x="840" y="351"/>
                    </a:lnTo>
                    <a:close/>
                    <a:moveTo>
                      <a:pt x="591" y="238"/>
                    </a:moveTo>
                    <a:lnTo>
                      <a:pt x="591" y="238"/>
                    </a:lnTo>
                    <a:lnTo>
                      <a:pt x="589" y="240"/>
                    </a:lnTo>
                    <a:lnTo>
                      <a:pt x="589" y="242"/>
                    </a:lnTo>
                    <a:lnTo>
                      <a:pt x="589" y="244"/>
                    </a:lnTo>
                    <a:lnTo>
                      <a:pt x="589" y="246"/>
                    </a:lnTo>
                    <a:lnTo>
                      <a:pt x="589" y="246"/>
                    </a:lnTo>
                    <a:lnTo>
                      <a:pt x="591" y="244"/>
                    </a:lnTo>
                    <a:lnTo>
                      <a:pt x="591" y="244"/>
                    </a:lnTo>
                    <a:lnTo>
                      <a:pt x="591" y="244"/>
                    </a:lnTo>
                    <a:lnTo>
                      <a:pt x="591" y="244"/>
                    </a:lnTo>
                    <a:lnTo>
                      <a:pt x="593" y="240"/>
                    </a:lnTo>
                    <a:lnTo>
                      <a:pt x="593" y="238"/>
                    </a:lnTo>
                    <a:lnTo>
                      <a:pt x="591" y="238"/>
                    </a:lnTo>
                    <a:close/>
                    <a:moveTo>
                      <a:pt x="848" y="360"/>
                    </a:moveTo>
                    <a:lnTo>
                      <a:pt x="848" y="360"/>
                    </a:lnTo>
                    <a:lnTo>
                      <a:pt x="848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6" y="360"/>
                    </a:lnTo>
                    <a:lnTo>
                      <a:pt x="844" y="360"/>
                    </a:lnTo>
                    <a:lnTo>
                      <a:pt x="844" y="360"/>
                    </a:lnTo>
                    <a:lnTo>
                      <a:pt x="844" y="362"/>
                    </a:lnTo>
                    <a:lnTo>
                      <a:pt x="842" y="364"/>
                    </a:lnTo>
                    <a:lnTo>
                      <a:pt x="840" y="370"/>
                    </a:lnTo>
                    <a:lnTo>
                      <a:pt x="840" y="370"/>
                    </a:lnTo>
                    <a:lnTo>
                      <a:pt x="840" y="372"/>
                    </a:lnTo>
                    <a:lnTo>
                      <a:pt x="840" y="372"/>
                    </a:lnTo>
                    <a:lnTo>
                      <a:pt x="838" y="374"/>
                    </a:lnTo>
                    <a:lnTo>
                      <a:pt x="842" y="377"/>
                    </a:lnTo>
                    <a:lnTo>
                      <a:pt x="842" y="377"/>
                    </a:lnTo>
                    <a:lnTo>
                      <a:pt x="842" y="377"/>
                    </a:lnTo>
                    <a:lnTo>
                      <a:pt x="844" y="377"/>
                    </a:lnTo>
                    <a:lnTo>
                      <a:pt x="844" y="374"/>
                    </a:lnTo>
                    <a:lnTo>
                      <a:pt x="844" y="374"/>
                    </a:lnTo>
                    <a:lnTo>
                      <a:pt x="846" y="370"/>
                    </a:lnTo>
                    <a:lnTo>
                      <a:pt x="848" y="368"/>
                    </a:lnTo>
                    <a:lnTo>
                      <a:pt x="848" y="368"/>
                    </a:lnTo>
                    <a:lnTo>
                      <a:pt x="848" y="366"/>
                    </a:lnTo>
                    <a:lnTo>
                      <a:pt x="850" y="364"/>
                    </a:lnTo>
                    <a:lnTo>
                      <a:pt x="850" y="362"/>
                    </a:lnTo>
                    <a:lnTo>
                      <a:pt x="848" y="360"/>
                    </a:lnTo>
                    <a:close/>
                    <a:moveTo>
                      <a:pt x="836" y="347"/>
                    </a:moveTo>
                    <a:lnTo>
                      <a:pt x="838" y="345"/>
                    </a:lnTo>
                    <a:lnTo>
                      <a:pt x="838" y="343"/>
                    </a:lnTo>
                    <a:lnTo>
                      <a:pt x="838" y="341"/>
                    </a:lnTo>
                    <a:lnTo>
                      <a:pt x="836" y="341"/>
                    </a:lnTo>
                    <a:lnTo>
                      <a:pt x="836" y="341"/>
                    </a:lnTo>
                    <a:lnTo>
                      <a:pt x="836" y="341"/>
                    </a:lnTo>
                    <a:lnTo>
                      <a:pt x="836" y="341"/>
                    </a:lnTo>
                    <a:lnTo>
                      <a:pt x="834" y="339"/>
                    </a:lnTo>
                    <a:lnTo>
                      <a:pt x="834" y="339"/>
                    </a:lnTo>
                    <a:lnTo>
                      <a:pt x="834" y="339"/>
                    </a:lnTo>
                    <a:lnTo>
                      <a:pt x="832" y="339"/>
                    </a:lnTo>
                    <a:lnTo>
                      <a:pt x="829" y="337"/>
                    </a:lnTo>
                    <a:lnTo>
                      <a:pt x="827" y="334"/>
                    </a:lnTo>
                    <a:lnTo>
                      <a:pt x="827" y="332"/>
                    </a:lnTo>
                    <a:lnTo>
                      <a:pt x="823" y="332"/>
                    </a:lnTo>
                    <a:lnTo>
                      <a:pt x="823" y="330"/>
                    </a:lnTo>
                    <a:lnTo>
                      <a:pt x="823" y="330"/>
                    </a:lnTo>
                    <a:lnTo>
                      <a:pt x="823" y="330"/>
                    </a:lnTo>
                    <a:lnTo>
                      <a:pt x="821" y="330"/>
                    </a:lnTo>
                    <a:lnTo>
                      <a:pt x="821" y="330"/>
                    </a:lnTo>
                    <a:lnTo>
                      <a:pt x="819" y="330"/>
                    </a:lnTo>
                    <a:lnTo>
                      <a:pt x="819" y="330"/>
                    </a:lnTo>
                    <a:lnTo>
                      <a:pt x="819" y="332"/>
                    </a:lnTo>
                    <a:lnTo>
                      <a:pt x="817" y="332"/>
                    </a:lnTo>
                    <a:lnTo>
                      <a:pt x="817" y="334"/>
                    </a:lnTo>
                    <a:lnTo>
                      <a:pt x="815" y="334"/>
                    </a:lnTo>
                    <a:lnTo>
                      <a:pt x="815" y="334"/>
                    </a:lnTo>
                    <a:lnTo>
                      <a:pt x="815" y="337"/>
                    </a:lnTo>
                    <a:lnTo>
                      <a:pt x="813" y="337"/>
                    </a:lnTo>
                    <a:lnTo>
                      <a:pt x="813" y="337"/>
                    </a:lnTo>
                    <a:lnTo>
                      <a:pt x="813" y="339"/>
                    </a:lnTo>
                    <a:lnTo>
                      <a:pt x="813" y="339"/>
                    </a:lnTo>
                    <a:lnTo>
                      <a:pt x="813" y="339"/>
                    </a:lnTo>
                    <a:lnTo>
                      <a:pt x="813" y="339"/>
                    </a:lnTo>
                    <a:lnTo>
                      <a:pt x="815" y="339"/>
                    </a:lnTo>
                    <a:lnTo>
                      <a:pt x="815" y="339"/>
                    </a:lnTo>
                    <a:lnTo>
                      <a:pt x="815" y="339"/>
                    </a:lnTo>
                    <a:lnTo>
                      <a:pt x="819" y="341"/>
                    </a:lnTo>
                    <a:lnTo>
                      <a:pt x="819" y="341"/>
                    </a:lnTo>
                    <a:lnTo>
                      <a:pt x="821" y="343"/>
                    </a:lnTo>
                    <a:lnTo>
                      <a:pt x="821" y="343"/>
                    </a:lnTo>
                    <a:lnTo>
                      <a:pt x="821" y="343"/>
                    </a:lnTo>
                    <a:lnTo>
                      <a:pt x="821" y="343"/>
                    </a:lnTo>
                    <a:lnTo>
                      <a:pt x="823" y="343"/>
                    </a:lnTo>
                    <a:lnTo>
                      <a:pt x="823" y="343"/>
                    </a:lnTo>
                    <a:lnTo>
                      <a:pt x="823" y="343"/>
                    </a:lnTo>
                    <a:lnTo>
                      <a:pt x="825" y="347"/>
                    </a:lnTo>
                    <a:lnTo>
                      <a:pt x="827" y="347"/>
                    </a:lnTo>
                    <a:lnTo>
                      <a:pt x="827" y="347"/>
                    </a:lnTo>
                    <a:lnTo>
                      <a:pt x="827" y="349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7" y="351"/>
                    </a:lnTo>
                    <a:lnTo>
                      <a:pt x="829" y="351"/>
                    </a:lnTo>
                    <a:lnTo>
                      <a:pt x="829" y="351"/>
                    </a:lnTo>
                    <a:lnTo>
                      <a:pt x="829" y="351"/>
                    </a:lnTo>
                    <a:lnTo>
                      <a:pt x="832" y="353"/>
                    </a:lnTo>
                    <a:lnTo>
                      <a:pt x="832" y="353"/>
                    </a:lnTo>
                    <a:lnTo>
                      <a:pt x="832" y="353"/>
                    </a:lnTo>
                    <a:lnTo>
                      <a:pt x="832" y="353"/>
                    </a:lnTo>
                    <a:lnTo>
                      <a:pt x="834" y="351"/>
                    </a:lnTo>
                    <a:lnTo>
                      <a:pt x="834" y="349"/>
                    </a:lnTo>
                    <a:lnTo>
                      <a:pt x="832" y="347"/>
                    </a:lnTo>
                    <a:lnTo>
                      <a:pt x="836" y="347"/>
                    </a:lnTo>
                    <a:close/>
                    <a:moveTo>
                      <a:pt x="390" y="488"/>
                    </a:moveTo>
                    <a:lnTo>
                      <a:pt x="390" y="486"/>
                    </a:lnTo>
                    <a:lnTo>
                      <a:pt x="390" y="486"/>
                    </a:lnTo>
                    <a:lnTo>
                      <a:pt x="390" y="484"/>
                    </a:lnTo>
                    <a:lnTo>
                      <a:pt x="390" y="482"/>
                    </a:lnTo>
                    <a:lnTo>
                      <a:pt x="388" y="482"/>
                    </a:lnTo>
                    <a:lnTo>
                      <a:pt x="388" y="482"/>
                    </a:lnTo>
                    <a:lnTo>
                      <a:pt x="388" y="477"/>
                    </a:lnTo>
                    <a:lnTo>
                      <a:pt x="388" y="477"/>
                    </a:lnTo>
                    <a:lnTo>
                      <a:pt x="388" y="477"/>
                    </a:lnTo>
                    <a:lnTo>
                      <a:pt x="388" y="475"/>
                    </a:lnTo>
                    <a:lnTo>
                      <a:pt x="385" y="475"/>
                    </a:lnTo>
                    <a:lnTo>
                      <a:pt x="385" y="475"/>
                    </a:lnTo>
                    <a:lnTo>
                      <a:pt x="381" y="475"/>
                    </a:lnTo>
                    <a:lnTo>
                      <a:pt x="381" y="475"/>
                    </a:lnTo>
                    <a:lnTo>
                      <a:pt x="381" y="475"/>
                    </a:lnTo>
                    <a:lnTo>
                      <a:pt x="377" y="473"/>
                    </a:lnTo>
                    <a:lnTo>
                      <a:pt x="377" y="473"/>
                    </a:lnTo>
                    <a:lnTo>
                      <a:pt x="369" y="473"/>
                    </a:lnTo>
                    <a:lnTo>
                      <a:pt x="364" y="475"/>
                    </a:lnTo>
                    <a:lnTo>
                      <a:pt x="364" y="477"/>
                    </a:lnTo>
                    <a:lnTo>
                      <a:pt x="364" y="484"/>
                    </a:lnTo>
                    <a:lnTo>
                      <a:pt x="364" y="486"/>
                    </a:lnTo>
                    <a:lnTo>
                      <a:pt x="373" y="496"/>
                    </a:lnTo>
                    <a:lnTo>
                      <a:pt x="375" y="496"/>
                    </a:lnTo>
                    <a:lnTo>
                      <a:pt x="381" y="498"/>
                    </a:lnTo>
                    <a:lnTo>
                      <a:pt x="381" y="498"/>
                    </a:lnTo>
                    <a:lnTo>
                      <a:pt x="383" y="496"/>
                    </a:lnTo>
                    <a:lnTo>
                      <a:pt x="385" y="492"/>
                    </a:lnTo>
                    <a:lnTo>
                      <a:pt x="390" y="488"/>
                    </a:lnTo>
                    <a:close/>
                    <a:moveTo>
                      <a:pt x="591" y="398"/>
                    </a:moveTo>
                    <a:lnTo>
                      <a:pt x="587" y="402"/>
                    </a:lnTo>
                    <a:lnTo>
                      <a:pt x="584" y="402"/>
                    </a:lnTo>
                    <a:lnTo>
                      <a:pt x="584" y="402"/>
                    </a:lnTo>
                    <a:lnTo>
                      <a:pt x="582" y="404"/>
                    </a:lnTo>
                    <a:lnTo>
                      <a:pt x="584" y="406"/>
                    </a:lnTo>
                    <a:lnTo>
                      <a:pt x="587" y="404"/>
                    </a:lnTo>
                    <a:lnTo>
                      <a:pt x="587" y="404"/>
                    </a:lnTo>
                    <a:lnTo>
                      <a:pt x="591" y="398"/>
                    </a:lnTo>
                    <a:lnTo>
                      <a:pt x="593" y="398"/>
                    </a:lnTo>
                    <a:lnTo>
                      <a:pt x="593" y="398"/>
                    </a:lnTo>
                    <a:lnTo>
                      <a:pt x="591" y="398"/>
                    </a:lnTo>
                    <a:lnTo>
                      <a:pt x="591" y="398"/>
                    </a:lnTo>
                    <a:close/>
                    <a:moveTo>
                      <a:pt x="381" y="164"/>
                    </a:moveTo>
                    <a:lnTo>
                      <a:pt x="381" y="164"/>
                    </a:lnTo>
                    <a:lnTo>
                      <a:pt x="381" y="164"/>
                    </a:lnTo>
                    <a:lnTo>
                      <a:pt x="381" y="166"/>
                    </a:lnTo>
                    <a:lnTo>
                      <a:pt x="381" y="164"/>
                    </a:lnTo>
                    <a:close/>
                    <a:moveTo>
                      <a:pt x="358" y="374"/>
                    </a:moveTo>
                    <a:lnTo>
                      <a:pt x="358" y="372"/>
                    </a:lnTo>
                    <a:lnTo>
                      <a:pt x="358" y="372"/>
                    </a:lnTo>
                    <a:lnTo>
                      <a:pt x="358" y="372"/>
                    </a:lnTo>
                    <a:lnTo>
                      <a:pt x="358" y="372"/>
                    </a:lnTo>
                    <a:lnTo>
                      <a:pt x="356" y="372"/>
                    </a:lnTo>
                    <a:lnTo>
                      <a:pt x="356" y="372"/>
                    </a:lnTo>
                    <a:lnTo>
                      <a:pt x="354" y="372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4" y="374"/>
                    </a:lnTo>
                    <a:lnTo>
                      <a:pt x="356" y="377"/>
                    </a:lnTo>
                    <a:lnTo>
                      <a:pt x="356" y="377"/>
                    </a:lnTo>
                    <a:lnTo>
                      <a:pt x="356" y="377"/>
                    </a:lnTo>
                    <a:lnTo>
                      <a:pt x="358" y="374"/>
                    </a:lnTo>
                    <a:close/>
                    <a:moveTo>
                      <a:pt x="373" y="452"/>
                    </a:moveTo>
                    <a:lnTo>
                      <a:pt x="375" y="452"/>
                    </a:lnTo>
                    <a:lnTo>
                      <a:pt x="375" y="452"/>
                    </a:lnTo>
                    <a:lnTo>
                      <a:pt x="377" y="450"/>
                    </a:lnTo>
                    <a:lnTo>
                      <a:pt x="375" y="450"/>
                    </a:lnTo>
                    <a:lnTo>
                      <a:pt x="375" y="450"/>
                    </a:lnTo>
                    <a:lnTo>
                      <a:pt x="373" y="450"/>
                    </a:lnTo>
                    <a:lnTo>
                      <a:pt x="373" y="450"/>
                    </a:lnTo>
                    <a:lnTo>
                      <a:pt x="371" y="448"/>
                    </a:lnTo>
                    <a:lnTo>
                      <a:pt x="371" y="448"/>
                    </a:lnTo>
                    <a:lnTo>
                      <a:pt x="371" y="450"/>
                    </a:lnTo>
                    <a:lnTo>
                      <a:pt x="371" y="450"/>
                    </a:lnTo>
                    <a:lnTo>
                      <a:pt x="373" y="452"/>
                    </a:lnTo>
                    <a:lnTo>
                      <a:pt x="373" y="452"/>
                    </a:lnTo>
                    <a:close/>
                    <a:moveTo>
                      <a:pt x="360" y="482"/>
                    </a:moveTo>
                    <a:lnTo>
                      <a:pt x="360" y="482"/>
                    </a:lnTo>
                    <a:lnTo>
                      <a:pt x="358" y="479"/>
                    </a:lnTo>
                    <a:lnTo>
                      <a:pt x="356" y="479"/>
                    </a:lnTo>
                    <a:lnTo>
                      <a:pt x="356" y="479"/>
                    </a:lnTo>
                    <a:lnTo>
                      <a:pt x="356" y="479"/>
                    </a:lnTo>
                    <a:lnTo>
                      <a:pt x="358" y="479"/>
                    </a:lnTo>
                    <a:lnTo>
                      <a:pt x="358" y="482"/>
                    </a:lnTo>
                    <a:lnTo>
                      <a:pt x="356" y="482"/>
                    </a:lnTo>
                    <a:lnTo>
                      <a:pt x="358" y="488"/>
                    </a:lnTo>
                    <a:lnTo>
                      <a:pt x="358" y="488"/>
                    </a:lnTo>
                    <a:lnTo>
                      <a:pt x="360" y="488"/>
                    </a:lnTo>
                    <a:lnTo>
                      <a:pt x="360" y="486"/>
                    </a:lnTo>
                    <a:lnTo>
                      <a:pt x="362" y="486"/>
                    </a:lnTo>
                    <a:lnTo>
                      <a:pt x="362" y="484"/>
                    </a:lnTo>
                    <a:lnTo>
                      <a:pt x="360" y="482"/>
                    </a:lnTo>
                    <a:close/>
                    <a:moveTo>
                      <a:pt x="289" y="82"/>
                    </a:moveTo>
                    <a:lnTo>
                      <a:pt x="289" y="82"/>
                    </a:lnTo>
                    <a:lnTo>
                      <a:pt x="289" y="80"/>
                    </a:lnTo>
                    <a:lnTo>
                      <a:pt x="287" y="80"/>
                    </a:lnTo>
                    <a:lnTo>
                      <a:pt x="287" y="80"/>
                    </a:lnTo>
                    <a:lnTo>
                      <a:pt x="285" y="82"/>
                    </a:lnTo>
                    <a:lnTo>
                      <a:pt x="285" y="84"/>
                    </a:lnTo>
                    <a:lnTo>
                      <a:pt x="287" y="87"/>
                    </a:lnTo>
                    <a:lnTo>
                      <a:pt x="287" y="87"/>
                    </a:lnTo>
                    <a:lnTo>
                      <a:pt x="289" y="87"/>
                    </a:lnTo>
                    <a:lnTo>
                      <a:pt x="291" y="84"/>
                    </a:lnTo>
                    <a:lnTo>
                      <a:pt x="291" y="84"/>
                    </a:lnTo>
                    <a:lnTo>
                      <a:pt x="289" y="82"/>
                    </a:lnTo>
                    <a:close/>
                    <a:moveTo>
                      <a:pt x="320" y="393"/>
                    </a:moveTo>
                    <a:lnTo>
                      <a:pt x="320" y="395"/>
                    </a:lnTo>
                    <a:lnTo>
                      <a:pt x="320" y="395"/>
                    </a:lnTo>
                    <a:lnTo>
                      <a:pt x="320" y="395"/>
                    </a:lnTo>
                    <a:lnTo>
                      <a:pt x="320" y="398"/>
                    </a:lnTo>
                    <a:lnTo>
                      <a:pt x="320" y="398"/>
                    </a:lnTo>
                    <a:lnTo>
                      <a:pt x="323" y="398"/>
                    </a:lnTo>
                    <a:lnTo>
                      <a:pt x="323" y="398"/>
                    </a:lnTo>
                    <a:lnTo>
                      <a:pt x="323" y="395"/>
                    </a:lnTo>
                    <a:lnTo>
                      <a:pt x="323" y="393"/>
                    </a:lnTo>
                    <a:lnTo>
                      <a:pt x="320" y="393"/>
                    </a:lnTo>
                    <a:close/>
                    <a:moveTo>
                      <a:pt x="308" y="511"/>
                    </a:moveTo>
                    <a:lnTo>
                      <a:pt x="308" y="511"/>
                    </a:lnTo>
                    <a:lnTo>
                      <a:pt x="297" y="509"/>
                    </a:lnTo>
                    <a:lnTo>
                      <a:pt x="295" y="511"/>
                    </a:lnTo>
                    <a:lnTo>
                      <a:pt x="293" y="511"/>
                    </a:lnTo>
                    <a:lnTo>
                      <a:pt x="295" y="513"/>
                    </a:lnTo>
                    <a:lnTo>
                      <a:pt x="297" y="515"/>
                    </a:lnTo>
                    <a:lnTo>
                      <a:pt x="302" y="517"/>
                    </a:lnTo>
                    <a:lnTo>
                      <a:pt x="302" y="517"/>
                    </a:lnTo>
                    <a:lnTo>
                      <a:pt x="304" y="515"/>
                    </a:lnTo>
                    <a:lnTo>
                      <a:pt x="304" y="515"/>
                    </a:lnTo>
                    <a:lnTo>
                      <a:pt x="306" y="515"/>
                    </a:lnTo>
                    <a:lnTo>
                      <a:pt x="306" y="517"/>
                    </a:lnTo>
                    <a:lnTo>
                      <a:pt x="308" y="517"/>
                    </a:lnTo>
                    <a:lnTo>
                      <a:pt x="310" y="517"/>
                    </a:lnTo>
                    <a:lnTo>
                      <a:pt x="310" y="517"/>
                    </a:lnTo>
                    <a:lnTo>
                      <a:pt x="312" y="517"/>
                    </a:lnTo>
                    <a:lnTo>
                      <a:pt x="312" y="515"/>
                    </a:lnTo>
                    <a:lnTo>
                      <a:pt x="312" y="513"/>
                    </a:lnTo>
                    <a:lnTo>
                      <a:pt x="312" y="513"/>
                    </a:lnTo>
                    <a:lnTo>
                      <a:pt x="308" y="511"/>
                    </a:lnTo>
                    <a:close/>
                    <a:moveTo>
                      <a:pt x="283" y="70"/>
                    </a:moveTo>
                    <a:lnTo>
                      <a:pt x="281" y="68"/>
                    </a:lnTo>
                    <a:lnTo>
                      <a:pt x="281" y="68"/>
                    </a:lnTo>
                    <a:lnTo>
                      <a:pt x="279" y="70"/>
                    </a:lnTo>
                    <a:lnTo>
                      <a:pt x="279" y="72"/>
                    </a:lnTo>
                    <a:lnTo>
                      <a:pt x="276" y="70"/>
                    </a:lnTo>
                    <a:lnTo>
                      <a:pt x="274" y="70"/>
                    </a:lnTo>
                    <a:lnTo>
                      <a:pt x="272" y="70"/>
                    </a:lnTo>
                    <a:lnTo>
                      <a:pt x="272" y="68"/>
                    </a:lnTo>
                    <a:lnTo>
                      <a:pt x="270" y="68"/>
                    </a:lnTo>
                    <a:lnTo>
                      <a:pt x="270" y="68"/>
                    </a:lnTo>
                    <a:lnTo>
                      <a:pt x="268" y="68"/>
                    </a:lnTo>
                    <a:lnTo>
                      <a:pt x="268" y="68"/>
                    </a:lnTo>
                    <a:lnTo>
                      <a:pt x="268" y="70"/>
                    </a:lnTo>
                    <a:lnTo>
                      <a:pt x="270" y="72"/>
                    </a:lnTo>
                    <a:lnTo>
                      <a:pt x="270" y="74"/>
                    </a:lnTo>
                    <a:lnTo>
                      <a:pt x="272" y="76"/>
                    </a:lnTo>
                    <a:lnTo>
                      <a:pt x="272" y="76"/>
                    </a:lnTo>
                    <a:lnTo>
                      <a:pt x="272" y="76"/>
                    </a:lnTo>
                    <a:lnTo>
                      <a:pt x="272" y="78"/>
                    </a:lnTo>
                    <a:lnTo>
                      <a:pt x="274" y="78"/>
                    </a:lnTo>
                    <a:lnTo>
                      <a:pt x="274" y="78"/>
                    </a:lnTo>
                    <a:lnTo>
                      <a:pt x="274" y="78"/>
                    </a:lnTo>
                    <a:lnTo>
                      <a:pt x="276" y="78"/>
                    </a:lnTo>
                    <a:lnTo>
                      <a:pt x="276" y="78"/>
                    </a:lnTo>
                    <a:lnTo>
                      <a:pt x="276" y="76"/>
                    </a:lnTo>
                    <a:lnTo>
                      <a:pt x="276" y="76"/>
                    </a:lnTo>
                    <a:lnTo>
                      <a:pt x="276" y="74"/>
                    </a:lnTo>
                    <a:lnTo>
                      <a:pt x="279" y="76"/>
                    </a:lnTo>
                    <a:lnTo>
                      <a:pt x="281" y="78"/>
                    </a:lnTo>
                    <a:lnTo>
                      <a:pt x="283" y="78"/>
                    </a:lnTo>
                    <a:lnTo>
                      <a:pt x="283" y="72"/>
                    </a:lnTo>
                    <a:lnTo>
                      <a:pt x="283" y="70"/>
                    </a:lnTo>
                    <a:close/>
                    <a:moveTo>
                      <a:pt x="511" y="505"/>
                    </a:moveTo>
                    <a:lnTo>
                      <a:pt x="509" y="505"/>
                    </a:lnTo>
                    <a:lnTo>
                      <a:pt x="507" y="505"/>
                    </a:lnTo>
                    <a:lnTo>
                      <a:pt x="507" y="505"/>
                    </a:lnTo>
                    <a:lnTo>
                      <a:pt x="507" y="507"/>
                    </a:lnTo>
                    <a:lnTo>
                      <a:pt x="505" y="507"/>
                    </a:lnTo>
                    <a:lnTo>
                      <a:pt x="505" y="507"/>
                    </a:lnTo>
                    <a:lnTo>
                      <a:pt x="505" y="507"/>
                    </a:lnTo>
                    <a:lnTo>
                      <a:pt x="505" y="505"/>
                    </a:lnTo>
                    <a:lnTo>
                      <a:pt x="505" y="505"/>
                    </a:lnTo>
                    <a:lnTo>
                      <a:pt x="503" y="500"/>
                    </a:lnTo>
                    <a:lnTo>
                      <a:pt x="501" y="500"/>
                    </a:lnTo>
                    <a:lnTo>
                      <a:pt x="499" y="503"/>
                    </a:lnTo>
                    <a:lnTo>
                      <a:pt x="494" y="507"/>
                    </a:lnTo>
                    <a:lnTo>
                      <a:pt x="492" y="507"/>
                    </a:lnTo>
                    <a:lnTo>
                      <a:pt x="492" y="505"/>
                    </a:lnTo>
                    <a:lnTo>
                      <a:pt x="490" y="505"/>
                    </a:lnTo>
                    <a:lnTo>
                      <a:pt x="490" y="507"/>
                    </a:lnTo>
                    <a:lnTo>
                      <a:pt x="490" y="507"/>
                    </a:lnTo>
                    <a:lnTo>
                      <a:pt x="490" y="509"/>
                    </a:lnTo>
                    <a:lnTo>
                      <a:pt x="490" y="511"/>
                    </a:lnTo>
                    <a:lnTo>
                      <a:pt x="490" y="511"/>
                    </a:lnTo>
                    <a:lnTo>
                      <a:pt x="490" y="513"/>
                    </a:lnTo>
                    <a:lnTo>
                      <a:pt x="488" y="513"/>
                    </a:lnTo>
                    <a:lnTo>
                      <a:pt x="486" y="515"/>
                    </a:lnTo>
                    <a:lnTo>
                      <a:pt x="486" y="515"/>
                    </a:lnTo>
                    <a:lnTo>
                      <a:pt x="484" y="515"/>
                    </a:lnTo>
                    <a:lnTo>
                      <a:pt x="482" y="517"/>
                    </a:lnTo>
                    <a:lnTo>
                      <a:pt x="482" y="517"/>
                    </a:lnTo>
                    <a:lnTo>
                      <a:pt x="480" y="519"/>
                    </a:lnTo>
                    <a:lnTo>
                      <a:pt x="475" y="524"/>
                    </a:lnTo>
                    <a:lnTo>
                      <a:pt x="475" y="526"/>
                    </a:lnTo>
                    <a:lnTo>
                      <a:pt x="480" y="526"/>
                    </a:lnTo>
                    <a:lnTo>
                      <a:pt x="480" y="526"/>
                    </a:lnTo>
                    <a:lnTo>
                      <a:pt x="482" y="524"/>
                    </a:lnTo>
                    <a:lnTo>
                      <a:pt x="486" y="521"/>
                    </a:lnTo>
                    <a:lnTo>
                      <a:pt x="488" y="521"/>
                    </a:lnTo>
                    <a:lnTo>
                      <a:pt x="488" y="519"/>
                    </a:lnTo>
                    <a:lnTo>
                      <a:pt x="488" y="517"/>
                    </a:lnTo>
                    <a:lnTo>
                      <a:pt x="488" y="517"/>
                    </a:lnTo>
                    <a:lnTo>
                      <a:pt x="492" y="515"/>
                    </a:lnTo>
                    <a:lnTo>
                      <a:pt x="496" y="515"/>
                    </a:lnTo>
                    <a:lnTo>
                      <a:pt x="496" y="515"/>
                    </a:lnTo>
                    <a:lnTo>
                      <a:pt x="503" y="513"/>
                    </a:lnTo>
                    <a:lnTo>
                      <a:pt x="507" y="509"/>
                    </a:lnTo>
                    <a:lnTo>
                      <a:pt x="509" y="509"/>
                    </a:lnTo>
                    <a:lnTo>
                      <a:pt x="513" y="507"/>
                    </a:lnTo>
                    <a:lnTo>
                      <a:pt x="515" y="505"/>
                    </a:lnTo>
                    <a:lnTo>
                      <a:pt x="513" y="505"/>
                    </a:lnTo>
                    <a:lnTo>
                      <a:pt x="511" y="505"/>
                    </a:lnTo>
                    <a:close/>
                    <a:moveTo>
                      <a:pt x="566" y="412"/>
                    </a:moveTo>
                    <a:lnTo>
                      <a:pt x="563" y="410"/>
                    </a:lnTo>
                    <a:lnTo>
                      <a:pt x="563" y="410"/>
                    </a:lnTo>
                    <a:lnTo>
                      <a:pt x="563" y="412"/>
                    </a:lnTo>
                    <a:lnTo>
                      <a:pt x="561" y="412"/>
                    </a:lnTo>
                    <a:lnTo>
                      <a:pt x="561" y="414"/>
                    </a:lnTo>
                    <a:lnTo>
                      <a:pt x="559" y="414"/>
                    </a:lnTo>
                    <a:lnTo>
                      <a:pt x="559" y="414"/>
                    </a:lnTo>
                    <a:lnTo>
                      <a:pt x="559" y="410"/>
                    </a:lnTo>
                    <a:lnTo>
                      <a:pt x="559" y="408"/>
                    </a:lnTo>
                    <a:lnTo>
                      <a:pt x="557" y="408"/>
                    </a:lnTo>
                    <a:lnTo>
                      <a:pt x="555" y="408"/>
                    </a:lnTo>
                    <a:lnTo>
                      <a:pt x="553" y="410"/>
                    </a:lnTo>
                    <a:lnTo>
                      <a:pt x="551" y="410"/>
                    </a:lnTo>
                    <a:lnTo>
                      <a:pt x="549" y="412"/>
                    </a:lnTo>
                    <a:lnTo>
                      <a:pt x="547" y="414"/>
                    </a:lnTo>
                    <a:lnTo>
                      <a:pt x="547" y="416"/>
                    </a:lnTo>
                    <a:lnTo>
                      <a:pt x="549" y="419"/>
                    </a:lnTo>
                    <a:lnTo>
                      <a:pt x="549" y="419"/>
                    </a:lnTo>
                    <a:lnTo>
                      <a:pt x="547" y="419"/>
                    </a:lnTo>
                    <a:lnTo>
                      <a:pt x="545" y="419"/>
                    </a:lnTo>
                    <a:lnTo>
                      <a:pt x="545" y="421"/>
                    </a:lnTo>
                    <a:lnTo>
                      <a:pt x="543" y="421"/>
                    </a:lnTo>
                    <a:lnTo>
                      <a:pt x="543" y="421"/>
                    </a:lnTo>
                    <a:lnTo>
                      <a:pt x="543" y="423"/>
                    </a:lnTo>
                    <a:lnTo>
                      <a:pt x="540" y="425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0" y="429"/>
                    </a:lnTo>
                    <a:lnTo>
                      <a:pt x="540" y="429"/>
                    </a:lnTo>
                    <a:lnTo>
                      <a:pt x="540" y="429"/>
                    </a:lnTo>
                    <a:lnTo>
                      <a:pt x="534" y="431"/>
                    </a:lnTo>
                    <a:lnTo>
                      <a:pt x="534" y="431"/>
                    </a:lnTo>
                    <a:lnTo>
                      <a:pt x="534" y="431"/>
                    </a:lnTo>
                    <a:lnTo>
                      <a:pt x="534" y="433"/>
                    </a:lnTo>
                    <a:lnTo>
                      <a:pt x="534" y="433"/>
                    </a:lnTo>
                    <a:lnTo>
                      <a:pt x="534" y="433"/>
                    </a:lnTo>
                    <a:lnTo>
                      <a:pt x="534" y="435"/>
                    </a:lnTo>
                    <a:lnTo>
                      <a:pt x="534" y="435"/>
                    </a:lnTo>
                    <a:lnTo>
                      <a:pt x="532" y="435"/>
                    </a:lnTo>
                    <a:lnTo>
                      <a:pt x="532" y="437"/>
                    </a:lnTo>
                    <a:lnTo>
                      <a:pt x="530" y="440"/>
                    </a:lnTo>
                    <a:lnTo>
                      <a:pt x="530" y="440"/>
                    </a:lnTo>
                    <a:lnTo>
                      <a:pt x="530" y="440"/>
                    </a:lnTo>
                    <a:lnTo>
                      <a:pt x="530" y="437"/>
                    </a:lnTo>
                    <a:lnTo>
                      <a:pt x="528" y="437"/>
                    </a:lnTo>
                    <a:lnTo>
                      <a:pt x="528" y="437"/>
                    </a:lnTo>
                    <a:lnTo>
                      <a:pt x="522" y="442"/>
                    </a:lnTo>
                    <a:lnTo>
                      <a:pt x="519" y="444"/>
                    </a:lnTo>
                    <a:lnTo>
                      <a:pt x="519" y="446"/>
                    </a:lnTo>
                    <a:lnTo>
                      <a:pt x="519" y="448"/>
                    </a:lnTo>
                    <a:lnTo>
                      <a:pt x="519" y="450"/>
                    </a:lnTo>
                    <a:lnTo>
                      <a:pt x="517" y="452"/>
                    </a:lnTo>
                    <a:lnTo>
                      <a:pt x="515" y="454"/>
                    </a:lnTo>
                    <a:lnTo>
                      <a:pt x="515" y="458"/>
                    </a:lnTo>
                    <a:lnTo>
                      <a:pt x="515" y="458"/>
                    </a:lnTo>
                    <a:lnTo>
                      <a:pt x="515" y="458"/>
                    </a:lnTo>
                    <a:lnTo>
                      <a:pt x="515" y="458"/>
                    </a:lnTo>
                    <a:lnTo>
                      <a:pt x="515" y="463"/>
                    </a:lnTo>
                    <a:lnTo>
                      <a:pt x="517" y="465"/>
                    </a:lnTo>
                    <a:lnTo>
                      <a:pt x="519" y="465"/>
                    </a:lnTo>
                    <a:lnTo>
                      <a:pt x="522" y="465"/>
                    </a:lnTo>
                    <a:lnTo>
                      <a:pt x="517" y="465"/>
                    </a:lnTo>
                    <a:lnTo>
                      <a:pt x="517" y="465"/>
                    </a:lnTo>
                    <a:lnTo>
                      <a:pt x="513" y="463"/>
                    </a:lnTo>
                    <a:lnTo>
                      <a:pt x="511" y="463"/>
                    </a:lnTo>
                    <a:lnTo>
                      <a:pt x="509" y="463"/>
                    </a:lnTo>
                    <a:lnTo>
                      <a:pt x="509" y="465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09" y="467"/>
                    </a:lnTo>
                    <a:lnTo>
                      <a:pt x="511" y="469"/>
                    </a:lnTo>
                    <a:lnTo>
                      <a:pt x="511" y="469"/>
                    </a:lnTo>
                    <a:lnTo>
                      <a:pt x="511" y="469"/>
                    </a:lnTo>
                    <a:lnTo>
                      <a:pt x="511" y="469"/>
                    </a:lnTo>
                    <a:lnTo>
                      <a:pt x="511" y="471"/>
                    </a:lnTo>
                    <a:lnTo>
                      <a:pt x="513" y="471"/>
                    </a:lnTo>
                    <a:lnTo>
                      <a:pt x="511" y="471"/>
                    </a:lnTo>
                    <a:lnTo>
                      <a:pt x="511" y="471"/>
                    </a:lnTo>
                    <a:lnTo>
                      <a:pt x="511" y="473"/>
                    </a:lnTo>
                    <a:lnTo>
                      <a:pt x="511" y="473"/>
                    </a:lnTo>
                    <a:lnTo>
                      <a:pt x="513" y="473"/>
                    </a:lnTo>
                    <a:lnTo>
                      <a:pt x="513" y="475"/>
                    </a:lnTo>
                    <a:lnTo>
                      <a:pt x="511" y="475"/>
                    </a:lnTo>
                    <a:lnTo>
                      <a:pt x="511" y="475"/>
                    </a:lnTo>
                    <a:lnTo>
                      <a:pt x="509" y="475"/>
                    </a:lnTo>
                    <a:lnTo>
                      <a:pt x="509" y="475"/>
                    </a:lnTo>
                    <a:lnTo>
                      <a:pt x="507" y="477"/>
                    </a:lnTo>
                    <a:lnTo>
                      <a:pt x="507" y="477"/>
                    </a:lnTo>
                    <a:lnTo>
                      <a:pt x="505" y="479"/>
                    </a:lnTo>
                    <a:lnTo>
                      <a:pt x="507" y="482"/>
                    </a:lnTo>
                    <a:lnTo>
                      <a:pt x="507" y="482"/>
                    </a:lnTo>
                    <a:lnTo>
                      <a:pt x="509" y="484"/>
                    </a:lnTo>
                    <a:lnTo>
                      <a:pt x="509" y="484"/>
                    </a:lnTo>
                    <a:lnTo>
                      <a:pt x="509" y="486"/>
                    </a:lnTo>
                    <a:lnTo>
                      <a:pt x="507" y="490"/>
                    </a:lnTo>
                    <a:lnTo>
                      <a:pt x="507" y="492"/>
                    </a:lnTo>
                    <a:lnTo>
                      <a:pt x="509" y="492"/>
                    </a:lnTo>
                    <a:lnTo>
                      <a:pt x="515" y="494"/>
                    </a:lnTo>
                    <a:lnTo>
                      <a:pt x="519" y="492"/>
                    </a:lnTo>
                    <a:lnTo>
                      <a:pt x="522" y="492"/>
                    </a:lnTo>
                    <a:lnTo>
                      <a:pt x="522" y="490"/>
                    </a:lnTo>
                    <a:lnTo>
                      <a:pt x="522" y="488"/>
                    </a:lnTo>
                    <a:lnTo>
                      <a:pt x="524" y="488"/>
                    </a:lnTo>
                    <a:lnTo>
                      <a:pt x="524" y="486"/>
                    </a:lnTo>
                    <a:lnTo>
                      <a:pt x="524" y="486"/>
                    </a:lnTo>
                    <a:lnTo>
                      <a:pt x="526" y="488"/>
                    </a:lnTo>
                    <a:lnTo>
                      <a:pt x="526" y="488"/>
                    </a:lnTo>
                    <a:lnTo>
                      <a:pt x="526" y="488"/>
                    </a:lnTo>
                    <a:lnTo>
                      <a:pt x="526" y="490"/>
                    </a:lnTo>
                    <a:lnTo>
                      <a:pt x="526" y="494"/>
                    </a:lnTo>
                    <a:lnTo>
                      <a:pt x="526" y="494"/>
                    </a:lnTo>
                    <a:lnTo>
                      <a:pt x="528" y="494"/>
                    </a:lnTo>
                    <a:lnTo>
                      <a:pt x="530" y="492"/>
                    </a:lnTo>
                    <a:lnTo>
                      <a:pt x="530" y="492"/>
                    </a:lnTo>
                    <a:lnTo>
                      <a:pt x="530" y="490"/>
                    </a:lnTo>
                    <a:lnTo>
                      <a:pt x="530" y="490"/>
                    </a:lnTo>
                    <a:lnTo>
                      <a:pt x="530" y="490"/>
                    </a:lnTo>
                    <a:lnTo>
                      <a:pt x="530" y="488"/>
                    </a:lnTo>
                    <a:lnTo>
                      <a:pt x="532" y="488"/>
                    </a:lnTo>
                    <a:lnTo>
                      <a:pt x="532" y="488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30" y="486"/>
                    </a:lnTo>
                    <a:lnTo>
                      <a:pt x="532" y="484"/>
                    </a:lnTo>
                    <a:lnTo>
                      <a:pt x="532" y="484"/>
                    </a:lnTo>
                    <a:lnTo>
                      <a:pt x="534" y="482"/>
                    </a:lnTo>
                    <a:lnTo>
                      <a:pt x="534" y="482"/>
                    </a:lnTo>
                    <a:lnTo>
                      <a:pt x="534" y="479"/>
                    </a:lnTo>
                    <a:lnTo>
                      <a:pt x="534" y="477"/>
                    </a:lnTo>
                    <a:lnTo>
                      <a:pt x="538" y="475"/>
                    </a:lnTo>
                    <a:lnTo>
                      <a:pt x="538" y="475"/>
                    </a:lnTo>
                    <a:lnTo>
                      <a:pt x="540" y="473"/>
                    </a:lnTo>
                    <a:lnTo>
                      <a:pt x="540" y="473"/>
                    </a:lnTo>
                    <a:lnTo>
                      <a:pt x="543" y="471"/>
                    </a:lnTo>
                    <a:lnTo>
                      <a:pt x="543" y="471"/>
                    </a:lnTo>
                    <a:lnTo>
                      <a:pt x="543" y="471"/>
                    </a:lnTo>
                    <a:lnTo>
                      <a:pt x="545" y="471"/>
                    </a:lnTo>
                    <a:lnTo>
                      <a:pt x="545" y="469"/>
                    </a:lnTo>
                    <a:lnTo>
                      <a:pt x="545" y="469"/>
                    </a:lnTo>
                    <a:lnTo>
                      <a:pt x="545" y="467"/>
                    </a:lnTo>
                    <a:lnTo>
                      <a:pt x="547" y="465"/>
                    </a:lnTo>
                    <a:lnTo>
                      <a:pt x="549" y="465"/>
                    </a:lnTo>
                    <a:lnTo>
                      <a:pt x="551" y="465"/>
                    </a:lnTo>
                    <a:lnTo>
                      <a:pt x="551" y="465"/>
                    </a:lnTo>
                    <a:lnTo>
                      <a:pt x="553" y="463"/>
                    </a:lnTo>
                    <a:lnTo>
                      <a:pt x="553" y="458"/>
                    </a:lnTo>
                    <a:lnTo>
                      <a:pt x="555" y="458"/>
                    </a:lnTo>
                    <a:lnTo>
                      <a:pt x="555" y="458"/>
                    </a:lnTo>
                    <a:lnTo>
                      <a:pt x="557" y="456"/>
                    </a:lnTo>
                    <a:lnTo>
                      <a:pt x="557" y="454"/>
                    </a:lnTo>
                    <a:lnTo>
                      <a:pt x="559" y="450"/>
                    </a:lnTo>
                    <a:lnTo>
                      <a:pt x="559" y="448"/>
                    </a:lnTo>
                    <a:lnTo>
                      <a:pt x="561" y="446"/>
                    </a:lnTo>
                    <a:lnTo>
                      <a:pt x="559" y="444"/>
                    </a:lnTo>
                    <a:lnTo>
                      <a:pt x="561" y="444"/>
                    </a:lnTo>
                    <a:lnTo>
                      <a:pt x="561" y="444"/>
                    </a:lnTo>
                    <a:lnTo>
                      <a:pt x="561" y="442"/>
                    </a:lnTo>
                    <a:lnTo>
                      <a:pt x="561" y="442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3" y="437"/>
                    </a:lnTo>
                    <a:lnTo>
                      <a:pt x="561" y="435"/>
                    </a:lnTo>
                    <a:lnTo>
                      <a:pt x="561" y="435"/>
                    </a:lnTo>
                    <a:lnTo>
                      <a:pt x="561" y="435"/>
                    </a:lnTo>
                    <a:lnTo>
                      <a:pt x="559" y="433"/>
                    </a:lnTo>
                    <a:lnTo>
                      <a:pt x="561" y="433"/>
                    </a:lnTo>
                    <a:lnTo>
                      <a:pt x="561" y="431"/>
                    </a:lnTo>
                    <a:lnTo>
                      <a:pt x="561" y="431"/>
                    </a:lnTo>
                    <a:lnTo>
                      <a:pt x="559" y="427"/>
                    </a:lnTo>
                    <a:lnTo>
                      <a:pt x="559" y="427"/>
                    </a:lnTo>
                    <a:lnTo>
                      <a:pt x="559" y="427"/>
                    </a:lnTo>
                    <a:lnTo>
                      <a:pt x="559" y="425"/>
                    </a:lnTo>
                    <a:lnTo>
                      <a:pt x="557" y="423"/>
                    </a:lnTo>
                    <a:lnTo>
                      <a:pt x="559" y="421"/>
                    </a:lnTo>
                    <a:lnTo>
                      <a:pt x="559" y="421"/>
                    </a:lnTo>
                    <a:lnTo>
                      <a:pt x="559" y="419"/>
                    </a:lnTo>
                    <a:lnTo>
                      <a:pt x="561" y="419"/>
                    </a:lnTo>
                    <a:lnTo>
                      <a:pt x="561" y="419"/>
                    </a:lnTo>
                    <a:lnTo>
                      <a:pt x="563" y="419"/>
                    </a:lnTo>
                    <a:lnTo>
                      <a:pt x="563" y="419"/>
                    </a:lnTo>
                    <a:lnTo>
                      <a:pt x="566" y="419"/>
                    </a:lnTo>
                    <a:lnTo>
                      <a:pt x="568" y="416"/>
                    </a:lnTo>
                    <a:lnTo>
                      <a:pt x="568" y="416"/>
                    </a:lnTo>
                    <a:lnTo>
                      <a:pt x="568" y="416"/>
                    </a:lnTo>
                    <a:lnTo>
                      <a:pt x="566" y="412"/>
                    </a:lnTo>
                    <a:close/>
                    <a:moveTo>
                      <a:pt x="478" y="101"/>
                    </a:moveTo>
                    <a:lnTo>
                      <a:pt x="480" y="101"/>
                    </a:lnTo>
                    <a:lnTo>
                      <a:pt x="482" y="101"/>
                    </a:lnTo>
                    <a:lnTo>
                      <a:pt x="482" y="101"/>
                    </a:lnTo>
                    <a:lnTo>
                      <a:pt x="482" y="99"/>
                    </a:lnTo>
                    <a:lnTo>
                      <a:pt x="482" y="97"/>
                    </a:lnTo>
                    <a:lnTo>
                      <a:pt x="482" y="87"/>
                    </a:lnTo>
                    <a:lnTo>
                      <a:pt x="482" y="84"/>
                    </a:lnTo>
                    <a:lnTo>
                      <a:pt x="484" y="82"/>
                    </a:lnTo>
                    <a:lnTo>
                      <a:pt x="484" y="82"/>
                    </a:lnTo>
                    <a:lnTo>
                      <a:pt x="484" y="82"/>
                    </a:lnTo>
                    <a:lnTo>
                      <a:pt x="486" y="80"/>
                    </a:lnTo>
                    <a:lnTo>
                      <a:pt x="486" y="78"/>
                    </a:lnTo>
                    <a:lnTo>
                      <a:pt x="486" y="76"/>
                    </a:lnTo>
                    <a:lnTo>
                      <a:pt x="486" y="76"/>
                    </a:lnTo>
                    <a:lnTo>
                      <a:pt x="486" y="74"/>
                    </a:lnTo>
                    <a:lnTo>
                      <a:pt x="484" y="74"/>
                    </a:lnTo>
                    <a:lnTo>
                      <a:pt x="482" y="70"/>
                    </a:lnTo>
                    <a:lnTo>
                      <a:pt x="480" y="68"/>
                    </a:lnTo>
                    <a:lnTo>
                      <a:pt x="480" y="66"/>
                    </a:lnTo>
                    <a:lnTo>
                      <a:pt x="480" y="63"/>
                    </a:lnTo>
                    <a:lnTo>
                      <a:pt x="482" y="63"/>
                    </a:lnTo>
                    <a:lnTo>
                      <a:pt x="480" y="61"/>
                    </a:lnTo>
                    <a:lnTo>
                      <a:pt x="478" y="59"/>
                    </a:lnTo>
                    <a:lnTo>
                      <a:pt x="475" y="59"/>
                    </a:lnTo>
                    <a:lnTo>
                      <a:pt x="471" y="59"/>
                    </a:lnTo>
                    <a:lnTo>
                      <a:pt x="467" y="59"/>
                    </a:lnTo>
                    <a:lnTo>
                      <a:pt x="465" y="59"/>
                    </a:lnTo>
                    <a:lnTo>
                      <a:pt x="465" y="57"/>
                    </a:lnTo>
                    <a:lnTo>
                      <a:pt x="465" y="57"/>
                    </a:lnTo>
                    <a:lnTo>
                      <a:pt x="463" y="53"/>
                    </a:lnTo>
                    <a:lnTo>
                      <a:pt x="463" y="53"/>
                    </a:lnTo>
                    <a:lnTo>
                      <a:pt x="463" y="45"/>
                    </a:lnTo>
                    <a:lnTo>
                      <a:pt x="461" y="40"/>
                    </a:lnTo>
                    <a:lnTo>
                      <a:pt x="461" y="38"/>
                    </a:lnTo>
                    <a:lnTo>
                      <a:pt x="459" y="36"/>
                    </a:lnTo>
                    <a:lnTo>
                      <a:pt x="459" y="34"/>
                    </a:lnTo>
                    <a:lnTo>
                      <a:pt x="459" y="32"/>
                    </a:lnTo>
                    <a:lnTo>
                      <a:pt x="457" y="32"/>
                    </a:lnTo>
                    <a:lnTo>
                      <a:pt x="450" y="30"/>
                    </a:lnTo>
                    <a:lnTo>
                      <a:pt x="448" y="28"/>
                    </a:lnTo>
                    <a:lnTo>
                      <a:pt x="440" y="19"/>
                    </a:lnTo>
                    <a:lnTo>
                      <a:pt x="436" y="19"/>
                    </a:lnTo>
                    <a:lnTo>
                      <a:pt x="431" y="19"/>
                    </a:lnTo>
                    <a:lnTo>
                      <a:pt x="423" y="19"/>
                    </a:lnTo>
                    <a:lnTo>
                      <a:pt x="408" y="19"/>
                    </a:lnTo>
                    <a:lnTo>
                      <a:pt x="400" y="17"/>
                    </a:lnTo>
                    <a:lnTo>
                      <a:pt x="398" y="17"/>
                    </a:lnTo>
                    <a:lnTo>
                      <a:pt x="396" y="15"/>
                    </a:lnTo>
                    <a:lnTo>
                      <a:pt x="394" y="15"/>
                    </a:lnTo>
                    <a:lnTo>
                      <a:pt x="394" y="13"/>
                    </a:lnTo>
                    <a:lnTo>
                      <a:pt x="392" y="15"/>
                    </a:lnTo>
                    <a:lnTo>
                      <a:pt x="392" y="13"/>
                    </a:lnTo>
                    <a:lnTo>
                      <a:pt x="392" y="13"/>
                    </a:lnTo>
                    <a:lnTo>
                      <a:pt x="390" y="11"/>
                    </a:lnTo>
                    <a:lnTo>
                      <a:pt x="390" y="11"/>
                    </a:lnTo>
                    <a:lnTo>
                      <a:pt x="390" y="11"/>
                    </a:lnTo>
                    <a:lnTo>
                      <a:pt x="388" y="13"/>
                    </a:lnTo>
                    <a:lnTo>
                      <a:pt x="388" y="13"/>
                    </a:lnTo>
                    <a:lnTo>
                      <a:pt x="385" y="13"/>
                    </a:lnTo>
                    <a:lnTo>
                      <a:pt x="383" y="11"/>
                    </a:lnTo>
                    <a:lnTo>
                      <a:pt x="381" y="9"/>
                    </a:lnTo>
                    <a:lnTo>
                      <a:pt x="381" y="9"/>
                    </a:lnTo>
                    <a:lnTo>
                      <a:pt x="379" y="9"/>
                    </a:lnTo>
                    <a:lnTo>
                      <a:pt x="367" y="3"/>
                    </a:lnTo>
                    <a:lnTo>
                      <a:pt x="360" y="3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60" y="0"/>
                    </a:lnTo>
                    <a:lnTo>
                      <a:pt x="358" y="0"/>
                    </a:lnTo>
                    <a:lnTo>
                      <a:pt x="358" y="0"/>
                    </a:lnTo>
                    <a:lnTo>
                      <a:pt x="350" y="0"/>
                    </a:lnTo>
                    <a:lnTo>
                      <a:pt x="346" y="0"/>
                    </a:lnTo>
                    <a:lnTo>
                      <a:pt x="344" y="3"/>
                    </a:lnTo>
                    <a:lnTo>
                      <a:pt x="344" y="5"/>
                    </a:lnTo>
                    <a:lnTo>
                      <a:pt x="344" y="5"/>
                    </a:lnTo>
                    <a:lnTo>
                      <a:pt x="344" y="7"/>
                    </a:lnTo>
                    <a:lnTo>
                      <a:pt x="339" y="9"/>
                    </a:lnTo>
                    <a:lnTo>
                      <a:pt x="335" y="11"/>
                    </a:lnTo>
                    <a:lnTo>
                      <a:pt x="331" y="11"/>
                    </a:lnTo>
                    <a:lnTo>
                      <a:pt x="331" y="13"/>
                    </a:lnTo>
                    <a:lnTo>
                      <a:pt x="329" y="13"/>
                    </a:lnTo>
                    <a:lnTo>
                      <a:pt x="329" y="15"/>
                    </a:lnTo>
                    <a:lnTo>
                      <a:pt x="329" y="15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27" y="13"/>
                    </a:lnTo>
                    <a:lnTo>
                      <a:pt x="325" y="13"/>
                    </a:lnTo>
                    <a:lnTo>
                      <a:pt x="325" y="13"/>
                    </a:lnTo>
                    <a:lnTo>
                      <a:pt x="325" y="15"/>
                    </a:lnTo>
                    <a:lnTo>
                      <a:pt x="327" y="15"/>
                    </a:lnTo>
                    <a:lnTo>
                      <a:pt x="327" y="15"/>
                    </a:lnTo>
                    <a:lnTo>
                      <a:pt x="327" y="15"/>
                    </a:lnTo>
                    <a:lnTo>
                      <a:pt x="327" y="17"/>
                    </a:lnTo>
                    <a:lnTo>
                      <a:pt x="325" y="17"/>
                    </a:lnTo>
                    <a:lnTo>
                      <a:pt x="325" y="17"/>
                    </a:lnTo>
                    <a:lnTo>
                      <a:pt x="325" y="15"/>
                    </a:lnTo>
                    <a:lnTo>
                      <a:pt x="325" y="15"/>
                    </a:lnTo>
                    <a:lnTo>
                      <a:pt x="325" y="15"/>
                    </a:lnTo>
                    <a:lnTo>
                      <a:pt x="323" y="15"/>
                    </a:lnTo>
                    <a:lnTo>
                      <a:pt x="320" y="17"/>
                    </a:lnTo>
                    <a:lnTo>
                      <a:pt x="320" y="17"/>
                    </a:lnTo>
                    <a:lnTo>
                      <a:pt x="318" y="15"/>
                    </a:lnTo>
                    <a:lnTo>
                      <a:pt x="316" y="11"/>
                    </a:lnTo>
                    <a:lnTo>
                      <a:pt x="314" y="11"/>
                    </a:lnTo>
                    <a:lnTo>
                      <a:pt x="316" y="7"/>
                    </a:lnTo>
                    <a:lnTo>
                      <a:pt x="314" y="5"/>
                    </a:lnTo>
                    <a:lnTo>
                      <a:pt x="314" y="3"/>
                    </a:lnTo>
                    <a:lnTo>
                      <a:pt x="310" y="3"/>
                    </a:lnTo>
                    <a:lnTo>
                      <a:pt x="304" y="7"/>
                    </a:lnTo>
                    <a:lnTo>
                      <a:pt x="300" y="7"/>
                    </a:lnTo>
                    <a:lnTo>
                      <a:pt x="295" y="7"/>
                    </a:lnTo>
                    <a:lnTo>
                      <a:pt x="293" y="7"/>
                    </a:lnTo>
                    <a:lnTo>
                      <a:pt x="289" y="7"/>
                    </a:lnTo>
                    <a:lnTo>
                      <a:pt x="270" y="7"/>
                    </a:lnTo>
                    <a:lnTo>
                      <a:pt x="268" y="7"/>
                    </a:lnTo>
                    <a:lnTo>
                      <a:pt x="266" y="5"/>
                    </a:lnTo>
                    <a:lnTo>
                      <a:pt x="264" y="5"/>
                    </a:lnTo>
                    <a:lnTo>
                      <a:pt x="262" y="5"/>
                    </a:lnTo>
                    <a:lnTo>
                      <a:pt x="258" y="7"/>
                    </a:lnTo>
                    <a:lnTo>
                      <a:pt x="253" y="7"/>
                    </a:lnTo>
                    <a:lnTo>
                      <a:pt x="251" y="7"/>
                    </a:lnTo>
                    <a:lnTo>
                      <a:pt x="235" y="7"/>
                    </a:lnTo>
                    <a:lnTo>
                      <a:pt x="232" y="7"/>
                    </a:lnTo>
                    <a:lnTo>
                      <a:pt x="230" y="7"/>
                    </a:lnTo>
                    <a:lnTo>
                      <a:pt x="230" y="7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1"/>
                    </a:lnTo>
                    <a:lnTo>
                      <a:pt x="228" y="13"/>
                    </a:lnTo>
                    <a:lnTo>
                      <a:pt x="228" y="13"/>
                    </a:lnTo>
                    <a:lnTo>
                      <a:pt x="226" y="15"/>
                    </a:lnTo>
                    <a:lnTo>
                      <a:pt x="224" y="15"/>
                    </a:lnTo>
                    <a:lnTo>
                      <a:pt x="222" y="17"/>
                    </a:lnTo>
                    <a:lnTo>
                      <a:pt x="222" y="17"/>
                    </a:lnTo>
                    <a:lnTo>
                      <a:pt x="222" y="17"/>
                    </a:lnTo>
                    <a:lnTo>
                      <a:pt x="222" y="17"/>
                    </a:lnTo>
                    <a:lnTo>
                      <a:pt x="224" y="17"/>
                    </a:lnTo>
                    <a:lnTo>
                      <a:pt x="226" y="19"/>
                    </a:lnTo>
                    <a:lnTo>
                      <a:pt x="226" y="19"/>
                    </a:lnTo>
                    <a:lnTo>
                      <a:pt x="224" y="21"/>
                    </a:lnTo>
                    <a:lnTo>
                      <a:pt x="222" y="24"/>
                    </a:lnTo>
                    <a:lnTo>
                      <a:pt x="224" y="24"/>
                    </a:lnTo>
                    <a:lnTo>
                      <a:pt x="224" y="28"/>
                    </a:lnTo>
                    <a:lnTo>
                      <a:pt x="222" y="28"/>
                    </a:lnTo>
                    <a:lnTo>
                      <a:pt x="220" y="28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6" y="28"/>
                    </a:lnTo>
                    <a:lnTo>
                      <a:pt x="214" y="28"/>
                    </a:lnTo>
                    <a:lnTo>
                      <a:pt x="212" y="30"/>
                    </a:lnTo>
                    <a:lnTo>
                      <a:pt x="209" y="30"/>
                    </a:lnTo>
                    <a:lnTo>
                      <a:pt x="209" y="32"/>
                    </a:lnTo>
                    <a:lnTo>
                      <a:pt x="207" y="34"/>
                    </a:lnTo>
                    <a:lnTo>
                      <a:pt x="205" y="34"/>
                    </a:lnTo>
                    <a:lnTo>
                      <a:pt x="205" y="34"/>
                    </a:lnTo>
                    <a:lnTo>
                      <a:pt x="203" y="34"/>
                    </a:lnTo>
                    <a:lnTo>
                      <a:pt x="201" y="36"/>
                    </a:lnTo>
                    <a:lnTo>
                      <a:pt x="199" y="36"/>
                    </a:lnTo>
                    <a:lnTo>
                      <a:pt x="199" y="36"/>
                    </a:lnTo>
                    <a:lnTo>
                      <a:pt x="201" y="38"/>
                    </a:lnTo>
                    <a:lnTo>
                      <a:pt x="203" y="40"/>
                    </a:lnTo>
                    <a:lnTo>
                      <a:pt x="203" y="45"/>
                    </a:lnTo>
                    <a:lnTo>
                      <a:pt x="207" y="49"/>
                    </a:lnTo>
                    <a:lnTo>
                      <a:pt x="207" y="51"/>
                    </a:lnTo>
                    <a:lnTo>
                      <a:pt x="207" y="51"/>
                    </a:lnTo>
                    <a:lnTo>
                      <a:pt x="207" y="53"/>
                    </a:lnTo>
                    <a:lnTo>
                      <a:pt x="207" y="57"/>
                    </a:lnTo>
                    <a:lnTo>
                      <a:pt x="205" y="66"/>
                    </a:lnTo>
                    <a:lnTo>
                      <a:pt x="205" y="70"/>
                    </a:lnTo>
                    <a:lnTo>
                      <a:pt x="207" y="72"/>
                    </a:lnTo>
                    <a:lnTo>
                      <a:pt x="207" y="72"/>
                    </a:lnTo>
                    <a:lnTo>
                      <a:pt x="209" y="70"/>
                    </a:lnTo>
                    <a:lnTo>
                      <a:pt x="209" y="70"/>
                    </a:lnTo>
                    <a:lnTo>
                      <a:pt x="209" y="68"/>
                    </a:lnTo>
                    <a:lnTo>
                      <a:pt x="207" y="68"/>
                    </a:lnTo>
                    <a:lnTo>
                      <a:pt x="209" y="66"/>
                    </a:lnTo>
                    <a:lnTo>
                      <a:pt x="209" y="61"/>
                    </a:lnTo>
                    <a:lnTo>
                      <a:pt x="212" y="61"/>
                    </a:lnTo>
                    <a:lnTo>
                      <a:pt x="212" y="59"/>
                    </a:lnTo>
                    <a:lnTo>
                      <a:pt x="214" y="57"/>
                    </a:lnTo>
                    <a:lnTo>
                      <a:pt x="214" y="55"/>
                    </a:lnTo>
                    <a:lnTo>
                      <a:pt x="214" y="55"/>
                    </a:lnTo>
                    <a:lnTo>
                      <a:pt x="216" y="55"/>
                    </a:lnTo>
                    <a:lnTo>
                      <a:pt x="216" y="55"/>
                    </a:lnTo>
                    <a:lnTo>
                      <a:pt x="218" y="55"/>
                    </a:lnTo>
                    <a:lnTo>
                      <a:pt x="218" y="51"/>
                    </a:lnTo>
                    <a:lnTo>
                      <a:pt x="220" y="49"/>
                    </a:lnTo>
                    <a:lnTo>
                      <a:pt x="220" y="49"/>
                    </a:lnTo>
                    <a:lnTo>
                      <a:pt x="220" y="38"/>
                    </a:lnTo>
                    <a:lnTo>
                      <a:pt x="222" y="36"/>
                    </a:lnTo>
                    <a:lnTo>
                      <a:pt x="222" y="32"/>
                    </a:lnTo>
                    <a:lnTo>
                      <a:pt x="224" y="30"/>
                    </a:lnTo>
                    <a:lnTo>
                      <a:pt x="226" y="28"/>
                    </a:lnTo>
                    <a:lnTo>
                      <a:pt x="230" y="28"/>
                    </a:lnTo>
                    <a:lnTo>
                      <a:pt x="232" y="28"/>
                    </a:lnTo>
                    <a:lnTo>
                      <a:pt x="232" y="30"/>
                    </a:lnTo>
                    <a:lnTo>
                      <a:pt x="232" y="32"/>
                    </a:lnTo>
                    <a:lnTo>
                      <a:pt x="232" y="34"/>
                    </a:lnTo>
                    <a:lnTo>
                      <a:pt x="230" y="36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32" y="38"/>
                    </a:lnTo>
                    <a:lnTo>
                      <a:pt x="235" y="40"/>
                    </a:lnTo>
                    <a:lnTo>
                      <a:pt x="237" y="40"/>
                    </a:lnTo>
                    <a:lnTo>
                      <a:pt x="241" y="40"/>
                    </a:lnTo>
                    <a:lnTo>
                      <a:pt x="241" y="40"/>
                    </a:lnTo>
                    <a:lnTo>
                      <a:pt x="251" y="59"/>
                    </a:lnTo>
                    <a:lnTo>
                      <a:pt x="253" y="61"/>
                    </a:lnTo>
                    <a:lnTo>
                      <a:pt x="258" y="61"/>
                    </a:lnTo>
                    <a:lnTo>
                      <a:pt x="258" y="63"/>
                    </a:lnTo>
                    <a:lnTo>
                      <a:pt x="260" y="63"/>
                    </a:lnTo>
                    <a:lnTo>
                      <a:pt x="262" y="63"/>
                    </a:lnTo>
                    <a:lnTo>
                      <a:pt x="266" y="61"/>
                    </a:lnTo>
                    <a:lnTo>
                      <a:pt x="270" y="61"/>
                    </a:lnTo>
                    <a:lnTo>
                      <a:pt x="274" y="61"/>
                    </a:lnTo>
                    <a:lnTo>
                      <a:pt x="279" y="61"/>
                    </a:lnTo>
                    <a:lnTo>
                      <a:pt x="281" y="59"/>
                    </a:lnTo>
                    <a:lnTo>
                      <a:pt x="279" y="59"/>
                    </a:lnTo>
                    <a:lnTo>
                      <a:pt x="279" y="59"/>
                    </a:lnTo>
                    <a:lnTo>
                      <a:pt x="279" y="57"/>
                    </a:lnTo>
                    <a:lnTo>
                      <a:pt x="279" y="57"/>
                    </a:lnTo>
                    <a:lnTo>
                      <a:pt x="279" y="55"/>
                    </a:lnTo>
                    <a:lnTo>
                      <a:pt x="279" y="55"/>
                    </a:lnTo>
                    <a:lnTo>
                      <a:pt x="279" y="55"/>
                    </a:lnTo>
                    <a:lnTo>
                      <a:pt x="279" y="55"/>
                    </a:lnTo>
                    <a:lnTo>
                      <a:pt x="281" y="53"/>
                    </a:lnTo>
                    <a:lnTo>
                      <a:pt x="287" y="47"/>
                    </a:lnTo>
                    <a:lnTo>
                      <a:pt x="289" y="47"/>
                    </a:lnTo>
                    <a:lnTo>
                      <a:pt x="289" y="45"/>
                    </a:lnTo>
                    <a:lnTo>
                      <a:pt x="295" y="42"/>
                    </a:lnTo>
                    <a:lnTo>
                      <a:pt x="297" y="40"/>
                    </a:lnTo>
                    <a:lnTo>
                      <a:pt x="297" y="40"/>
                    </a:lnTo>
                    <a:lnTo>
                      <a:pt x="297" y="40"/>
                    </a:lnTo>
                    <a:lnTo>
                      <a:pt x="297" y="40"/>
                    </a:lnTo>
                    <a:lnTo>
                      <a:pt x="300" y="40"/>
                    </a:lnTo>
                    <a:lnTo>
                      <a:pt x="302" y="40"/>
                    </a:lnTo>
                    <a:lnTo>
                      <a:pt x="304" y="40"/>
                    </a:lnTo>
                    <a:lnTo>
                      <a:pt x="306" y="42"/>
                    </a:lnTo>
                    <a:lnTo>
                      <a:pt x="308" y="45"/>
                    </a:lnTo>
                    <a:lnTo>
                      <a:pt x="304" y="49"/>
                    </a:lnTo>
                    <a:lnTo>
                      <a:pt x="304" y="51"/>
                    </a:lnTo>
                    <a:lnTo>
                      <a:pt x="304" y="51"/>
                    </a:lnTo>
                    <a:lnTo>
                      <a:pt x="306" y="53"/>
                    </a:lnTo>
                    <a:lnTo>
                      <a:pt x="308" y="53"/>
                    </a:lnTo>
                    <a:lnTo>
                      <a:pt x="314" y="53"/>
                    </a:lnTo>
                    <a:lnTo>
                      <a:pt x="316" y="53"/>
                    </a:lnTo>
                    <a:lnTo>
                      <a:pt x="320" y="53"/>
                    </a:lnTo>
                    <a:lnTo>
                      <a:pt x="327" y="57"/>
                    </a:lnTo>
                    <a:lnTo>
                      <a:pt x="331" y="59"/>
                    </a:lnTo>
                    <a:lnTo>
                      <a:pt x="344" y="59"/>
                    </a:lnTo>
                    <a:lnTo>
                      <a:pt x="346" y="59"/>
                    </a:lnTo>
                    <a:lnTo>
                      <a:pt x="354" y="63"/>
                    </a:lnTo>
                    <a:lnTo>
                      <a:pt x="358" y="63"/>
                    </a:lnTo>
                    <a:lnTo>
                      <a:pt x="362" y="61"/>
                    </a:lnTo>
                    <a:lnTo>
                      <a:pt x="360" y="59"/>
                    </a:lnTo>
                    <a:lnTo>
                      <a:pt x="356" y="53"/>
                    </a:lnTo>
                    <a:lnTo>
                      <a:pt x="356" y="49"/>
                    </a:lnTo>
                    <a:lnTo>
                      <a:pt x="360" y="49"/>
                    </a:lnTo>
                    <a:lnTo>
                      <a:pt x="392" y="51"/>
                    </a:lnTo>
                    <a:lnTo>
                      <a:pt x="396" y="53"/>
                    </a:lnTo>
                    <a:lnTo>
                      <a:pt x="400" y="57"/>
                    </a:lnTo>
                    <a:lnTo>
                      <a:pt x="400" y="57"/>
                    </a:lnTo>
                    <a:lnTo>
                      <a:pt x="400" y="59"/>
                    </a:lnTo>
                    <a:lnTo>
                      <a:pt x="400" y="61"/>
                    </a:lnTo>
                    <a:lnTo>
                      <a:pt x="400" y="61"/>
                    </a:lnTo>
                    <a:lnTo>
                      <a:pt x="400" y="63"/>
                    </a:lnTo>
                    <a:lnTo>
                      <a:pt x="402" y="63"/>
                    </a:lnTo>
                    <a:lnTo>
                      <a:pt x="402" y="66"/>
                    </a:lnTo>
                    <a:lnTo>
                      <a:pt x="406" y="68"/>
                    </a:lnTo>
                    <a:lnTo>
                      <a:pt x="411" y="68"/>
                    </a:lnTo>
                    <a:lnTo>
                      <a:pt x="413" y="68"/>
                    </a:lnTo>
                    <a:lnTo>
                      <a:pt x="413" y="70"/>
                    </a:lnTo>
                    <a:lnTo>
                      <a:pt x="415" y="70"/>
                    </a:lnTo>
                    <a:lnTo>
                      <a:pt x="431" y="76"/>
                    </a:lnTo>
                    <a:lnTo>
                      <a:pt x="436" y="80"/>
                    </a:lnTo>
                    <a:lnTo>
                      <a:pt x="438" y="80"/>
                    </a:lnTo>
                    <a:lnTo>
                      <a:pt x="440" y="80"/>
                    </a:lnTo>
                    <a:lnTo>
                      <a:pt x="442" y="80"/>
                    </a:lnTo>
                    <a:lnTo>
                      <a:pt x="444" y="80"/>
                    </a:lnTo>
                    <a:lnTo>
                      <a:pt x="446" y="82"/>
                    </a:lnTo>
                    <a:lnTo>
                      <a:pt x="446" y="84"/>
                    </a:lnTo>
                    <a:lnTo>
                      <a:pt x="448" y="87"/>
                    </a:lnTo>
                    <a:lnTo>
                      <a:pt x="450" y="87"/>
                    </a:lnTo>
                    <a:lnTo>
                      <a:pt x="452" y="87"/>
                    </a:lnTo>
                    <a:lnTo>
                      <a:pt x="455" y="87"/>
                    </a:lnTo>
                    <a:lnTo>
                      <a:pt x="455" y="89"/>
                    </a:lnTo>
                    <a:lnTo>
                      <a:pt x="457" y="89"/>
                    </a:lnTo>
                    <a:lnTo>
                      <a:pt x="461" y="93"/>
                    </a:lnTo>
                    <a:lnTo>
                      <a:pt x="461" y="95"/>
                    </a:lnTo>
                    <a:lnTo>
                      <a:pt x="463" y="95"/>
                    </a:lnTo>
                    <a:lnTo>
                      <a:pt x="471" y="99"/>
                    </a:lnTo>
                    <a:lnTo>
                      <a:pt x="473" y="99"/>
                    </a:lnTo>
                    <a:lnTo>
                      <a:pt x="475" y="99"/>
                    </a:lnTo>
                    <a:lnTo>
                      <a:pt x="478" y="101"/>
                    </a:lnTo>
                    <a:close/>
                    <a:moveTo>
                      <a:pt x="589" y="414"/>
                    </a:moveTo>
                    <a:lnTo>
                      <a:pt x="587" y="412"/>
                    </a:lnTo>
                    <a:lnTo>
                      <a:pt x="587" y="412"/>
                    </a:lnTo>
                    <a:lnTo>
                      <a:pt x="587" y="410"/>
                    </a:lnTo>
                    <a:lnTo>
                      <a:pt x="584" y="408"/>
                    </a:lnTo>
                    <a:lnTo>
                      <a:pt x="584" y="408"/>
                    </a:lnTo>
                    <a:lnTo>
                      <a:pt x="582" y="408"/>
                    </a:lnTo>
                    <a:lnTo>
                      <a:pt x="580" y="408"/>
                    </a:lnTo>
                    <a:lnTo>
                      <a:pt x="570" y="408"/>
                    </a:lnTo>
                    <a:lnTo>
                      <a:pt x="566" y="412"/>
                    </a:lnTo>
                    <a:lnTo>
                      <a:pt x="568" y="412"/>
                    </a:lnTo>
                    <a:lnTo>
                      <a:pt x="570" y="414"/>
                    </a:lnTo>
                    <a:lnTo>
                      <a:pt x="576" y="412"/>
                    </a:lnTo>
                    <a:lnTo>
                      <a:pt x="580" y="414"/>
                    </a:lnTo>
                    <a:lnTo>
                      <a:pt x="582" y="414"/>
                    </a:lnTo>
                    <a:lnTo>
                      <a:pt x="584" y="419"/>
                    </a:lnTo>
                    <a:lnTo>
                      <a:pt x="584" y="419"/>
                    </a:lnTo>
                    <a:lnTo>
                      <a:pt x="587" y="421"/>
                    </a:lnTo>
                    <a:lnTo>
                      <a:pt x="589" y="423"/>
                    </a:lnTo>
                    <a:lnTo>
                      <a:pt x="591" y="421"/>
                    </a:lnTo>
                    <a:lnTo>
                      <a:pt x="591" y="419"/>
                    </a:lnTo>
                    <a:lnTo>
                      <a:pt x="591" y="416"/>
                    </a:lnTo>
                    <a:lnTo>
                      <a:pt x="589" y="414"/>
                    </a:lnTo>
                    <a:close/>
                    <a:moveTo>
                      <a:pt x="396" y="503"/>
                    </a:moveTo>
                    <a:lnTo>
                      <a:pt x="394" y="503"/>
                    </a:lnTo>
                    <a:lnTo>
                      <a:pt x="388" y="507"/>
                    </a:lnTo>
                    <a:lnTo>
                      <a:pt x="385" y="511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5" y="513"/>
                    </a:lnTo>
                    <a:lnTo>
                      <a:pt x="388" y="513"/>
                    </a:lnTo>
                    <a:lnTo>
                      <a:pt x="388" y="511"/>
                    </a:lnTo>
                    <a:lnTo>
                      <a:pt x="392" y="507"/>
                    </a:lnTo>
                    <a:lnTo>
                      <a:pt x="394" y="507"/>
                    </a:lnTo>
                    <a:lnTo>
                      <a:pt x="394" y="505"/>
                    </a:lnTo>
                    <a:lnTo>
                      <a:pt x="394" y="505"/>
                    </a:lnTo>
                    <a:lnTo>
                      <a:pt x="396" y="505"/>
                    </a:lnTo>
                    <a:lnTo>
                      <a:pt x="396" y="505"/>
                    </a:lnTo>
                    <a:lnTo>
                      <a:pt x="396" y="503"/>
                    </a:lnTo>
                    <a:lnTo>
                      <a:pt x="396" y="503"/>
                    </a:lnTo>
                    <a:lnTo>
                      <a:pt x="396" y="503"/>
                    </a:lnTo>
                    <a:close/>
                    <a:moveTo>
                      <a:pt x="396" y="162"/>
                    </a:moveTo>
                    <a:lnTo>
                      <a:pt x="396" y="164"/>
                    </a:lnTo>
                    <a:lnTo>
                      <a:pt x="396" y="164"/>
                    </a:lnTo>
                    <a:lnTo>
                      <a:pt x="392" y="166"/>
                    </a:lnTo>
                    <a:lnTo>
                      <a:pt x="390" y="166"/>
                    </a:lnTo>
                    <a:lnTo>
                      <a:pt x="392" y="166"/>
                    </a:lnTo>
                    <a:lnTo>
                      <a:pt x="392" y="166"/>
                    </a:lnTo>
                    <a:lnTo>
                      <a:pt x="394" y="166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6" y="169"/>
                    </a:lnTo>
                    <a:lnTo>
                      <a:pt x="398" y="166"/>
                    </a:lnTo>
                    <a:lnTo>
                      <a:pt x="398" y="162"/>
                    </a:lnTo>
                    <a:lnTo>
                      <a:pt x="398" y="162"/>
                    </a:lnTo>
                    <a:lnTo>
                      <a:pt x="396" y="162"/>
                    </a:lnTo>
                    <a:close/>
                    <a:moveTo>
                      <a:pt x="404" y="465"/>
                    </a:moveTo>
                    <a:lnTo>
                      <a:pt x="402" y="465"/>
                    </a:lnTo>
                    <a:lnTo>
                      <a:pt x="402" y="465"/>
                    </a:lnTo>
                    <a:lnTo>
                      <a:pt x="402" y="465"/>
                    </a:lnTo>
                    <a:lnTo>
                      <a:pt x="400" y="465"/>
                    </a:lnTo>
                    <a:lnTo>
                      <a:pt x="402" y="467"/>
                    </a:lnTo>
                    <a:lnTo>
                      <a:pt x="402" y="467"/>
                    </a:lnTo>
                    <a:lnTo>
                      <a:pt x="402" y="467"/>
                    </a:lnTo>
                    <a:lnTo>
                      <a:pt x="402" y="469"/>
                    </a:lnTo>
                    <a:lnTo>
                      <a:pt x="402" y="469"/>
                    </a:lnTo>
                    <a:lnTo>
                      <a:pt x="404" y="469"/>
                    </a:lnTo>
                    <a:lnTo>
                      <a:pt x="404" y="469"/>
                    </a:lnTo>
                    <a:lnTo>
                      <a:pt x="404" y="467"/>
                    </a:lnTo>
                    <a:lnTo>
                      <a:pt x="404" y="465"/>
                    </a:lnTo>
                    <a:close/>
                    <a:moveTo>
                      <a:pt x="408" y="471"/>
                    </a:moveTo>
                    <a:lnTo>
                      <a:pt x="408" y="471"/>
                    </a:lnTo>
                    <a:lnTo>
                      <a:pt x="408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6" y="471"/>
                    </a:lnTo>
                    <a:lnTo>
                      <a:pt x="408" y="471"/>
                    </a:lnTo>
                    <a:lnTo>
                      <a:pt x="408" y="473"/>
                    </a:lnTo>
                    <a:lnTo>
                      <a:pt x="411" y="473"/>
                    </a:lnTo>
                    <a:lnTo>
                      <a:pt x="411" y="471"/>
                    </a:lnTo>
                    <a:lnTo>
                      <a:pt x="411" y="471"/>
                    </a:lnTo>
                    <a:lnTo>
                      <a:pt x="408" y="47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5" name="Freeform 92">
                <a:extLst>
                  <a:ext uri="{FF2B5EF4-FFF2-40B4-BE49-F238E27FC236}">
                    <a16:creationId xmlns="" xmlns:a16="http://schemas.microsoft.com/office/drawing/2014/main" id="{66AD5F64-B0B8-454F-94F4-7154DB3A8A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75" y="2021"/>
                <a:ext cx="217" cy="229"/>
              </a:xfrm>
              <a:custGeom>
                <a:avLst/>
                <a:gdLst>
                  <a:gd name="T0" fmla="*/ 215 w 217"/>
                  <a:gd name="T1" fmla="*/ 82 h 229"/>
                  <a:gd name="T2" fmla="*/ 215 w 217"/>
                  <a:gd name="T3" fmla="*/ 67 h 229"/>
                  <a:gd name="T4" fmla="*/ 209 w 217"/>
                  <a:gd name="T5" fmla="*/ 54 h 229"/>
                  <a:gd name="T6" fmla="*/ 203 w 217"/>
                  <a:gd name="T7" fmla="*/ 38 h 229"/>
                  <a:gd name="T8" fmla="*/ 192 w 217"/>
                  <a:gd name="T9" fmla="*/ 31 h 229"/>
                  <a:gd name="T10" fmla="*/ 188 w 217"/>
                  <a:gd name="T11" fmla="*/ 27 h 229"/>
                  <a:gd name="T12" fmla="*/ 186 w 217"/>
                  <a:gd name="T13" fmla="*/ 19 h 229"/>
                  <a:gd name="T14" fmla="*/ 180 w 217"/>
                  <a:gd name="T15" fmla="*/ 14 h 229"/>
                  <a:gd name="T16" fmla="*/ 169 w 217"/>
                  <a:gd name="T17" fmla="*/ 4 h 229"/>
                  <a:gd name="T18" fmla="*/ 161 w 217"/>
                  <a:gd name="T19" fmla="*/ 0 h 229"/>
                  <a:gd name="T20" fmla="*/ 159 w 217"/>
                  <a:gd name="T21" fmla="*/ 6 h 229"/>
                  <a:gd name="T22" fmla="*/ 157 w 217"/>
                  <a:gd name="T23" fmla="*/ 12 h 229"/>
                  <a:gd name="T24" fmla="*/ 146 w 217"/>
                  <a:gd name="T25" fmla="*/ 17 h 229"/>
                  <a:gd name="T26" fmla="*/ 142 w 217"/>
                  <a:gd name="T27" fmla="*/ 23 h 229"/>
                  <a:gd name="T28" fmla="*/ 140 w 217"/>
                  <a:gd name="T29" fmla="*/ 31 h 229"/>
                  <a:gd name="T30" fmla="*/ 132 w 217"/>
                  <a:gd name="T31" fmla="*/ 40 h 229"/>
                  <a:gd name="T32" fmla="*/ 88 w 217"/>
                  <a:gd name="T33" fmla="*/ 54 h 229"/>
                  <a:gd name="T34" fmla="*/ 65 w 217"/>
                  <a:gd name="T35" fmla="*/ 73 h 229"/>
                  <a:gd name="T36" fmla="*/ 62 w 217"/>
                  <a:gd name="T37" fmla="*/ 86 h 229"/>
                  <a:gd name="T38" fmla="*/ 65 w 217"/>
                  <a:gd name="T39" fmla="*/ 94 h 229"/>
                  <a:gd name="T40" fmla="*/ 69 w 217"/>
                  <a:gd name="T41" fmla="*/ 101 h 229"/>
                  <a:gd name="T42" fmla="*/ 60 w 217"/>
                  <a:gd name="T43" fmla="*/ 107 h 229"/>
                  <a:gd name="T44" fmla="*/ 27 w 217"/>
                  <a:gd name="T45" fmla="*/ 111 h 229"/>
                  <a:gd name="T46" fmla="*/ 23 w 217"/>
                  <a:gd name="T47" fmla="*/ 105 h 229"/>
                  <a:gd name="T48" fmla="*/ 6 w 217"/>
                  <a:gd name="T49" fmla="*/ 107 h 229"/>
                  <a:gd name="T50" fmla="*/ 6 w 217"/>
                  <a:gd name="T51" fmla="*/ 113 h 229"/>
                  <a:gd name="T52" fmla="*/ 10 w 217"/>
                  <a:gd name="T53" fmla="*/ 120 h 229"/>
                  <a:gd name="T54" fmla="*/ 27 w 217"/>
                  <a:gd name="T55" fmla="*/ 128 h 229"/>
                  <a:gd name="T56" fmla="*/ 27 w 217"/>
                  <a:gd name="T57" fmla="*/ 138 h 229"/>
                  <a:gd name="T58" fmla="*/ 35 w 217"/>
                  <a:gd name="T59" fmla="*/ 147 h 229"/>
                  <a:gd name="T60" fmla="*/ 54 w 217"/>
                  <a:gd name="T61" fmla="*/ 166 h 229"/>
                  <a:gd name="T62" fmla="*/ 67 w 217"/>
                  <a:gd name="T63" fmla="*/ 174 h 229"/>
                  <a:gd name="T64" fmla="*/ 81 w 217"/>
                  <a:gd name="T65" fmla="*/ 193 h 229"/>
                  <a:gd name="T66" fmla="*/ 104 w 217"/>
                  <a:gd name="T67" fmla="*/ 206 h 229"/>
                  <a:gd name="T68" fmla="*/ 88 w 217"/>
                  <a:gd name="T69" fmla="*/ 168 h 229"/>
                  <a:gd name="T70" fmla="*/ 96 w 217"/>
                  <a:gd name="T71" fmla="*/ 164 h 229"/>
                  <a:gd name="T72" fmla="*/ 121 w 217"/>
                  <a:gd name="T73" fmla="*/ 180 h 229"/>
                  <a:gd name="T74" fmla="*/ 150 w 217"/>
                  <a:gd name="T75" fmla="*/ 189 h 229"/>
                  <a:gd name="T76" fmla="*/ 150 w 217"/>
                  <a:gd name="T77" fmla="*/ 183 h 229"/>
                  <a:gd name="T78" fmla="*/ 153 w 217"/>
                  <a:gd name="T79" fmla="*/ 172 h 229"/>
                  <a:gd name="T80" fmla="*/ 155 w 217"/>
                  <a:gd name="T81" fmla="*/ 162 h 229"/>
                  <a:gd name="T82" fmla="*/ 178 w 217"/>
                  <a:gd name="T83" fmla="*/ 180 h 229"/>
                  <a:gd name="T84" fmla="*/ 186 w 217"/>
                  <a:gd name="T85" fmla="*/ 185 h 229"/>
                  <a:gd name="T86" fmla="*/ 201 w 217"/>
                  <a:gd name="T87" fmla="*/ 201 h 229"/>
                  <a:gd name="T88" fmla="*/ 209 w 217"/>
                  <a:gd name="T89" fmla="*/ 174 h 229"/>
                  <a:gd name="T90" fmla="*/ 213 w 217"/>
                  <a:gd name="T91" fmla="*/ 130 h 229"/>
                  <a:gd name="T92" fmla="*/ 159 w 217"/>
                  <a:gd name="T93" fmla="*/ 193 h 229"/>
                  <a:gd name="T94" fmla="*/ 153 w 217"/>
                  <a:gd name="T95" fmla="*/ 195 h 229"/>
                  <a:gd name="T96" fmla="*/ 161 w 217"/>
                  <a:gd name="T97" fmla="*/ 195 h 229"/>
                  <a:gd name="T98" fmla="*/ 165 w 217"/>
                  <a:gd name="T99" fmla="*/ 222 h 229"/>
                  <a:gd name="T100" fmla="*/ 167 w 217"/>
                  <a:gd name="T101" fmla="*/ 218 h 229"/>
                  <a:gd name="T102" fmla="*/ 111 w 217"/>
                  <a:gd name="T103" fmla="*/ 189 h 229"/>
                  <a:gd name="T104" fmla="*/ 115 w 217"/>
                  <a:gd name="T105" fmla="*/ 189 h 229"/>
                  <a:gd name="T106" fmla="*/ 150 w 217"/>
                  <a:gd name="T107" fmla="*/ 180 h 229"/>
                  <a:gd name="T108" fmla="*/ 153 w 217"/>
                  <a:gd name="T109" fmla="*/ 183 h 229"/>
                  <a:gd name="T110" fmla="*/ 178 w 217"/>
                  <a:gd name="T111" fmla="*/ 199 h 229"/>
                  <a:gd name="T112" fmla="*/ 182 w 217"/>
                  <a:gd name="T113" fmla="*/ 201 h 229"/>
                  <a:gd name="T114" fmla="*/ 173 w 217"/>
                  <a:gd name="T115" fmla="*/ 225 h 229"/>
                  <a:gd name="T116" fmla="*/ 173 w 217"/>
                  <a:gd name="T117" fmla="*/ 229 h 229"/>
                  <a:gd name="T118" fmla="*/ 176 w 217"/>
                  <a:gd name="T119" fmla="*/ 206 h 229"/>
                  <a:gd name="T120" fmla="*/ 178 w 217"/>
                  <a:gd name="T121" fmla="*/ 21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7" h="229">
                    <a:moveTo>
                      <a:pt x="217" y="109"/>
                    </a:moveTo>
                    <a:lnTo>
                      <a:pt x="213" y="103"/>
                    </a:lnTo>
                    <a:lnTo>
                      <a:pt x="213" y="101"/>
                    </a:lnTo>
                    <a:lnTo>
                      <a:pt x="213" y="96"/>
                    </a:lnTo>
                    <a:lnTo>
                      <a:pt x="215" y="90"/>
                    </a:lnTo>
                    <a:lnTo>
                      <a:pt x="215" y="88"/>
                    </a:lnTo>
                    <a:lnTo>
                      <a:pt x="217" y="86"/>
                    </a:lnTo>
                    <a:lnTo>
                      <a:pt x="215" y="82"/>
                    </a:lnTo>
                    <a:lnTo>
                      <a:pt x="215" y="80"/>
                    </a:lnTo>
                    <a:lnTo>
                      <a:pt x="215" y="80"/>
                    </a:lnTo>
                    <a:lnTo>
                      <a:pt x="215" y="78"/>
                    </a:lnTo>
                    <a:lnTo>
                      <a:pt x="217" y="75"/>
                    </a:lnTo>
                    <a:lnTo>
                      <a:pt x="215" y="71"/>
                    </a:lnTo>
                    <a:lnTo>
                      <a:pt x="217" y="67"/>
                    </a:lnTo>
                    <a:lnTo>
                      <a:pt x="215" y="67"/>
                    </a:lnTo>
                    <a:lnTo>
                      <a:pt x="215" y="67"/>
                    </a:lnTo>
                    <a:lnTo>
                      <a:pt x="215" y="67"/>
                    </a:lnTo>
                    <a:lnTo>
                      <a:pt x="215" y="67"/>
                    </a:lnTo>
                    <a:lnTo>
                      <a:pt x="213" y="63"/>
                    </a:lnTo>
                    <a:lnTo>
                      <a:pt x="213" y="63"/>
                    </a:lnTo>
                    <a:lnTo>
                      <a:pt x="211" y="61"/>
                    </a:lnTo>
                    <a:lnTo>
                      <a:pt x="211" y="59"/>
                    </a:lnTo>
                    <a:lnTo>
                      <a:pt x="211" y="57"/>
                    </a:lnTo>
                    <a:lnTo>
                      <a:pt x="209" y="54"/>
                    </a:lnTo>
                    <a:lnTo>
                      <a:pt x="209" y="52"/>
                    </a:lnTo>
                    <a:lnTo>
                      <a:pt x="209" y="50"/>
                    </a:lnTo>
                    <a:lnTo>
                      <a:pt x="207" y="46"/>
                    </a:lnTo>
                    <a:lnTo>
                      <a:pt x="209" y="38"/>
                    </a:lnTo>
                    <a:lnTo>
                      <a:pt x="209" y="38"/>
                    </a:lnTo>
                    <a:lnTo>
                      <a:pt x="205" y="36"/>
                    </a:lnTo>
                    <a:lnTo>
                      <a:pt x="203" y="38"/>
                    </a:lnTo>
                    <a:lnTo>
                      <a:pt x="203" y="38"/>
                    </a:lnTo>
                    <a:lnTo>
                      <a:pt x="199" y="38"/>
                    </a:lnTo>
                    <a:lnTo>
                      <a:pt x="197" y="38"/>
                    </a:lnTo>
                    <a:lnTo>
                      <a:pt x="197" y="36"/>
                    </a:lnTo>
                    <a:lnTo>
                      <a:pt x="197" y="33"/>
                    </a:lnTo>
                    <a:lnTo>
                      <a:pt x="194" y="33"/>
                    </a:lnTo>
                    <a:lnTo>
                      <a:pt x="192" y="33"/>
                    </a:lnTo>
                    <a:lnTo>
                      <a:pt x="192" y="33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29"/>
                    </a:lnTo>
                    <a:lnTo>
                      <a:pt x="190" y="29"/>
                    </a:lnTo>
                    <a:lnTo>
                      <a:pt x="190" y="29"/>
                    </a:lnTo>
                    <a:lnTo>
                      <a:pt x="188" y="29"/>
                    </a:lnTo>
                    <a:lnTo>
                      <a:pt x="188" y="29"/>
                    </a:lnTo>
                    <a:lnTo>
                      <a:pt x="188" y="27"/>
                    </a:lnTo>
                    <a:lnTo>
                      <a:pt x="188" y="27"/>
                    </a:lnTo>
                    <a:lnTo>
                      <a:pt x="188" y="25"/>
                    </a:lnTo>
                    <a:lnTo>
                      <a:pt x="188" y="25"/>
                    </a:lnTo>
                    <a:lnTo>
                      <a:pt x="188" y="23"/>
                    </a:lnTo>
                    <a:lnTo>
                      <a:pt x="188" y="23"/>
                    </a:lnTo>
                    <a:lnTo>
                      <a:pt x="188" y="23"/>
                    </a:lnTo>
                    <a:lnTo>
                      <a:pt x="186" y="21"/>
                    </a:lnTo>
                    <a:lnTo>
                      <a:pt x="186" y="19"/>
                    </a:lnTo>
                    <a:lnTo>
                      <a:pt x="186" y="19"/>
                    </a:lnTo>
                    <a:lnTo>
                      <a:pt x="184" y="17"/>
                    </a:lnTo>
                    <a:lnTo>
                      <a:pt x="184" y="17"/>
                    </a:lnTo>
                    <a:lnTo>
                      <a:pt x="182" y="14"/>
                    </a:lnTo>
                    <a:lnTo>
                      <a:pt x="182" y="14"/>
                    </a:lnTo>
                    <a:lnTo>
                      <a:pt x="180" y="14"/>
                    </a:lnTo>
                    <a:lnTo>
                      <a:pt x="180" y="14"/>
                    </a:lnTo>
                    <a:lnTo>
                      <a:pt x="180" y="14"/>
                    </a:lnTo>
                    <a:lnTo>
                      <a:pt x="180" y="12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76" y="10"/>
                    </a:lnTo>
                    <a:lnTo>
                      <a:pt x="173" y="8"/>
                    </a:lnTo>
                    <a:lnTo>
                      <a:pt x="171" y="8"/>
                    </a:lnTo>
                    <a:lnTo>
                      <a:pt x="169" y="6"/>
                    </a:lnTo>
                    <a:lnTo>
                      <a:pt x="169" y="4"/>
                    </a:lnTo>
                    <a:lnTo>
                      <a:pt x="167" y="4"/>
                    </a:lnTo>
                    <a:lnTo>
                      <a:pt x="167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3" y="4"/>
                    </a:lnTo>
                    <a:lnTo>
                      <a:pt x="163" y="4"/>
                    </a:lnTo>
                    <a:lnTo>
                      <a:pt x="163" y="2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4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6"/>
                    </a:lnTo>
                    <a:lnTo>
                      <a:pt x="159" y="8"/>
                    </a:lnTo>
                    <a:lnTo>
                      <a:pt x="159" y="8"/>
                    </a:lnTo>
                    <a:lnTo>
                      <a:pt x="157" y="12"/>
                    </a:lnTo>
                    <a:lnTo>
                      <a:pt x="157" y="12"/>
                    </a:lnTo>
                    <a:lnTo>
                      <a:pt x="155" y="14"/>
                    </a:lnTo>
                    <a:lnTo>
                      <a:pt x="155" y="14"/>
                    </a:lnTo>
                    <a:lnTo>
                      <a:pt x="153" y="14"/>
                    </a:lnTo>
                    <a:lnTo>
                      <a:pt x="153" y="14"/>
                    </a:lnTo>
                    <a:lnTo>
                      <a:pt x="150" y="14"/>
                    </a:lnTo>
                    <a:lnTo>
                      <a:pt x="148" y="14"/>
                    </a:lnTo>
                    <a:lnTo>
                      <a:pt x="148" y="14"/>
                    </a:lnTo>
                    <a:lnTo>
                      <a:pt x="146" y="17"/>
                    </a:lnTo>
                    <a:lnTo>
                      <a:pt x="146" y="17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4" y="23"/>
                    </a:lnTo>
                    <a:lnTo>
                      <a:pt x="144" y="23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7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40" y="31"/>
                    </a:lnTo>
                    <a:lnTo>
                      <a:pt x="138" y="31"/>
                    </a:lnTo>
                    <a:lnTo>
                      <a:pt x="138" y="33"/>
                    </a:lnTo>
                    <a:lnTo>
                      <a:pt x="136" y="33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134" y="38"/>
                    </a:lnTo>
                    <a:lnTo>
                      <a:pt x="134" y="38"/>
                    </a:lnTo>
                    <a:lnTo>
                      <a:pt x="132" y="40"/>
                    </a:lnTo>
                    <a:lnTo>
                      <a:pt x="129" y="42"/>
                    </a:lnTo>
                    <a:lnTo>
                      <a:pt x="123" y="42"/>
                    </a:lnTo>
                    <a:lnTo>
                      <a:pt x="121" y="44"/>
                    </a:lnTo>
                    <a:lnTo>
                      <a:pt x="117" y="44"/>
                    </a:lnTo>
                    <a:lnTo>
                      <a:pt x="100" y="52"/>
                    </a:lnTo>
                    <a:lnTo>
                      <a:pt x="94" y="52"/>
                    </a:lnTo>
                    <a:lnTo>
                      <a:pt x="90" y="52"/>
                    </a:lnTo>
                    <a:lnTo>
                      <a:pt x="88" y="54"/>
                    </a:lnTo>
                    <a:lnTo>
                      <a:pt x="81" y="57"/>
                    </a:lnTo>
                    <a:lnTo>
                      <a:pt x="79" y="59"/>
                    </a:lnTo>
                    <a:lnTo>
                      <a:pt x="75" y="61"/>
                    </a:lnTo>
                    <a:lnTo>
                      <a:pt x="75" y="63"/>
                    </a:lnTo>
                    <a:lnTo>
                      <a:pt x="67" y="65"/>
                    </a:lnTo>
                    <a:lnTo>
                      <a:pt x="65" y="67"/>
                    </a:lnTo>
                    <a:lnTo>
                      <a:pt x="65" y="71"/>
                    </a:lnTo>
                    <a:lnTo>
                      <a:pt x="65" y="73"/>
                    </a:lnTo>
                    <a:lnTo>
                      <a:pt x="67" y="80"/>
                    </a:lnTo>
                    <a:lnTo>
                      <a:pt x="67" y="82"/>
                    </a:lnTo>
                    <a:lnTo>
                      <a:pt x="67" y="84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5" y="86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62" y="88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2" y="90"/>
                    </a:lnTo>
                    <a:lnTo>
                      <a:pt x="65" y="92"/>
                    </a:lnTo>
                    <a:lnTo>
                      <a:pt x="65" y="92"/>
                    </a:lnTo>
                    <a:lnTo>
                      <a:pt x="65" y="94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7" y="99"/>
                    </a:lnTo>
                    <a:lnTo>
                      <a:pt x="67" y="99"/>
                    </a:lnTo>
                    <a:lnTo>
                      <a:pt x="69" y="99"/>
                    </a:lnTo>
                    <a:lnTo>
                      <a:pt x="69" y="101"/>
                    </a:lnTo>
                    <a:lnTo>
                      <a:pt x="69" y="101"/>
                    </a:lnTo>
                    <a:lnTo>
                      <a:pt x="69" y="101"/>
                    </a:lnTo>
                    <a:lnTo>
                      <a:pt x="69" y="103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7"/>
                    </a:lnTo>
                    <a:lnTo>
                      <a:pt x="65" y="107"/>
                    </a:lnTo>
                    <a:lnTo>
                      <a:pt x="65" y="109"/>
                    </a:lnTo>
                    <a:lnTo>
                      <a:pt x="62" y="109"/>
                    </a:lnTo>
                    <a:lnTo>
                      <a:pt x="60" y="107"/>
                    </a:lnTo>
                    <a:lnTo>
                      <a:pt x="56" y="107"/>
                    </a:lnTo>
                    <a:lnTo>
                      <a:pt x="52" y="111"/>
                    </a:lnTo>
                    <a:lnTo>
                      <a:pt x="44" y="113"/>
                    </a:lnTo>
                    <a:lnTo>
                      <a:pt x="42" y="113"/>
                    </a:lnTo>
                    <a:lnTo>
                      <a:pt x="39" y="113"/>
                    </a:lnTo>
                    <a:lnTo>
                      <a:pt x="35" y="113"/>
                    </a:lnTo>
                    <a:lnTo>
                      <a:pt x="31" y="111"/>
                    </a:lnTo>
                    <a:lnTo>
                      <a:pt x="27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3"/>
                    </a:lnTo>
                    <a:lnTo>
                      <a:pt x="21" y="103"/>
                    </a:lnTo>
                    <a:lnTo>
                      <a:pt x="21" y="103"/>
                    </a:lnTo>
                    <a:lnTo>
                      <a:pt x="14" y="99"/>
                    </a:lnTo>
                    <a:lnTo>
                      <a:pt x="12" y="103"/>
                    </a:lnTo>
                    <a:lnTo>
                      <a:pt x="8" y="105"/>
                    </a:lnTo>
                    <a:lnTo>
                      <a:pt x="6" y="107"/>
                    </a:lnTo>
                    <a:lnTo>
                      <a:pt x="4" y="109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2" y="111"/>
                    </a:lnTo>
                    <a:lnTo>
                      <a:pt x="2" y="111"/>
                    </a:lnTo>
                    <a:lnTo>
                      <a:pt x="4" y="115"/>
                    </a:lnTo>
                    <a:lnTo>
                      <a:pt x="6" y="113"/>
                    </a:lnTo>
                    <a:lnTo>
                      <a:pt x="6" y="113"/>
                    </a:lnTo>
                    <a:lnTo>
                      <a:pt x="8" y="113"/>
                    </a:lnTo>
                    <a:lnTo>
                      <a:pt x="10" y="113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12" y="115"/>
                    </a:lnTo>
                    <a:lnTo>
                      <a:pt x="12" y="115"/>
                    </a:lnTo>
                    <a:lnTo>
                      <a:pt x="10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6" y="120"/>
                    </a:lnTo>
                    <a:lnTo>
                      <a:pt x="16" y="122"/>
                    </a:lnTo>
                    <a:lnTo>
                      <a:pt x="18" y="122"/>
                    </a:lnTo>
                    <a:lnTo>
                      <a:pt x="21" y="124"/>
                    </a:lnTo>
                    <a:lnTo>
                      <a:pt x="27" y="128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9" y="130"/>
                    </a:lnTo>
                    <a:lnTo>
                      <a:pt x="29" y="132"/>
                    </a:lnTo>
                    <a:lnTo>
                      <a:pt x="29" y="134"/>
                    </a:lnTo>
                    <a:lnTo>
                      <a:pt x="27" y="136"/>
                    </a:lnTo>
                    <a:lnTo>
                      <a:pt x="27" y="136"/>
                    </a:lnTo>
                    <a:lnTo>
                      <a:pt x="27" y="138"/>
                    </a:lnTo>
                    <a:lnTo>
                      <a:pt x="29" y="138"/>
                    </a:lnTo>
                    <a:lnTo>
                      <a:pt x="31" y="138"/>
                    </a:lnTo>
                    <a:lnTo>
                      <a:pt x="33" y="138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7" y="143"/>
                    </a:lnTo>
                    <a:lnTo>
                      <a:pt x="37" y="145"/>
                    </a:lnTo>
                    <a:lnTo>
                      <a:pt x="35" y="147"/>
                    </a:lnTo>
                    <a:lnTo>
                      <a:pt x="37" y="147"/>
                    </a:lnTo>
                    <a:lnTo>
                      <a:pt x="42" y="151"/>
                    </a:lnTo>
                    <a:lnTo>
                      <a:pt x="48" y="159"/>
                    </a:lnTo>
                    <a:lnTo>
                      <a:pt x="50" y="162"/>
                    </a:lnTo>
                    <a:lnTo>
                      <a:pt x="50" y="164"/>
                    </a:lnTo>
                    <a:lnTo>
                      <a:pt x="54" y="164"/>
                    </a:lnTo>
                    <a:lnTo>
                      <a:pt x="54" y="164"/>
                    </a:lnTo>
                    <a:lnTo>
                      <a:pt x="54" y="166"/>
                    </a:lnTo>
                    <a:lnTo>
                      <a:pt x="56" y="166"/>
                    </a:lnTo>
                    <a:lnTo>
                      <a:pt x="56" y="168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58" y="168"/>
                    </a:lnTo>
                    <a:lnTo>
                      <a:pt x="60" y="168"/>
                    </a:lnTo>
                    <a:lnTo>
                      <a:pt x="65" y="174"/>
                    </a:lnTo>
                    <a:lnTo>
                      <a:pt x="67" y="174"/>
                    </a:lnTo>
                    <a:lnTo>
                      <a:pt x="65" y="176"/>
                    </a:lnTo>
                    <a:lnTo>
                      <a:pt x="65" y="178"/>
                    </a:lnTo>
                    <a:lnTo>
                      <a:pt x="71" y="183"/>
                    </a:lnTo>
                    <a:lnTo>
                      <a:pt x="73" y="183"/>
                    </a:lnTo>
                    <a:lnTo>
                      <a:pt x="79" y="189"/>
                    </a:lnTo>
                    <a:lnTo>
                      <a:pt x="79" y="191"/>
                    </a:lnTo>
                    <a:lnTo>
                      <a:pt x="81" y="191"/>
                    </a:lnTo>
                    <a:lnTo>
                      <a:pt x="81" y="193"/>
                    </a:lnTo>
                    <a:lnTo>
                      <a:pt x="83" y="193"/>
                    </a:lnTo>
                    <a:lnTo>
                      <a:pt x="88" y="197"/>
                    </a:lnTo>
                    <a:lnTo>
                      <a:pt x="90" y="199"/>
                    </a:lnTo>
                    <a:lnTo>
                      <a:pt x="90" y="201"/>
                    </a:lnTo>
                    <a:lnTo>
                      <a:pt x="90" y="206"/>
                    </a:lnTo>
                    <a:lnTo>
                      <a:pt x="90" y="206"/>
                    </a:lnTo>
                    <a:lnTo>
                      <a:pt x="102" y="206"/>
                    </a:lnTo>
                    <a:lnTo>
                      <a:pt x="104" y="206"/>
                    </a:lnTo>
                    <a:lnTo>
                      <a:pt x="104" y="206"/>
                    </a:lnTo>
                    <a:lnTo>
                      <a:pt x="104" y="204"/>
                    </a:lnTo>
                    <a:lnTo>
                      <a:pt x="102" y="201"/>
                    </a:lnTo>
                    <a:lnTo>
                      <a:pt x="102" y="197"/>
                    </a:lnTo>
                    <a:lnTo>
                      <a:pt x="102" y="195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90" y="166"/>
                    </a:lnTo>
                    <a:lnTo>
                      <a:pt x="90" y="166"/>
                    </a:lnTo>
                    <a:lnTo>
                      <a:pt x="92" y="166"/>
                    </a:lnTo>
                    <a:lnTo>
                      <a:pt x="94" y="166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8" y="166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04" y="168"/>
                    </a:lnTo>
                    <a:lnTo>
                      <a:pt x="109" y="174"/>
                    </a:lnTo>
                    <a:lnTo>
                      <a:pt x="111" y="176"/>
                    </a:lnTo>
                    <a:lnTo>
                      <a:pt x="117" y="176"/>
                    </a:lnTo>
                    <a:lnTo>
                      <a:pt x="121" y="180"/>
                    </a:lnTo>
                    <a:lnTo>
                      <a:pt x="138" y="189"/>
                    </a:lnTo>
                    <a:lnTo>
                      <a:pt x="142" y="191"/>
                    </a:lnTo>
                    <a:lnTo>
                      <a:pt x="144" y="193"/>
                    </a:lnTo>
                    <a:lnTo>
                      <a:pt x="146" y="193"/>
                    </a:lnTo>
                    <a:lnTo>
                      <a:pt x="148" y="191"/>
                    </a:lnTo>
                    <a:lnTo>
                      <a:pt x="150" y="191"/>
                    </a:lnTo>
                    <a:lnTo>
                      <a:pt x="153" y="189"/>
                    </a:lnTo>
                    <a:lnTo>
                      <a:pt x="150" y="189"/>
                    </a:lnTo>
                    <a:lnTo>
                      <a:pt x="148" y="189"/>
                    </a:lnTo>
                    <a:lnTo>
                      <a:pt x="146" y="189"/>
                    </a:lnTo>
                    <a:lnTo>
                      <a:pt x="146" y="187"/>
                    </a:lnTo>
                    <a:lnTo>
                      <a:pt x="148" y="185"/>
                    </a:lnTo>
                    <a:lnTo>
                      <a:pt x="150" y="185"/>
                    </a:lnTo>
                    <a:lnTo>
                      <a:pt x="153" y="185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0" y="180"/>
                    </a:lnTo>
                    <a:lnTo>
                      <a:pt x="150" y="178"/>
                    </a:lnTo>
                    <a:lnTo>
                      <a:pt x="148" y="176"/>
                    </a:lnTo>
                    <a:lnTo>
                      <a:pt x="148" y="174"/>
                    </a:lnTo>
                    <a:lnTo>
                      <a:pt x="148" y="172"/>
                    </a:lnTo>
                    <a:lnTo>
                      <a:pt x="150" y="172"/>
                    </a:lnTo>
                    <a:lnTo>
                      <a:pt x="153" y="172"/>
                    </a:lnTo>
                    <a:lnTo>
                      <a:pt x="153" y="172"/>
                    </a:lnTo>
                    <a:lnTo>
                      <a:pt x="153" y="172"/>
                    </a:lnTo>
                    <a:lnTo>
                      <a:pt x="155" y="172"/>
                    </a:lnTo>
                    <a:lnTo>
                      <a:pt x="155" y="170"/>
                    </a:lnTo>
                    <a:lnTo>
                      <a:pt x="155" y="168"/>
                    </a:lnTo>
                    <a:lnTo>
                      <a:pt x="155" y="166"/>
                    </a:lnTo>
                    <a:lnTo>
                      <a:pt x="155" y="164"/>
                    </a:lnTo>
                    <a:lnTo>
                      <a:pt x="155" y="162"/>
                    </a:lnTo>
                    <a:lnTo>
                      <a:pt x="157" y="159"/>
                    </a:lnTo>
                    <a:lnTo>
                      <a:pt x="161" y="162"/>
                    </a:lnTo>
                    <a:lnTo>
                      <a:pt x="167" y="170"/>
                    </a:lnTo>
                    <a:lnTo>
                      <a:pt x="169" y="172"/>
                    </a:lnTo>
                    <a:lnTo>
                      <a:pt x="173" y="176"/>
                    </a:lnTo>
                    <a:lnTo>
                      <a:pt x="178" y="180"/>
                    </a:lnTo>
                    <a:lnTo>
                      <a:pt x="178" y="180"/>
                    </a:lnTo>
                    <a:lnTo>
                      <a:pt x="178" y="180"/>
                    </a:lnTo>
                    <a:lnTo>
                      <a:pt x="180" y="180"/>
                    </a:lnTo>
                    <a:lnTo>
                      <a:pt x="180" y="183"/>
                    </a:lnTo>
                    <a:lnTo>
                      <a:pt x="182" y="183"/>
                    </a:lnTo>
                    <a:lnTo>
                      <a:pt x="182" y="183"/>
                    </a:lnTo>
                    <a:lnTo>
                      <a:pt x="182" y="180"/>
                    </a:lnTo>
                    <a:lnTo>
                      <a:pt x="182" y="180"/>
                    </a:lnTo>
                    <a:lnTo>
                      <a:pt x="184" y="183"/>
                    </a:lnTo>
                    <a:lnTo>
                      <a:pt x="186" y="185"/>
                    </a:lnTo>
                    <a:lnTo>
                      <a:pt x="186" y="193"/>
                    </a:lnTo>
                    <a:lnTo>
                      <a:pt x="188" y="195"/>
                    </a:lnTo>
                    <a:lnTo>
                      <a:pt x="197" y="195"/>
                    </a:lnTo>
                    <a:lnTo>
                      <a:pt x="199" y="197"/>
                    </a:lnTo>
                    <a:lnTo>
                      <a:pt x="199" y="197"/>
                    </a:lnTo>
                    <a:lnTo>
                      <a:pt x="199" y="201"/>
                    </a:lnTo>
                    <a:lnTo>
                      <a:pt x="201" y="204"/>
                    </a:lnTo>
                    <a:lnTo>
                      <a:pt x="201" y="201"/>
                    </a:lnTo>
                    <a:lnTo>
                      <a:pt x="203" y="199"/>
                    </a:lnTo>
                    <a:lnTo>
                      <a:pt x="205" y="195"/>
                    </a:lnTo>
                    <a:lnTo>
                      <a:pt x="207" y="193"/>
                    </a:lnTo>
                    <a:lnTo>
                      <a:pt x="207" y="185"/>
                    </a:lnTo>
                    <a:lnTo>
                      <a:pt x="207" y="185"/>
                    </a:lnTo>
                    <a:lnTo>
                      <a:pt x="209" y="180"/>
                    </a:lnTo>
                    <a:lnTo>
                      <a:pt x="209" y="178"/>
                    </a:lnTo>
                    <a:lnTo>
                      <a:pt x="209" y="174"/>
                    </a:lnTo>
                    <a:lnTo>
                      <a:pt x="209" y="168"/>
                    </a:lnTo>
                    <a:lnTo>
                      <a:pt x="211" y="164"/>
                    </a:lnTo>
                    <a:lnTo>
                      <a:pt x="211" y="162"/>
                    </a:lnTo>
                    <a:lnTo>
                      <a:pt x="209" y="153"/>
                    </a:lnTo>
                    <a:lnTo>
                      <a:pt x="211" y="149"/>
                    </a:lnTo>
                    <a:lnTo>
                      <a:pt x="213" y="143"/>
                    </a:lnTo>
                    <a:lnTo>
                      <a:pt x="213" y="138"/>
                    </a:lnTo>
                    <a:lnTo>
                      <a:pt x="213" y="130"/>
                    </a:lnTo>
                    <a:lnTo>
                      <a:pt x="213" y="122"/>
                    </a:lnTo>
                    <a:lnTo>
                      <a:pt x="213" y="120"/>
                    </a:lnTo>
                    <a:lnTo>
                      <a:pt x="215" y="115"/>
                    </a:lnTo>
                    <a:lnTo>
                      <a:pt x="217" y="113"/>
                    </a:lnTo>
                    <a:lnTo>
                      <a:pt x="217" y="109"/>
                    </a:lnTo>
                    <a:close/>
                    <a:moveTo>
                      <a:pt x="159" y="193"/>
                    </a:moveTo>
                    <a:lnTo>
                      <a:pt x="159" y="193"/>
                    </a:lnTo>
                    <a:lnTo>
                      <a:pt x="159" y="193"/>
                    </a:lnTo>
                    <a:lnTo>
                      <a:pt x="157" y="193"/>
                    </a:lnTo>
                    <a:lnTo>
                      <a:pt x="157" y="195"/>
                    </a:lnTo>
                    <a:lnTo>
                      <a:pt x="157" y="195"/>
                    </a:lnTo>
                    <a:lnTo>
                      <a:pt x="155" y="195"/>
                    </a:lnTo>
                    <a:lnTo>
                      <a:pt x="155" y="195"/>
                    </a:lnTo>
                    <a:lnTo>
                      <a:pt x="155" y="195"/>
                    </a:lnTo>
                    <a:lnTo>
                      <a:pt x="153" y="195"/>
                    </a:lnTo>
                    <a:lnTo>
                      <a:pt x="153" y="195"/>
                    </a:lnTo>
                    <a:lnTo>
                      <a:pt x="153" y="197"/>
                    </a:lnTo>
                    <a:lnTo>
                      <a:pt x="153" y="197"/>
                    </a:lnTo>
                    <a:lnTo>
                      <a:pt x="155" y="197"/>
                    </a:lnTo>
                    <a:lnTo>
                      <a:pt x="157" y="197"/>
                    </a:lnTo>
                    <a:lnTo>
                      <a:pt x="157" y="197"/>
                    </a:lnTo>
                    <a:lnTo>
                      <a:pt x="159" y="195"/>
                    </a:lnTo>
                    <a:lnTo>
                      <a:pt x="159" y="195"/>
                    </a:lnTo>
                    <a:lnTo>
                      <a:pt x="161" y="195"/>
                    </a:lnTo>
                    <a:lnTo>
                      <a:pt x="159" y="195"/>
                    </a:lnTo>
                    <a:lnTo>
                      <a:pt x="159" y="193"/>
                    </a:lnTo>
                    <a:close/>
                    <a:moveTo>
                      <a:pt x="167" y="218"/>
                    </a:moveTo>
                    <a:lnTo>
                      <a:pt x="169" y="218"/>
                    </a:lnTo>
                    <a:lnTo>
                      <a:pt x="167" y="218"/>
                    </a:lnTo>
                    <a:lnTo>
                      <a:pt x="167" y="218"/>
                    </a:lnTo>
                    <a:lnTo>
                      <a:pt x="167" y="220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5" y="222"/>
                    </a:lnTo>
                    <a:lnTo>
                      <a:pt x="167" y="222"/>
                    </a:lnTo>
                    <a:lnTo>
                      <a:pt x="169" y="220"/>
                    </a:lnTo>
                    <a:lnTo>
                      <a:pt x="169" y="220"/>
                    </a:lnTo>
                    <a:lnTo>
                      <a:pt x="169" y="220"/>
                    </a:lnTo>
                    <a:lnTo>
                      <a:pt x="167" y="218"/>
                    </a:lnTo>
                    <a:lnTo>
                      <a:pt x="167" y="218"/>
                    </a:lnTo>
                    <a:close/>
                    <a:moveTo>
                      <a:pt x="115" y="189"/>
                    </a:moveTo>
                    <a:lnTo>
                      <a:pt x="115" y="189"/>
                    </a:lnTo>
                    <a:lnTo>
                      <a:pt x="113" y="189"/>
                    </a:lnTo>
                    <a:lnTo>
                      <a:pt x="111" y="189"/>
                    </a:lnTo>
                    <a:lnTo>
                      <a:pt x="111" y="189"/>
                    </a:lnTo>
                    <a:lnTo>
                      <a:pt x="111" y="189"/>
                    </a:lnTo>
                    <a:lnTo>
                      <a:pt x="111" y="189"/>
                    </a:lnTo>
                    <a:lnTo>
                      <a:pt x="111" y="191"/>
                    </a:lnTo>
                    <a:lnTo>
                      <a:pt x="111" y="193"/>
                    </a:lnTo>
                    <a:lnTo>
                      <a:pt x="115" y="195"/>
                    </a:lnTo>
                    <a:lnTo>
                      <a:pt x="117" y="195"/>
                    </a:lnTo>
                    <a:lnTo>
                      <a:pt x="117" y="195"/>
                    </a:lnTo>
                    <a:lnTo>
                      <a:pt x="117" y="191"/>
                    </a:lnTo>
                    <a:lnTo>
                      <a:pt x="117" y="191"/>
                    </a:lnTo>
                    <a:lnTo>
                      <a:pt x="115" y="189"/>
                    </a:lnTo>
                    <a:close/>
                    <a:moveTo>
                      <a:pt x="153" y="183"/>
                    </a:moveTo>
                    <a:lnTo>
                      <a:pt x="153" y="180"/>
                    </a:lnTo>
                    <a:lnTo>
                      <a:pt x="155" y="180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0" y="183"/>
                    </a:lnTo>
                    <a:lnTo>
                      <a:pt x="153" y="183"/>
                    </a:lnTo>
                    <a:lnTo>
                      <a:pt x="153" y="183"/>
                    </a:lnTo>
                    <a:lnTo>
                      <a:pt x="153" y="183"/>
                    </a:lnTo>
                    <a:lnTo>
                      <a:pt x="153" y="183"/>
                    </a:lnTo>
                    <a:close/>
                    <a:moveTo>
                      <a:pt x="182" y="199"/>
                    </a:moveTo>
                    <a:lnTo>
                      <a:pt x="182" y="199"/>
                    </a:lnTo>
                    <a:lnTo>
                      <a:pt x="180" y="197"/>
                    </a:lnTo>
                    <a:lnTo>
                      <a:pt x="180" y="197"/>
                    </a:lnTo>
                    <a:lnTo>
                      <a:pt x="180" y="199"/>
                    </a:lnTo>
                    <a:lnTo>
                      <a:pt x="180" y="199"/>
                    </a:lnTo>
                    <a:lnTo>
                      <a:pt x="178" y="199"/>
                    </a:lnTo>
                    <a:lnTo>
                      <a:pt x="178" y="199"/>
                    </a:lnTo>
                    <a:lnTo>
                      <a:pt x="178" y="199"/>
                    </a:lnTo>
                    <a:lnTo>
                      <a:pt x="178" y="201"/>
                    </a:lnTo>
                    <a:lnTo>
                      <a:pt x="178" y="201"/>
                    </a:lnTo>
                    <a:lnTo>
                      <a:pt x="178" y="204"/>
                    </a:lnTo>
                    <a:lnTo>
                      <a:pt x="180" y="201"/>
                    </a:lnTo>
                    <a:lnTo>
                      <a:pt x="180" y="201"/>
                    </a:lnTo>
                    <a:lnTo>
                      <a:pt x="182" y="201"/>
                    </a:lnTo>
                    <a:lnTo>
                      <a:pt x="182" y="201"/>
                    </a:lnTo>
                    <a:lnTo>
                      <a:pt x="182" y="201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82" y="199"/>
                    </a:lnTo>
                    <a:close/>
                    <a:moveTo>
                      <a:pt x="173" y="225"/>
                    </a:moveTo>
                    <a:lnTo>
                      <a:pt x="173" y="225"/>
                    </a:lnTo>
                    <a:lnTo>
                      <a:pt x="173" y="225"/>
                    </a:lnTo>
                    <a:lnTo>
                      <a:pt x="173" y="225"/>
                    </a:lnTo>
                    <a:lnTo>
                      <a:pt x="171" y="227"/>
                    </a:lnTo>
                    <a:lnTo>
                      <a:pt x="171" y="225"/>
                    </a:lnTo>
                    <a:lnTo>
                      <a:pt x="171" y="227"/>
                    </a:lnTo>
                    <a:lnTo>
                      <a:pt x="169" y="227"/>
                    </a:lnTo>
                    <a:lnTo>
                      <a:pt x="171" y="227"/>
                    </a:lnTo>
                    <a:lnTo>
                      <a:pt x="171" y="229"/>
                    </a:lnTo>
                    <a:lnTo>
                      <a:pt x="173" y="229"/>
                    </a:lnTo>
                    <a:lnTo>
                      <a:pt x="173" y="227"/>
                    </a:lnTo>
                    <a:lnTo>
                      <a:pt x="176" y="227"/>
                    </a:lnTo>
                    <a:lnTo>
                      <a:pt x="173" y="225"/>
                    </a:lnTo>
                    <a:lnTo>
                      <a:pt x="173" y="225"/>
                    </a:lnTo>
                    <a:close/>
                    <a:moveTo>
                      <a:pt x="180" y="206"/>
                    </a:moveTo>
                    <a:lnTo>
                      <a:pt x="180" y="206"/>
                    </a:lnTo>
                    <a:lnTo>
                      <a:pt x="178" y="206"/>
                    </a:lnTo>
                    <a:lnTo>
                      <a:pt x="176" y="206"/>
                    </a:lnTo>
                    <a:lnTo>
                      <a:pt x="176" y="206"/>
                    </a:lnTo>
                    <a:lnTo>
                      <a:pt x="176" y="206"/>
                    </a:lnTo>
                    <a:lnTo>
                      <a:pt x="176" y="208"/>
                    </a:lnTo>
                    <a:lnTo>
                      <a:pt x="173" y="208"/>
                    </a:lnTo>
                    <a:lnTo>
                      <a:pt x="176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0"/>
                    </a:lnTo>
                    <a:lnTo>
                      <a:pt x="178" y="210"/>
                    </a:lnTo>
                    <a:lnTo>
                      <a:pt x="180" y="208"/>
                    </a:lnTo>
                    <a:lnTo>
                      <a:pt x="180" y="208"/>
                    </a:lnTo>
                    <a:lnTo>
                      <a:pt x="180" y="206"/>
                    </a:lnTo>
                    <a:lnTo>
                      <a:pt x="180" y="206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6" name="Freeform 93">
                <a:extLst>
                  <a:ext uri="{FF2B5EF4-FFF2-40B4-BE49-F238E27FC236}">
                    <a16:creationId xmlns="" xmlns:a16="http://schemas.microsoft.com/office/drawing/2014/main" id="{09159F91-73D6-4208-B454-214EC68AD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" y="1739"/>
                <a:ext cx="323" cy="191"/>
              </a:xfrm>
              <a:custGeom>
                <a:avLst/>
                <a:gdLst>
                  <a:gd name="T0" fmla="*/ 314 w 323"/>
                  <a:gd name="T1" fmla="*/ 59 h 191"/>
                  <a:gd name="T2" fmla="*/ 310 w 323"/>
                  <a:gd name="T3" fmla="*/ 42 h 191"/>
                  <a:gd name="T4" fmla="*/ 295 w 323"/>
                  <a:gd name="T5" fmla="*/ 30 h 191"/>
                  <a:gd name="T6" fmla="*/ 277 w 323"/>
                  <a:gd name="T7" fmla="*/ 25 h 191"/>
                  <a:gd name="T8" fmla="*/ 258 w 323"/>
                  <a:gd name="T9" fmla="*/ 25 h 191"/>
                  <a:gd name="T10" fmla="*/ 251 w 323"/>
                  <a:gd name="T11" fmla="*/ 23 h 191"/>
                  <a:gd name="T12" fmla="*/ 239 w 323"/>
                  <a:gd name="T13" fmla="*/ 17 h 191"/>
                  <a:gd name="T14" fmla="*/ 235 w 323"/>
                  <a:gd name="T15" fmla="*/ 13 h 191"/>
                  <a:gd name="T16" fmla="*/ 230 w 323"/>
                  <a:gd name="T17" fmla="*/ 11 h 191"/>
                  <a:gd name="T18" fmla="*/ 224 w 323"/>
                  <a:gd name="T19" fmla="*/ 4 h 191"/>
                  <a:gd name="T20" fmla="*/ 220 w 323"/>
                  <a:gd name="T21" fmla="*/ 0 h 191"/>
                  <a:gd name="T22" fmla="*/ 170 w 323"/>
                  <a:gd name="T23" fmla="*/ 0 h 191"/>
                  <a:gd name="T24" fmla="*/ 151 w 323"/>
                  <a:gd name="T25" fmla="*/ 13 h 191"/>
                  <a:gd name="T26" fmla="*/ 145 w 323"/>
                  <a:gd name="T27" fmla="*/ 21 h 191"/>
                  <a:gd name="T28" fmla="*/ 136 w 323"/>
                  <a:gd name="T29" fmla="*/ 32 h 191"/>
                  <a:gd name="T30" fmla="*/ 122 w 323"/>
                  <a:gd name="T31" fmla="*/ 25 h 191"/>
                  <a:gd name="T32" fmla="*/ 115 w 323"/>
                  <a:gd name="T33" fmla="*/ 23 h 191"/>
                  <a:gd name="T34" fmla="*/ 109 w 323"/>
                  <a:gd name="T35" fmla="*/ 13 h 191"/>
                  <a:gd name="T36" fmla="*/ 98 w 323"/>
                  <a:gd name="T37" fmla="*/ 11 h 191"/>
                  <a:gd name="T38" fmla="*/ 82 w 323"/>
                  <a:gd name="T39" fmla="*/ 13 h 191"/>
                  <a:gd name="T40" fmla="*/ 75 w 323"/>
                  <a:gd name="T41" fmla="*/ 19 h 191"/>
                  <a:gd name="T42" fmla="*/ 61 w 323"/>
                  <a:gd name="T43" fmla="*/ 28 h 191"/>
                  <a:gd name="T44" fmla="*/ 65 w 323"/>
                  <a:gd name="T45" fmla="*/ 38 h 191"/>
                  <a:gd name="T46" fmla="*/ 69 w 323"/>
                  <a:gd name="T47" fmla="*/ 38 h 191"/>
                  <a:gd name="T48" fmla="*/ 57 w 323"/>
                  <a:gd name="T49" fmla="*/ 49 h 191"/>
                  <a:gd name="T50" fmla="*/ 52 w 323"/>
                  <a:gd name="T51" fmla="*/ 55 h 191"/>
                  <a:gd name="T52" fmla="*/ 54 w 323"/>
                  <a:gd name="T53" fmla="*/ 67 h 191"/>
                  <a:gd name="T54" fmla="*/ 38 w 323"/>
                  <a:gd name="T55" fmla="*/ 84 h 191"/>
                  <a:gd name="T56" fmla="*/ 27 w 323"/>
                  <a:gd name="T57" fmla="*/ 89 h 191"/>
                  <a:gd name="T58" fmla="*/ 0 w 323"/>
                  <a:gd name="T59" fmla="*/ 91 h 191"/>
                  <a:gd name="T60" fmla="*/ 8 w 323"/>
                  <a:gd name="T61" fmla="*/ 120 h 191"/>
                  <a:gd name="T62" fmla="*/ 29 w 323"/>
                  <a:gd name="T63" fmla="*/ 139 h 191"/>
                  <a:gd name="T64" fmla="*/ 36 w 323"/>
                  <a:gd name="T65" fmla="*/ 145 h 191"/>
                  <a:gd name="T66" fmla="*/ 42 w 323"/>
                  <a:gd name="T67" fmla="*/ 160 h 191"/>
                  <a:gd name="T68" fmla="*/ 50 w 323"/>
                  <a:gd name="T69" fmla="*/ 168 h 191"/>
                  <a:gd name="T70" fmla="*/ 69 w 323"/>
                  <a:gd name="T71" fmla="*/ 183 h 191"/>
                  <a:gd name="T72" fmla="*/ 78 w 323"/>
                  <a:gd name="T73" fmla="*/ 187 h 191"/>
                  <a:gd name="T74" fmla="*/ 88 w 323"/>
                  <a:gd name="T75" fmla="*/ 191 h 191"/>
                  <a:gd name="T76" fmla="*/ 105 w 323"/>
                  <a:gd name="T77" fmla="*/ 181 h 191"/>
                  <a:gd name="T78" fmla="*/ 126 w 323"/>
                  <a:gd name="T79" fmla="*/ 185 h 191"/>
                  <a:gd name="T80" fmla="*/ 140 w 323"/>
                  <a:gd name="T81" fmla="*/ 185 h 191"/>
                  <a:gd name="T82" fmla="*/ 149 w 323"/>
                  <a:gd name="T83" fmla="*/ 177 h 191"/>
                  <a:gd name="T84" fmla="*/ 155 w 323"/>
                  <a:gd name="T85" fmla="*/ 175 h 191"/>
                  <a:gd name="T86" fmla="*/ 163 w 323"/>
                  <a:gd name="T87" fmla="*/ 158 h 191"/>
                  <a:gd name="T88" fmla="*/ 165 w 323"/>
                  <a:gd name="T89" fmla="*/ 152 h 191"/>
                  <a:gd name="T90" fmla="*/ 180 w 323"/>
                  <a:gd name="T91" fmla="*/ 154 h 191"/>
                  <a:gd name="T92" fmla="*/ 197 w 323"/>
                  <a:gd name="T93" fmla="*/ 152 h 191"/>
                  <a:gd name="T94" fmla="*/ 195 w 323"/>
                  <a:gd name="T95" fmla="*/ 145 h 191"/>
                  <a:gd name="T96" fmla="*/ 199 w 323"/>
                  <a:gd name="T97" fmla="*/ 135 h 191"/>
                  <a:gd name="T98" fmla="*/ 205 w 323"/>
                  <a:gd name="T99" fmla="*/ 145 h 191"/>
                  <a:gd name="T100" fmla="*/ 222 w 323"/>
                  <a:gd name="T101" fmla="*/ 154 h 191"/>
                  <a:gd name="T102" fmla="*/ 222 w 323"/>
                  <a:gd name="T103" fmla="*/ 152 h 191"/>
                  <a:gd name="T104" fmla="*/ 222 w 323"/>
                  <a:gd name="T105" fmla="*/ 139 h 191"/>
                  <a:gd name="T106" fmla="*/ 230 w 323"/>
                  <a:gd name="T107" fmla="*/ 137 h 191"/>
                  <a:gd name="T108" fmla="*/ 226 w 323"/>
                  <a:gd name="T109" fmla="*/ 128 h 191"/>
                  <a:gd name="T110" fmla="*/ 268 w 323"/>
                  <a:gd name="T111" fmla="*/ 97 h 191"/>
                  <a:gd name="T112" fmla="*/ 306 w 323"/>
                  <a:gd name="T113" fmla="*/ 97 h 191"/>
                  <a:gd name="T114" fmla="*/ 312 w 323"/>
                  <a:gd name="T115" fmla="*/ 89 h 191"/>
                  <a:gd name="T116" fmla="*/ 323 w 323"/>
                  <a:gd name="T117" fmla="*/ 9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3" h="191">
                    <a:moveTo>
                      <a:pt x="323" y="93"/>
                    </a:moveTo>
                    <a:lnTo>
                      <a:pt x="321" y="89"/>
                    </a:lnTo>
                    <a:lnTo>
                      <a:pt x="316" y="82"/>
                    </a:lnTo>
                    <a:lnTo>
                      <a:pt x="316" y="78"/>
                    </a:lnTo>
                    <a:lnTo>
                      <a:pt x="314" y="74"/>
                    </a:lnTo>
                    <a:lnTo>
                      <a:pt x="314" y="59"/>
                    </a:lnTo>
                    <a:lnTo>
                      <a:pt x="314" y="53"/>
                    </a:lnTo>
                    <a:lnTo>
                      <a:pt x="314" y="53"/>
                    </a:lnTo>
                    <a:lnTo>
                      <a:pt x="312" y="49"/>
                    </a:lnTo>
                    <a:lnTo>
                      <a:pt x="310" y="49"/>
                    </a:lnTo>
                    <a:lnTo>
                      <a:pt x="310" y="44"/>
                    </a:lnTo>
                    <a:lnTo>
                      <a:pt x="310" y="42"/>
                    </a:lnTo>
                    <a:lnTo>
                      <a:pt x="310" y="36"/>
                    </a:lnTo>
                    <a:lnTo>
                      <a:pt x="308" y="28"/>
                    </a:lnTo>
                    <a:lnTo>
                      <a:pt x="308" y="25"/>
                    </a:lnTo>
                    <a:lnTo>
                      <a:pt x="302" y="28"/>
                    </a:lnTo>
                    <a:lnTo>
                      <a:pt x="297" y="28"/>
                    </a:lnTo>
                    <a:lnTo>
                      <a:pt x="295" y="30"/>
                    </a:lnTo>
                    <a:lnTo>
                      <a:pt x="291" y="30"/>
                    </a:lnTo>
                    <a:lnTo>
                      <a:pt x="289" y="30"/>
                    </a:lnTo>
                    <a:lnTo>
                      <a:pt x="285" y="25"/>
                    </a:lnTo>
                    <a:lnTo>
                      <a:pt x="283" y="25"/>
                    </a:lnTo>
                    <a:lnTo>
                      <a:pt x="277" y="25"/>
                    </a:lnTo>
                    <a:lnTo>
                      <a:pt x="277" y="25"/>
                    </a:lnTo>
                    <a:lnTo>
                      <a:pt x="274" y="23"/>
                    </a:lnTo>
                    <a:lnTo>
                      <a:pt x="268" y="21"/>
                    </a:lnTo>
                    <a:lnTo>
                      <a:pt x="266" y="21"/>
                    </a:lnTo>
                    <a:lnTo>
                      <a:pt x="262" y="23"/>
                    </a:lnTo>
                    <a:lnTo>
                      <a:pt x="260" y="23"/>
                    </a:lnTo>
                    <a:lnTo>
                      <a:pt x="258" y="25"/>
                    </a:lnTo>
                    <a:lnTo>
                      <a:pt x="258" y="28"/>
                    </a:lnTo>
                    <a:lnTo>
                      <a:pt x="256" y="30"/>
                    </a:lnTo>
                    <a:lnTo>
                      <a:pt x="256" y="30"/>
                    </a:lnTo>
                    <a:lnTo>
                      <a:pt x="253" y="25"/>
                    </a:lnTo>
                    <a:lnTo>
                      <a:pt x="253" y="23"/>
                    </a:lnTo>
                    <a:lnTo>
                      <a:pt x="251" y="23"/>
                    </a:lnTo>
                    <a:lnTo>
                      <a:pt x="249" y="23"/>
                    </a:lnTo>
                    <a:lnTo>
                      <a:pt x="247" y="23"/>
                    </a:lnTo>
                    <a:lnTo>
                      <a:pt x="245" y="21"/>
                    </a:lnTo>
                    <a:lnTo>
                      <a:pt x="243" y="19"/>
                    </a:lnTo>
                    <a:lnTo>
                      <a:pt x="243" y="19"/>
                    </a:lnTo>
                    <a:lnTo>
                      <a:pt x="239" y="17"/>
                    </a:lnTo>
                    <a:lnTo>
                      <a:pt x="239" y="17"/>
                    </a:lnTo>
                    <a:lnTo>
                      <a:pt x="239" y="17"/>
                    </a:lnTo>
                    <a:lnTo>
                      <a:pt x="237" y="15"/>
                    </a:lnTo>
                    <a:lnTo>
                      <a:pt x="235" y="15"/>
                    </a:lnTo>
                    <a:lnTo>
                      <a:pt x="235" y="15"/>
                    </a:lnTo>
                    <a:lnTo>
                      <a:pt x="235" y="13"/>
                    </a:lnTo>
                    <a:lnTo>
                      <a:pt x="233" y="13"/>
                    </a:lnTo>
                    <a:lnTo>
                      <a:pt x="233" y="13"/>
                    </a:lnTo>
                    <a:lnTo>
                      <a:pt x="233" y="13"/>
                    </a:lnTo>
                    <a:lnTo>
                      <a:pt x="233" y="11"/>
                    </a:lnTo>
                    <a:lnTo>
                      <a:pt x="233" y="11"/>
                    </a:lnTo>
                    <a:lnTo>
                      <a:pt x="230" y="11"/>
                    </a:lnTo>
                    <a:lnTo>
                      <a:pt x="230" y="11"/>
                    </a:lnTo>
                    <a:lnTo>
                      <a:pt x="230" y="11"/>
                    </a:lnTo>
                    <a:lnTo>
                      <a:pt x="228" y="7"/>
                    </a:lnTo>
                    <a:lnTo>
                      <a:pt x="228" y="7"/>
                    </a:lnTo>
                    <a:lnTo>
                      <a:pt x="226" y="4"/>
                    </a:lnTo>
                    <a:lnTo>
                      <a:pt x="224" y="4"/>
                    </a:lnTo>
                    <a:lnTo>
                      <a:pt x="220" y="7"/>
                    </a:lnTo>
                    <a:lnTo>
                      <a:pt x="220" y="4"/>
                    </a:lnTo>
                    <a:lnTo>
                      <a:pt x="222" y="2"/>
                    </a:lnTo>
                    <a:lnTo>
                      <a:pt x="222" y="2"/>
                    </a:lnTo>
                    <a:lnTo>
                      <a:pt x="222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186" y="2"/>
                    </a:lnTo>
                    <a:lnTo>
                      <a:pt x="174" y="0"/>
                    </a:lnTo>
                    <a:lnTo>
                      <a:pt x="170" y="0"/>
                    </a:lnTo>
                    <a:lnTo>
                      <a:pt x="159" y="4"/>
                    </a:lnTo>
                    <a:lnTo>
                      <a:pt x="157" y="4"/>
                    </a:lnTo>
                    <a:lnTo>
                      <a:pt x="157" y="4"/>
                    </a:lnTo>
                    <a:lnTo>
                      <a:pt x="155" y="7"/>
                    </a:lnTo>
                    <a:lnTo>
                      <a:pt x="153" y="11"/>
                    </a:lnTo>
                    <a:lnTo>
                      <a:pt x="151" y="13"/>
                    </a:lnTo>
                    <a:lnTo>
                      <a:pt x="149" y="13"/>
                    </a:lnTo>
                    <a:lnTo>
                      <a:pt x="149" y="15"/>
                    </a:lnTo>
                    <a:lnTo>
                      <a:pt x="147" y="15"/>
                    </a:lnTo>
                    <a:lnTo>
                      <a:pt x="147" y="17"/>
                    </a:lnTo>
                    <a:lnTo>
                      <a:pt x="145" y="19"/>
                    </a:lnTo>
                    <a:lnTo>
                      <a:pt x="145" y="21"/>
                    </a:lnTo>
                    <a:lnTo>
                      <a:pt x="145" y="21"/>
                    </a:lnTo>
                    <a:lnTo>
                      <a:pt x="142" y="21"/>
                    </a:lnTo>
                    <a:lnTo>
                      <a:pt x="140" y="23"/>
                    </a:lnTo>
                    <a:lnTo>
                      <a:pt x="140" y="25"/>
                    </a:lnTo>
                    <a:lnTo>
                      <a:pt x="138" y="30"/>
                    </a:lnTo>
                    <a:lnTo>
                      <a:pt x="136" y="32"/>
                    </a:lnTo>
                    <a:lnTo>
                      <a:pt x="134" y="32"/>
                    </a:lnTo>
                    <a:lnTo>
                      <a:pt x="126" y="30"/>
                    </a:lnTo>
                    <a:lnTo>
                      <a:pt x="124" y="30"/>
                    </a:lnTo>
                    <a:lnTo>
                      <a:pt x="124" y="28"/>
                    </a:lnTo>
                    <a:lnTo>
                      <a:pt x="122" y="28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17" y="23"/>
                    </a:lnTo>
                    <a:lnTo>
                      <a:pt x="117" y="23"/>
                    </a:lnTo>
                    <a:lnTo>
                      <a:pt x="115" y="23"/>
                    </a:lnTo>
                    <a:lnTo>
                      <a:pt x="115" y="23"/>
                    </a:lnTo>
                    <a:lnTo>
                      <a:pt x="115" y="21"/>
                    </a:lnTo>
                    <a:lnTo>
                      <a:pt x="115" y="21"/>
                    </a:lnTo>
                    <a:lnTo>
                      <a:pt x="109" y="17"/>
                    </a:lnTo>
                    <a:lnTo>
                      <a:pt x="109" y="15"/>
                    </a:lnTo>
                    <a:lnTo>
                      <a:pt x="109" y="13"/>
                    </a:lnTo>
                    <a:lnTo>
                      <a:pt x="109" y="13"/>
                    </a:lnTo>
                    <a:lnTo>
                      <a:pt x="107" y="11"/>
                    </a:lnTo>
                    <a:lnTo>
                      <a:pt x="107" y="11"/>
                    </a:lnTo>
                    <a:lnTo>
                      <a:pt x="103" y="11"/>
                    </a:lnTo>
                    <a:lnTo>
                      <a:pt x="101" y="11"/>
                    </a:lnTo>
                    <a:lnTo>
                      <a:pt x="101" y="11"/>
                    </a:lnTo>
                    <a:lnTo>
                      <a:pt x="98" y="11"/>
                    </a:lnTo>
                    <a:lnTo>
                      <a:pt x="96" y="11"/>
                    </a:lnTo>
                    <a:lnTo>
                      <a:pt x="94" y="11"/>
                    </a:lnTo>
                    <a:lnTo>
                      <a:pt x="90" y="13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0" y="15"/>
                    </a:lnTo>
                    <a:lnTo>
                      <a:pt x="78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61" y="28"/>
                    </a:lnTo>
                    <a:lnTo>
                      <a:pt x="63" y="30"/>
                    </a:lnTo>
                    <a:lnTo>
                      <a:pt x="63" y="32"/>
                    </a:lnTo>
                    <a:lnTo>
                      <a:pt x="63" y="34"/>
                    </a:lnTo>
                    <a:lnTo>
                      <a:pt x="63" y="36"/>
                    </a:lnTo>
                    <a:lnTo>
                      <a:pt x="65" y="36"/>
                    </a:lnTo>
                    <a:lnTo>
                      <a:pt x="65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7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9" y="38"/>
                    </a:lnTo>
                    <a:lnTo>
                      <a:pt x="67" y="40"/>
                    </a:lnTo>
                    <a:lnTo>
                      <a:pt x="67" y="42"/>
                    </a:lnTo>
                    <a:lnTo>
                      <a:pt x="65" y="46"/>
                    </a:lnTo>
                    <a:lnTo>
                      <a:pt x="63" y="46"/>
                    </a:lnTo>
                    <a:lnTo>
                      <a:pt x="59" y="49"/>
                    </a:lnTo>
                    <a:lnTo>
                      <a:pt x="57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51"/>
                    </a:lnTo>
                    <a:lnTo>
                      <a:pt x="52" y="51"/>
                    </a:lnTo>
                    <a:lnTo>
                      <a:pt x="52" y="53"/>
                    </a:lnTo>
                    <a:lnTo>
                      <a:pt x="52" y="55"/>
                    </a:lnTo>
                    <a:lnTo>
                      <a:pt x="54" y="61"/>
                    </a:lnTo>
                    <a:lnTo>
                      <a:pt x="54" y="61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2" y="65"/>
                    </a:lnTo>
                    <a:lnTo>
                      <a:pt x="54" y="67"/>
                    </a:lnTo>
                    <a:lnTo>
                      <a:pt x="54" y="67"/>
                    </a:lnTo>
                    <a:lnTo>
                      <a:pt x="52" y="70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42" y="80"/>
                    </a:lnTo>
                    <a:lnTo>
                      <a:pt x="38" y="84"/>
                    </a:lnTo>
                    <a:lnTo>
                      <a:pt x="36" y="86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1" y="91"/>
                    </a:lnTo>
                    <a:lnTo>
                      <a:pt x="27" y="91"/>
                    </a:lnTo>
                    <a:lnTo>
                      <a:pt x="27" y="89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4" y="91"/>
                    </a:lnTo>
                    <a:lnTo>
                      <a:pt x="0" y="91"/>
                    </a:lnTo>
                    <a:lnTo>
                      <a:pt x="0" y="99"/>
                    </a:lnTo>
                    <a:lnTo>
                      <a:pt x="2" y="105"/>
                    </a:lnTo>
                    <a:lnTo>
                      <a:pt x="2" y="110"/>
                    </a:lnTo>
                    <a:lnTo>
                      <a:pt x="4" y="116"/>
                    </a:lnTo>
                    <a:lnTo>
                      <a:pt x="6" y="118"/>
                    </a:lnTo>
                    <a:lnTo>
                      <a:pt x="8" y="120"/>
                    </a:lnTo>
                    <a:lnTo>
                      <a:pt x="10" y="122"/>
                    </a:lnTo>
                    <a:lnTo>
                      <a:pt x="13" y="122"/>
                    </a:lnTo>
                    <a:lnTo>
                      <a:pt x="13" y="124"/>
                    </a:lnTo>
                    <a:lnTo>
                      <a:pt x="17" y="135"/>
                    </a:lnTo>
                    <a:lnTo>
                      <a:pt x="21" y="145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1" y="141"/>
                    </a:lnTo>
                    <a:lnTo>
                      <a:pt x="31" y="141"/>
                    </a:lnTo>
                    <a:lnTo>
                      <a:pt x="31" y="141"/>
                    </a:lnTo>
                    <a:lnTo>
                      <a:pt x="36" y="143"/>
                    </a:lnTo>
                    <a:lnTo>
                      <a:pt x="36" y="145"/>
                    </a:lnTo>
                    <a:lnTo>
                      <a:pt x="38" y="145"/>
                    </a:lnTo>
                    <a:lnTo>
                      <a:pt x="38" y="145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40" y="149"/>
                    </a:lnTo>
                    <a:lnTo>
                      <a:pt x="42" y="160"/>
                    </a:lnTo>
                    <a:lnTo>
                      <a:pt x="44" y="162"/>
                    </a:lnTo>
                    <a:lnTo>
                      <a:pt x="44" y="162"/>
                    </a:lnTo>
                    <a:lnTo>
                      <a:pt x="48" y="164"/>
                    </a:lnTo>
                    <a:lnTo>
                      <a:pt x="48" y="164"/>
                    </a:lnTo>
                    <a:lnTo>
                      <a:pt x="50" y="166"/>
                    </a:lnTo>
                    <a:lnTo>
                      <a:pt x="50" y="168"/>
                    </a:lnTo>
                    <a:lnTo>
                      <a:pt x="52" y="170"/>
                    </a:lnTo>
                    <a:lnTo>
                      <a:pt x="54" y="175"/>
                    </a:lnTo>
                    <a:lnTo>
                      <a:pt x="59" y="177"/>
                    </a:lnTo>
                    <a:lnTo>
                      <a:pt x="63" y="179"/>
                    </a:lnTo>
                    <a:lnTo>
                      <a:pt x="67" y="183"/>
                    </a:lnTo>
                    <a:lnTo>
                      <a:pt x="69" y="183"/>
                    </a:lnTo>
                    <a:lnTo>
                      <a:pt x="71" y="183"/>
                    </a:lnTo>
                    <a:lnTo>
                      <a:pt x="71" y="185"/>
                    </a:lnTo>
                    <a:lnTo>
                      <a:pt x="73" y="187"/>
                    </a:lnTo>
                    <a:lnTo>
                      <a:pt x="75" y="187"/>
                    </a:lnTo>
                    <a:lnTo>
                      <a:pt x="75" y="187"/>
                    </a:lnTo>
                    <a:lnTo>
                      <a:pt x="78" y="187"/>
                    </a:lnTo>
                    <a:lnTo>
                      <a:pt x="78" y="187"/>
                    </a:lnTo>
                    <a:lnTo>
                      <a:pt x="80" y="187"/>
                    </a:lnTo>
                    <a:lnTo>
                      <a:pt x="84" y="187"/>
                    </a:lnTo>
                    <a:lnTo>
                      <a:pt x="86" y="189"/>
                    </a:lnTo>
                    <a:lnTo>
                      <a:pt x="86" y="189"/>
                    </a:lnTo>
                    <a:lnTo>
                      <a:pt x="88" y="191"/>
                    </a:lnTo>
                    <a:lnTo>
                      <a:pt x="90" y="191"/>
                    </a:lnTo>
                    <a:lnTo>
                      <a:pt x="94" y="187"/>
                    </a:lnTo>
                    <a:lnTo>
                      <a:pt x="94" y="187"/>
                    </a:lnTo>
                    <a:lnTo>
                      <a:pt x="98" y="185"/>
                    </a:lnTo>
                    <a:lnTo>
                      <a:pt x="101" y="185"/>
                    </a:lnTo>
                    <a:lnTo>
                      <a:pt x="105" y="181"/>
                    </a:lnTo>
                    <a:lnTo>
                      <a:pt x="109" y="177"/>
                    </a:lnTo>
                    <a:lnTo>
                      <a:pt x="111" y="181"/>
                    </a:lnTo>
                    <a:lnTo>
                      <a:pt x="117" y="181"/>
                    </a:lnTo>
                    <a:lnTo>
                      <a:pt x="122" y="185"/>
                    </a:lnTo>
                    <a:lnTo>
                      <a:pt x="124" y="185"/>
                    </a:lnTo>
                    <a:lnTo>
                      <a:pt x="126" y="185"/>
                    </a:lnTo>
                    <a:lnTo>
                      <a:pt x="128" y="185"/>
                    </a:lnTo>
                    <a:lnTo>
                      <a:pt x="130" y="185"/>
                    </a:lnTo>
                    <a:lnTo>
                      <a:pt x="130" y="185"/>
                    </a:lnTo>
                    <a:lnTo>
                      <a:pt x="132" y="185"/>
                    </a:lnTo>
                    <a:lnTo>
                      <a:pt x="138" y="185"/>
                    </a:lnTo>
                    <a:lnTo>
                      <a:pt x="140" y="185"/>
                    </a:lnTo>
                    <a:lnTo>
                      <a:pt x="140" y="183"/>
                    </a:lnTo>
                    <a:lnTo>
                      <a:pt x="140" y="181"/>
                    </a:lnTo>
                    <a:lnTo>
                      <a:pt x="142" y="181"/>
                    </a:lnTo>
                    <a:lnTo>
                      <a:pt x="142" y="179"/>
                    </a:lnTo>
                    <a:lnTo>
                      <a:pt x="147" y="177"/>
                    </a:lnTo>
                    <a:lnTo>
                      <a:pt x="149" y="177"/>
                    </a:lnTo>
                    <a:lnTo>
                      <a:pt x="151" y="175"/>
                    </a:lnTo>
                    <a:lnTo>
                      <a:pt x="151" y="175"/>
                    </a:lnTo>
                    <a:lnTo>
                      <a:pt x="153" y="175"/>
                    </a:lnTo>
                    <a:lnTo>
                      <a:pt x="153" y="175"/>
                    </a:lnTo>
                    <a:lnTo>
                      <a:pt x="153" y="175"/>
                    </a:lnTo>
                    <a:lnTo>
                      <a:pt x="155" y="175"/>
                    </a:lnTo>
                    <a:lnTo>
                      <a:pt x="157" y="173"/>
                    </a:lnTo>
                    <a:lnTo>
                      <a:pt x="157" y="170"/>
                    </a:lnTo>
                    <a:lnTo>
                      <a:pt x="165" y="160"/>
                    </a:lnTo>
                    <a:lnTo>
                      <a:pt x="165" y="160"/>
                    </a:lnTo>
                    <a:lnTo>
                      <a:pt x="165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3" y="154"/>
                    </a:lnTo>
                    <a:lnTo>
                      <a:pt x="163" y="152"/>
                    </a:lnTo>
                    <a:lnTo>
                      <a:pt x="165" y="152"/>
                    </a:lnTo>
                    <a:lnTo>
                      <a:pt x="165" y="152"/>
                    </a:lnTo>
                    <a:lnTo>
                      <a:pt x="168" y="152"/>
                    </a:lnTo>
                    <a:lnTo>
                      <a:pt x="170" y="152"/>
                    </a:lnTo>
                    <a:lnTo>
                      <a:pt x="174" y="152"/>
                    </a:lnTo>
                    <a:lnTo>
                      <a:pt x="176" y="154"/>
                    </a:lnTo>
                    <a:lnTo>
                      <a:pt x="180" y="154"/>
                    </a:lnTo>
                    <a:lnTo>
                      <a:pt x="182" y="152"/>
                    </a:lnTo>
                    <a:lnTo>
                      <a:pt x="186" y="154"/>
                    </a:lnTo>
                    <a:lnTo>
                      <a:pt x="189" y="156"/>
                    </a:lnTo>
                    <a:lnTo>
                      <a:pt x="191" y="154"/>
                    </a:lnTo>
                    <a:lnTo>
                      <a:pt x="195" y="154"/>
                    </a:lnTo>
                    <a:lnTo>
                      <a:pt x="197" y="152"/>
                    </a:lnTo>
                    <a:lnTo>
                      <a:pt x="197" y="152"/>
                    </a:lnTo>
                    <a:lnTo>
                      <a:pt x="197" y="149"/>
                    </a:lnTo>
                    <a:lnTo>
                      <a:pt x="197" y="149"/>
                    </a:lnTo>
                    <a:lnTo>
                      <a:pt x="197" y="147"/>
                    </a:lnTo>
                    <a:lnTo>
                      <a:pt x="195" y="147"/>
                    </a:lnTo>
                    <a:lnTo>
                      <a:pt x="195" y="145"/>
                    </a:lnTo>
                    <a:lnTo>
                      <a:pt x="193" y="145"/>
                    </a:lnTo>
                    <a:lnTo>
                      <a:pt x="193" y="143"/>
                    </a:lnTo>
                    <a:lnTo>
                      <a:pt x="195" y="141"/>
                    </a:lnTo>
                    <a:lnTo>
                      <a:pt x="197" y="139"/>
                    </a:lnTo>
                    <a:lnTo>
                      <a:pt x="199" y="135"/>
                    </a:lnTo>
                    <a:lnTo>
                      <a:pt x="199" y="135"/>
                    </a:lnTo>
                    <a:lnTo>
                      <a:pt x="201" y="135"/>
                    </a:lnTo>
                    <a:lnTo>
                      <a:pt x="201" y="135"/>
                    </a:lnTo>
                    <a:lnTo>
                      <a:pt x="203" y="137"/>
                    </a:lnTo>
                    <a:lnTo>
                      <a:pt x="205" y="141"/>
                    </a:lnTo>
                    <a:lnTo>
                      <a:pt x="205" y="143"/>
                    </a:lnTo>
                    <a:lnTo>
                      <a:pt x="205" y="145"/>
                    </a:lnTo>
                    <a:lnTo>
                      <a:pt x="218" y="154"/>
                    </a:lnTo>
                    <a:lnTo>
                      <a:pt x="220" y="156"/>
                    </a:lnTo>
                    <a:lnTo>
                      <a:pt x="220" y="156"/>
                    </a:lnTo>
                    <a:lnTo>
                      <a:pt x="220" y="156"/>
                    </a:lnTo>
                    <a:lnTo>
                      <a:pt x="222" y="156"/>
                    </a:lnTo>
                    <a:lnTo>
                      <a:pt x="222" y="154"/>
                    </a:lnTo>
                    <a:lnTo>
                      <a:pt x="222" y="154"/>
                    </a:lnTo>
                    <a:lnTo>
                      <a:pt x="222" y="154"/>
                    </a:lnTo>
                    <a:lnTo>
                      <a:pt x="220" y="152"/>
                    </a:lnTo>
                    <a:lnTo>
                      <a:pt x="222" y="152"/>
                    </a:lnTo>
                    <a:lnTo>
                      <a:pt x="222" y="152"/>
                    </a:lnTo>
                    <a:lnTo>
                      <a:pt x="222" y="152"/>
                    </a:lnTo>
                    <a:lnTo>
                      <a:pt x="222" y="147"/>
                    </a:lnTo>
                    <a:lnTo>
                      <a:pt x="220" y="143"/>
                    </a:lnTo>
                    <a:lnTo>
                      <a:pt x="220" y="143"/>
                    </a:lnTo>
                    <a:lnTo>
                      <a:pt x="220" y="141"/>
                    </a:lnTo>
                    <a:lnTo>
                      <a:pt x="220" y="141"/>
                    </a:lnTo>
                    <a:lnTo>
                      <a:pt x="222" y="139"/>
                    </a:lnTo>
                    <a:lnTo>
                      <a:pt x="222" y="139"/>
                    </a:lnTo>
                    <a:lnTo>
                      <a:pt x="226" y="139"/>
                    </a:lnTo>
                    <a:lnTo>
                      <a:pt x="226" y="139"/>
                    </a:lnTo>
                    <a:lnTo>
                      <a:pt x="228" y="139"/>
                    </a:lnTo>
                    <a:lnTo>
                      <a:pt x="228" y="137"/>
                    </a:lnTo>
                    <a:lnTo>
                      <a:pt x="230" y="137"/>
                    </a:lnTo>
                    <a:lnTo>
                      <a:pt x="230" y="137"/>
                    </a:lnTo>
                    <a:lnTo>
                      <a:pt x="228" y="135"/>
                    </a:lnTo>
                    <a:lnTo>
                      <a:pt x="228" y="135"/>
                    </a:lnTo>
                    <a:lnTo>
                      <a:pt x="228" y="135"/>
                    </a:lnTo>
                    <a:lnTo>
                      <a:pt x="226" y="133"/>
                    </a:lnTo>
                    <a:lnTo>
                      <a:pt x="226" y="128"/>
                    </a:lnTo>
                    <a:lnTo>
                      <a:pt x="228" y="118"/>
                    </a:lnTo>
                    <a:lnTo>
                      <a:pt x="226" y="116"/>
                    </a:lnTo>
                    <a:lnTo>
                      <a:pt x="228" y="114"/>
                    </a:lnTo>
                    <a:lnTo>
                      <a:pt x="262" y="99"/>
                    </a:lnTo>
                    <a:lnTo>
                      <a:pt x="264" y="97"/>
                    </a:lnTo>
                    <a:lnTo>
                      <a:pt x="268" y="97"/>
                    </a:lnTo>
                    <a:lnTo>
                      <a:pt x="283" y="101"/>
                    </a:lnTo>
                    <a:lnTo>
                      <a:pt x="289" y="101"/>
                    </a:lnTo>
                    <a:lnTo>
                      <a:pt x="293" y="101"/>
                    </a:lnTo>
                    <a:lnTo>
                      <a:pt x="302" y="99"/>
                    </a:lnTo>
                    <a:lnTo>
                      <a:pt x="304" y="97"/>
                    </a:lnTo>
                    <a:lnTo>
                      <a:pt x="306" y="97"/>
                    </a:lnTo>
                    <a:lnTo>
                      <a:pt x="308" y="91"/>
                    </a:lnTo>
                    <a:lnTo>
                      <a:pt x="308" y="89"/>
                    </a:lnTo>
                    <a:lnTo>
                      <a:pt x="308" y="89"/>
                    </a:lnTo>
                    <a:lnTo>
                      <a:pt x="310" y="89"/>
                    </a:lnTo>
                    <a:lnTo>
                      <a:pt x="310" y="89"/>
                    </a:lnTo>
                    <a:lnTo>
                      <a:pt x="312" y="89"/>
                    </a:lnTo>
                    <a:lnTo>
                      <a:pt x="314" y="91"/>
                    </a:lnTo>
                    <a:lnTo>
                      <a:pt x="318" y="93"/>
                    </a:lnTo>
                    <a:lnTo>
                      <a:pt x="318" y="93"/>
                    </a:lnTo>
                    <a:lnTo>
                      <a:pt x="321" y="93"/>
                    </a:lnTo>
                    <a:lnTo>
                      <a:pt x="321" y="93"/>
                    </a:lnTo>
                    <a:lnTo>
                      <a:pt x="323" y="93"/>
                    </a:lnTo>
                    <a:lnTo>
                      <a:pt x="323" y="93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7" name="Freeform 121">
                <a:extLst>
                  <a:ext uri="{FF2B5EF4-FFF2-40B4-BE49-F238E27FC236}">
                    <a16:creationId xmlns="" xmlns:a16="http://schemas.microsoft.com/office/drawing/2014/main" id="{8E082DFC-157D-47C2-8B91-6BF35DD69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2239"/>
                <a:ext cx="27" cy="30"/>
              </a:xfrm>
              <a:custGeom>
                <a:avLst/>
                <a:gdLst>
                  <a:gd name="T0" fmla="*/ 27 w 27"/>
                  <a:gd name="T1" fmla="*/ 2 h 30"/>
                  <a:gd name="T2" fmla="*/ 27 w 27"/>
                  <a:gd name="T3" fmla="*/ 2 h 30"/>
                  <a:gd name="T4" fmla="*/ 27 w 27"/>
                  <a:gd name="T5" fmla="*/ 2 h 30"/>
                  <a:gd name="T6" fmla="*/ 14 w 27"/>
                  <a:gd name="T7" fmla="*/ 4 h 30"/>
                  <a:gd name="T8" fmla="*/ 10 w 27"/>
                  <a:gd name="T9" fmla="*/ 4 h 30"/>
                  <a:gd name="T10" fmla="*/ 6 w 27"/>
                  <a:gd name="T11" fmla="*/ 2 h 30"/>
                  <a:gd name="T12" fmla="*/ 4 w 27"/>
                  <a:gd name="T13" fmla="*/ 2 h 30"/>
                  <a:gd name="T14" fmla="*/ 4 w 27"/>
                  <a:gd name="T15" fmla="*/ 0 h 30"/>
                  <a:gd name="T16" fmla="*/ 4 w 27"/>
                  <a:gd name="T17" fmla="*/ 0 h 30"/>
                  <a:gd name="T18" fmla="*/ 4 w 27"/>
                  <a:gd name="T19" fmla="*/ 0 h 30"/>
                  <a:gd name="T20" fmla="*/ 0 w 27"/>
                  <a:gd name="T21" fmla="*/ 2 h 30"/>
                  <a:gd name="T22" fmla="*/ 0 w 27"/>
                  <a:gd name="T23" fmla="*/ 4 h 30"/>
                  <a:gd name="T24" fmla="*/ 0 w 27"/>
                  <a:gd name="T25" fmla="*/ 15 h 30"/>
                  <a:gd name="T26" fmla="*/ 4 w 27"/>
                  <a:gd name="T27" fmla="*/ 17 h 30"/>
                  <a:gd name="T28" fmla="*/ 4 w 27"/>
                  <a:gd name="T29" fmla="*/ 21 h 30"/>
                  <a:gd name="T30" fmla="*/ 6 w 27"/>
                  <a:gd name="T31" fmla="*/ 23 h 30"/>
                  <a:gd name="T32" fmla="*/ 6 w 27"/>
                  <a:gd name="T33" fmla="*/ 23 h 30"/>
                  <a:gd name="T34" fmla="*/ 8 w 27"/>
                  <a:gd name="T35" fmla="*/ 23 h 30"/>
                  <a:gd name="T36" fmla="*/ 8 w 27"/>
                  <a:gd name="T37" fmla="*/ 23 h 30"/>
                  <a:gd name="T38" fmla="*/ 8 w 27"/>
                  <a:gd name="T39" fmla="*/ 25 h 30"/>
                  <a:gd name="T40" fmla="*/ 8 w 27"/>
                  <a:gd name="T41" fmla="*/ 25 h 30"/>
                  <a:gd name="T42" fmla="*/ 10 w 27"/>
                  <a:gd name="T43" fmla="*/ 25 h 30"/>
                  <a:gd name="T44" fmla="*/ 12 w 27"/>
                  <a:gd name="T45" fmla="*/ 28 h 30"/>
                  <a:gd name="T46" fmla="*/ 12 w 27"/>
                  <a:gd name="T47" fmla="*/ 28 h 30"/>
                  <a:gd name="T48" fmla="*/ 12 w 27"/>
                  <a:gd name="T49" fmla="*/ 28 h 30"/>
                  <a:gd name="T50" fmla="*/ 14 w 27"/>
                  <a:gd name="T51" fmla="*/ 25 h 30"/>
                  <a:gd name="T52" fmla="*/ 19 w 27"/>
                  <a:gd name="T53" fmla="*/ 28 h 30"/>
                  <a:gd name="T54" fmla="*/ 21 w 27"/>
                  <a:gd name="T55" fmla="*/ 30 h 30"/>
                  <a:gd name="T56" fmla="*/ 23 w 27"/>
                  <a:gd name="T57" fmla="*/ 30 h 30"/>
                  <a:gd name="T58" fmla="*/ 25 w 27"/>
                  <a:gd name="T59" fmla="*/ 28 h 30"/>
                  <a:gd name="T60" fmla="*/ 27 w 27"/>
                  <a:gd name="T61" fmla="*/ 21 h 30"/>
                  <a:gd name="T62" fmla="*/ 27 w 27"/>
                  <a:gd name="T63" fmla="*/ 19 h 30"/>
                  <a:gd name="T64" fmla="*/ 27 w 27"/>
                  <a:gd name="T65" fmla="*/ 17 h 30"/>
                  <a:gd name="T66" fmla="*/ 27 w 27"/>
                  <a:gd name="T67" fmla="*/ 17 h 30"/>
                  <a:gd name="T68" fmla="*/ 27 w 27"/>
                  <a:gd name="T69" fmla="*/ 13 h 30"/>
                  <a:gd name="T70" fmla="*/ 27 w 27"/>
                  <a:gd name="T71" fmla="*/ 9 h 30"/>
                  <a:gd name="T72" fmla="*/ 27 w 27"/>
                  <a:gd name="T73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" h="30">
                    <a:moveTo>
                      <a:pt x="27" y="2"/>
                    </a:moveTo>
                    <a:lnTo>
                      <a:pt x="27" y="2"/>
                    </a:lnTo>
                    <a:lnTo>
                      <a:pt x="27" y="2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5"/>
                    </a:lnTo>
                    <a:lnTo>
                      <a:pt x="19" y="28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5" y="28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9"/>
                    </a:lnTo>
                    <a:lnTo>
                      <a:pt x="27" y="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8" name="Freeform 122">
                <a:extLst>
                  <a:ext uri="{FF2B5EF4-FFF2-40B4-BE49-F238E27FC236}">
                    <a16:creationId xmlns="" xmlns:a16="http://schemas.microsoft.com/office/drawing/2014/main" id="{85DCF950-F5FD-46E8-A9E0-CDE334047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" y="1571"/>
                <a:ext cx="223" cy="70"/>
              </a:xfrm>
              <a:custGeom>
                <a:avLst/>
                <a:gdLst>
                  <a:gd name="T0" fmla="*/ 216 w 223"/>
                  <a:gd name="T1" fmla="*/ 40 h 70"/>
                  <a:gd name="T2" fmla="*/ 199 w 223"/>
                  <a:gd name="T3" fmla="*/ 30 h 70"/>
                  <a:gd name="T4" fmla="*/ 195 w 223"/>
                  <a:gd name="T5" fmla="*/ 21 h 70"/>
                  <a:gd name="T6" fmla="*/ 189 w 223"/>
                  <a:gd name="T7" fmla="*/ 17 h 70"/>
                  <a:gd name="T8" fmla="*/ 185 w 223"/>
                  <a:gd name="T9" fmla="*/ 11 h 70"/>
                  <a:gd name="T10" fmla="*/ 172 w 223"/>
                  <a:gd name="T11" fmla="*/ 6 h 70"/>
                  <a:gd name="T12" fmla="*/ 170 w 223"/>
                  <a:gd name="T13" fmla="*/ 11 h 70"/>
                  <a:gd name="T14" fmla="*/ 166 w 223"/>
                  <a:gd name="T15" fmla="*/ 17 h 70"/>
                  <a:gd name="T16" fmla="*/ 158 w 223"/>
                  <a:gd name="T17" fmla="*/ 17 h 70"/>
                  <a:gd name="T18" fmla="*/ 151 w 223"/>
                  <a:gd name="T19" fmla="*/ 15 h 70"/>
                  <a:gd name="T20" fmla="*/ 147 w 223"/>
                  <a:gd name="T21" fmla="*/ 13 h 70"/>
                  <a:gd name="T22" fmla="*/ 141 w 223"/>
                  <a:gd name="T23" fmla="*/ 6 h 70"/>
                  <a:gd name="T24" fmla="*/ 126 w 223"/>
                  <a:gd name="T25" fmla="*/ 4 h 70"/>
                  <a:gd name="T26" fmla="*/ 116 w 223"/>
                  <a:gd name="T27" fmla="*/ 2 h 70"/>
                  <a:gd name="T28" fmla="*/ 109 w 223"/>
                  <a:gd name="T29" fmla="*/ 2 h 70"/>
                  <a:gd name="T30" fmla="*/ 107 w 223"/>
                  <a:gd name="T31" fmla="*/ 2 h 70"/>
                  <a:gd name="T32" fmla="*/ 101 w 223"/>
                  <a:gd name="T33" fmla="*/ 2 h 70"/>
                  <a:gd name="T34" fmla="*/ 95 w 223"/>
                  <a:gd name="T35" fmla="*/ 4 h 70"/>
                  <a:gd name="T36" fmla="*/ 70 w 223"/>
                  <a:gd name="T37" fmla="*/ 6 h 70"/>
                  <a:gd name="T38" fmla="*/ 55 w 223"/>
                  <a:gd name="T39" fmla="*/ 11 h 70"/>
                  <a:gd name="T40" fmla="*/ 38 w 223"/>
                  <a:gd name="T41" fmla="*/ 17 h 70"/>
                  <a:gd name="T42" fmla="*/ 32 w 223"/>
                  <a:gd name="T43" fmla="*/ 17 h 70"/>
                  <a:gd name="T44" fmla="*/ 21 w 223"/>
                  <a:gd name="T45" fmla="*/ 17 h 70"/>
                  <a:gd name="T46" fmla="*/ 13 w 223"/>
                  <a:gd name="T47" fmla="*/ 21 h 70"/>
                  <a:gd name="T48" fmla="*/ 9 w 223"/>
                  <a:gd name="T49" fmla="*/ 28 h 70"/>
                  <a:gd name="T50" fmla="*/ 0 w 223"/>
                  <a:gd name="T51" fmla="*/ 34 h 70"/>
                  <a:gd name="T52" fmla="*/ 11 w 223"/>
                  <a:gd name="T53" fmla="*/ 42 h 70"/>
                  <a:gd name="T54" fmla="*/ 15 w 223"/>
                  <a:gd name="T55" fmla="*/ 44 h 70"/>
                  <a:gd name="T56" fmla="*/ 17 w 223"/>
                  <a:gd name="T57" fmla="*/ 42 h 70"/>
                  <a:gd name="T58" fmla="*/ 19 w 223"/>
                  <a:gd name="T59" fmla="*/ 51 h 70"/>
                  <a:gd name="T60" fmla="*/ 19 w 223"/>
                  <a:gd name="T61" fmla="*/ 55 h 70"/>
                  <a:gd name="T62" fmla="*/ 26 w 223"/>
                  <a:gd name="T63" fmla="*/ 53 h 70"/>
                  <a:gd name="T64" fmla="*/ 32 w 223"/>
                  <a:gd name="T65" fmla="*/ 53 h 70"/>
                  <a:gd name="T66" fmla="*/ 34 w 223"/>
                  <a:gd name="T67" fmla="*/ 49 h 70"/>
                  <a:gd name="T68" fmla="*/ 38 w 223"/>
                  <a:gd name="T69" fmla="*/ 46 h 70"/>
                  <a:gd name="T70" fmla="*/ 42 w 223"/>
                  <a:gd name="T71" fmla="*/ 46 h 70"/>
                  <a:gd name="T72" fmla="*/ 44 w 223"/>
                  <a:gd name="T73" fmla="*/ 49 h 70"/>
                  <a:gd name="T74" fmla="*/ 51 w 223"/>
                  <a:gd name="T75" fmla="*/ 49 h 70"/>
                  <a:gd name="T76" fmla="*/ 61 w 223"/>
                  <a:gd name="T77" fmla="*/ 57 h 70"/>
                  <a:gd name="T78" fmla="*/ 80 w 223"/>
                  <a:gd name="T79" fmla="*/ 55 h 70"/>
                  <a:gd name="T80" fmla="*/ 91 w 223"/>
                  <a:gd name="T81" fmla="*/ 53 h 70"/>
                  <a:gd name="T82" fmla="*/ 99 w 223"/>
                  <a:gd name="T83" fmla="*/ 53 h 70"/>
                  <a:gd name="T84" fmla="*/ 107 w 223"/>
                  <a:gd name="T85" fmla="*/ 53 h 70"/>
                  <a:gd name="T86" fmla="*/ 135 w 223"/>
                  <a:gd name="T87" fmla="*/ 51 h 70"/>
                  <a:gd name="T88" fmla="*/ 141 w 223"/>
                  <a:gd name="T89" fmla="*/ 53 h 70"/>
                  <a:gd name="T90" fmla="*/ 143 w 223"/>
                  <a:gd name="T91" fmla="*/ 49 h 70"/>
                  <a:gd name="T92" fmla="*/ 160 w 223"/>
                  <a:gd name="T93" fmla="*/ 51 h 70"/>
                  <a:gd name="T94" fmla="*/ 181 w 223"/>
                  <a:gd name="T95" fmla="*/ 49 h 70"/>
                  <a:gd name="T96" fmla="*/ 191 w 223"/>
                  <a:gd name="T97" fmla="*/ 59 h 70"/>
                  <a:gd name="T98" fmla="*/ 193 w 223"/>
                  <a:gd name="T99" fmla="*/ 61 h 70"/>
                  <a:gd name="T100" fmla="*/ 197 w 223"/>
                  <a:gd name="T101" fmla="*/ 67 h 70"/>
                  <a:gd name="T102" fmla="*/ 202 w 223"/>
                  <a:gd name="T103" fmla="*/ 70 h 70"/>
                  <a:gd name="T104" fmla="*/ 218 w 223"/>
                  <a:gd name="T105" fmla="*/ 67 h 70"/>
                  <a:gd name="T106" fmla="*/ 223 w 223"/>
                  <a:gd name="T107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70">
                    <a:moveTo>
                      <a:pt x="223" y="51"/>
                    </a:moveTo>
                    <a:lnTo>
                      <a:pt x="220" y="44"/>
                    </a:lnTo>
                    <a:lnTo>
                      <a:pt x="218" y="42"/>
                    </a:lnTo>
                    <a:lnTo>
                      <a:pt x="216" y="40"/>
                    </a:lnTo>
                    <a:lnTo>
                      <a:pt x="206" y="36"/>
                    </a:lnTo>
                    <a:lnTo>
                      <a:pt x="204" y="32"/>
                    </a:lnTo>
                    <a:lnTo>
                      <a:pt x="199" y="30"/>
                    </a:lnTo>
                    <a:lnTo>
                      <a:pt x="199" y="30"/>
                    </a:lnTo>
                    <a:lnTo>
                      <a:pt x="197" y="30"/>
                    </a:lnTo>
                    <a:lnTo>
                      <a:pt x="195" y="23"/>
                    </a:lnTo>
                    <a:lnTo>
                      <a:pt x="195" y="21"/>
                    </a:lnTo>
                    <a:lnTo>
                      <a:pt x="195" y="21"/>
                    </a:lnTo>
                    <a:lnTo>
                      <a:pt x="195" y="19"/>
                    </a:lnTo>
                    <a:lnTo>
                      <a:pt x="193" y="19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7" y="15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81" y="11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2" y="6"/>
                    </a:lnTo>
                    <a:lnTo>
                      <a:pt x="170" y="9"/>
                    </a:lnTo>
                    <a:lnTo>
                      <a:pt x="170" y="9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0" y="13"/>
                    </a:lnTo>
                    <a:lnTo>
                      <a:pt x="168" y="13"/>
                    </a:lnTo>
                    <a:lnTo>
                      <a:pt x="168" y="17"/>
                    </a:lnTo>
                    <a:lnTo>
                      <a:pt x="166" y="17"/>
                    </a:lnTo>
                    <a:lnTo>
                      <a:pt x="164" y="17"/>
                    </a:lnTo>
                    <a:lnTo>
                      <a:pt x="160" y="21"/>
                    </a:lnTo>
                    <a:lnTo>
                      <a:pt x="160" y="19"/>
                    </a:lnTo>
                    <a:lnTo>
                      <a:pt x="158" y="17"/>
                    </a:lnTo>
                    <a:lnTo>
                      <a:pt x="153" y="17"/>
                    </a:lnTo>
                    <a:lnTo>
                      <a:pt x="153" y="15"/>
                    </a:lnTo>
                    <a:lnTo>
                      <a:pt x="153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3"/>
                    </a:lnTo>
                    <a:lnTo>
                      <a:pt x="147" y="13"/>
                    </a:lnTo>
                    <a:lnTo>
                      <a:pt x="145" y="11"/>
                    </a:lnTo>
                    <a:lnTo>
                      <a:pt x="143" y="11"/>
                    </a:lnTo>
                    <a:lnTo>
                      <a:pt x="143" y="9"/>
                    </a:lnTo>
                    <a:lnTo>
                      <a:pt x="141" y="6"/>
                    </a:lnTo>
                    <a:lnTo>
                      <a:pt x="139" y="6"/>
                    </a:lnTo>
                    <a:lnTo>
                      <a:pt x="135" y="6"/>
                    </a:lnTo>
                    <a:lnTo>
                      <a:pt x="130" y="4"/>
                    </a:lnTo>
                    <a:lnTo>
                      <a:pt x="126" y="4"/>
                    </a:lnTo>
                    <a:lnTo>
                      <a:pt x="124" y="2"/>
                    </a:lnTo>
                    <a:lnTo>
                      <a:pt x="122" y="2"/>
                    </a:lnTo>
                    <a:lnTo>
                      <a:pt x="118" y="2"/>
                    </a:lnTo>
                    <a:lnTo>
                      <a:pt x="116" y="2"/>
                    </a:lnTo>
                    <a:lnTo>
                      <a:pt x="111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2"/>
                    </a:lnTo>
                    <a:lnTo>
                      <a:pt x="107" y="2"/>
                    </a:lnTo>
                    <a:lnTo>
                      <a:pt x="107" y="2"/>
                    </a:lnTo>
                    <a:lnTo>
                      <a:pt x="105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1" y="2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9" y="2"/>
                    </a:lnTo>
                    <a:lnTo>
                      <a:pt x="95" y="4"/>
                    </a:lnTo>
                    <a:lnTo>
                      <a:pt x="84" y="9"/>
                    </a:lnTo>
                    <a:lnTo>
                      <a:pt x="80" y="9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5" y="6"/>
                    </a:lnTo>
                    <a:lnTo>
                      <a:pt x="55" y="11"/>
                    </a:lnTo>
                    <a:lnTo>
                      <a:pt x="49" y="13"/>
                    </a:lnTo>
                    <a:lnTo>
                      <a:pt x="47" y="15"/>
                    </a:lnTo>
                    <a:lnTo>
                      <a:pt x="44" y="15"/>
                    </a:lnTo>
                    <a:lnTo>
                      <a:pt x="38" y="17"/>
                    </a:lnTo>
                    <a:lnTo>
                      <a:pt x="34" y="17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6" y="17"/>
                    </a:lnTo>
                    <a:lnTo>
                      <a:pt x="24" y="17"/>
                    </a:lnTo>
                    <a:lnTo>
                      <a:pt x="21" y="17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15" y="19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0" y="34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9" y="46"/>
                    </a:lnTo>
                    <a:lnTo>
                      <a:pt x="19" y="51"/>
                    </a:lnTo>
                    <a:lnTo>
                      <a:pt x="19" y="53"/>
                    </a:lnTo>
                    <a:lnTo>
                      <a:pt x="17" y="55"/>
                    </a:lnTo>
                    <a:lnTo>
                      <a:pt x="17" y="55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24" y="53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4" y="53"/>
                    </a:lnTo>
                    <a:lnTo>
                      <a:pt x="34" y="51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6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0" y="49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4" y="49"/>
                    </a:lnTo>
                    <a:lnTo>
                      <a:pt x="44" y="49"/>
                    </a:lnTo>
                    <a:lnTo>
                      <a:pt x="47" y="49"/>
                    </a:lnTo>
                    <a:lnTo>
                      <a:pt x="47" y="49"/>
                    </a:lnTo>
                    <a:lnTo>
                      <a:pt x="51" y="49"/>
                    </a:lnTo>
                    <a:lnTo>
                      <a:pt x="51" y="49"/>
                    </a:lnTo>
                    <a:lnTo>
                      <a:pt x="53" y="49"/>
                    </a:lnTo>
                    <a:lnTo>
                      <a:pt x="55" y="51"/>
                    </a:lnTo>
                    <a:lnTo>
                      <a:pt x="59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5" y="57"/>
                    </a:lnTo>
                    <a:lnTo>
                      <a:pt x="70" y="57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2" y="53"/>
                    </a:lnTo>
                    <a:lnTo>
                      <a:pt x="84" y="53"/>
                    </a:lnTo>
                    <a:lnTo>
                      <a:pt x="91" y="53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7" y="53"/>
                    </a:lnTo>
                    <a:lnTo>
                      <a:pt x="99" y="53"/>
                    </a:lnTo>
                    <a:lnTo>
                      <a:pt x="99" y="53"/>
                    </a:lnTo>
                    <a:lnTo>
                      <a:pt x="101" y="53"/>
                    </a:lnTo>
                    <a:lnTo>
                      <a:pt x="107" y="53"/>
                    </a:lnTo>
                    <a:lnTo>
                      <a:pt x="107" y="53"/>
                    </a:lnTo>
                    <a:lnTo>
                      <a:pt x="109" y="51"/>
                    </a:lnTo>
                    <a:lnTo>
                      <a:pt x="111" y="51"/>
                    </a:lnTo>
                    <a:lnTo>
                      <a:pt x="135" y="51"/>
                    </a:lnTo>
                    <a:lnTo>
                      <a:pt x="135" y="51"/>
                    </a:lnTo>
                    <a:lnTo>
                      <a:pt x="137" y="51"/>
                    </a:lnTo>
                    <a:lnTo>
                      <a:pt x="139" y="53"/>
                    </a:lnTo>
                    <a:lnTo>
                      <a:pt x="139" y="53"/>
                    </a:lnTo>
                    <a:lnTo>
                      <a:pt x="141" y="53"/>
                    </a:lnTo>
                    <a:lnTo>
                      <a:pt x="143" y="53"/>
                    </a:lnTo>
                    <a:lnTo>
                      <a:pt x="143" y="51"/>
                    </a:lnTo>
                    <a:lnTo>
                      <a:pt x="141" y="49"/>
                    </a:lnTo>
                    <a:lnTo>
                      <a:pt x="143" y="49"/>
                    </a:lnTo>
                    <a:lnTo>
                      <a:pt x="145" y="51"/>
                    </a:lnTo>
                    <a:lnTo>
                      <a:pt x="145" y="53"/>
                    </a:lnTo>
                    <a:lnTo>
                      <a:pt x="149" y="53"/>
                    </a:lnTo>
                    <a:lnTo>
                      <a:pt x="160" y="51"/>
                    </a:lnTo>
                    <a:lnTo>
                      <a:pt x="172" y="53"/>
                    </a:lnTo>
                    <a:lnTo>
                      <a:pt x="179" y="51"/>
                    </a:lnTo>
                    <a:lnTo>
                      <a:pt x="181" y="51"/>
                    </a:lnTo>
                    <a:lnTo>
                      <a:pt x="181" y="49"/>
                    </a:lnTo>
                    <a:lnTo>
                      <a:pt x="183" y="49"/>
                    </a:lnTo>
                    <a:lnTo>
                      <a:pt x="183" y="51"/>
                    </a:lnTo>
                    <a:lnTo>
                      <a:pt x="187" y="55"/>
                    </a:lnTo>
                    <a:lnTo>
                      <a:pt x="191" y="59"/>
                    </a:lnTo>
                    <a:lnTo>
                      <a:pt x="191" y="61"/>
                    </a:lnTo>
                    <a:lnTo>
                      <a:pt x="191" y="61"/>
                    </a:lnTo>
                    <a:lnTo>
                      <a:pt x="193" y="61"/>
                    </a:lnTo>
                    <a:lnTo>
                      <a:pt x="193" y="61"/>
                    </a:lnTo>
                    <a:lnTo>
                      <a:pt x="195" y="65"/>
                    </a:lnTo>
                    <a:lnTo>
                      <a:pt x="195" y="65"/>
                    </a:lnTo>
                    <a:lnTo>
                      <a:pt x="195" y="65"/>
                    </a:lnTo>
                    <a:lnTo>
                      <a:pt x="197" y="67"/>
                    </a:lnTo>
                    <a:lnTo>
                      <a:pt x="197" y="67"/>
                    </a:lnTo>
                    <a:lnTo>
                      <a:pt x="197" y="67"/>
                    </a:lnTo>
                    <a:lnTo>
                      <a:pt x="199" y="67"/>
                    </a:lnTo>
                    <a:lnTo>
                      <a:pt x="202" y="70"/>
                    </a:lnTo>
                    <a:lnTo>
                      <a:pt x="212" y="70"/>
                    </a:lnTo>
                    <a:lnTo>
                      <a:pt x="214" y="70"/>
                    </a:lnTo>
                    <a:lnTo>
                      <a:pt x="216" y="67"/>
                    </a:lnTo>
                    <a:lnTo>
                      <a:pt x="218" y="67"/>
                    </a:lnTo>
                    <a:lnTo>
                      <a:pt x="218" y="67"/>
                    </a:lnTo>
                    <a:lnTo>
                      <a:pt x="218" y="65"/>
                    </a:lnTo>
                    <a:lnTo>
                      <a:pt x="220" y="61"/>
                    </a:lnTo>
                    <a:lnTo>
                      <a:pt x="223" y="57"/>
                    </a:lnTo>
                    <a:lnTo>
                      <a:pt x="223" y="55"/>
                    </a:lnTo>
                    <a:lnTo>
                      <a:pt x="223" y="5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9" name="Freeform 123">
                <a:extLst>
                  <a:ext uri="{FF2B5EF4-FFF2-40B4-BE49-F238E27FC236}">
                    <a16:creationId xmlns="" xmlns:a16="http://schemas.microsoft.com/office/drawing/2014/main" id="{BED777FC-6382-419D-93C5-C555A293BA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0" y="2428"/>
                <a:ext cx="589" cy="280"/>
              </a:xfrm>
              <a:custGeom>
                <a:avLst/>
                <a:gdLst>
                  <a:gd name="T0" fmla="*/ 59 w 589"/>
                  <a:gd name="T1" fmla="*/ 59 h 280"/>
                  <a:gd name="T2" fmla="*/ 82 w 589"/>
                  <a:gd name="T3" fmla="*/ 72 h 280"/>
                  <a:gd name="T4" fmla="*/ 266 w 589"/>
                  <a:gd name="T5" fmla="*/ 23 h 280"/>
                  <a:gd name="T6" fmla="*/ 526 w 589"/>
                  <a:gd name="T7" fmla="*/ 36 h 280"/>
                  <a:gd name="T8" fmla="*/ 584 w 589"/>
                  <a:gd name="T9" fmla="*/ 15 h 280"/>
                  <a:gd name="T10" fmla="*/ 530 w 589"/>
                  <a:gd name="T11" fmla="*/ 7 h 280"/>
                  <a:gd name="T12" fmla="*/ 517 w 589"/>
                  <a:gd name="T13" fmla="*/ 26 h 280"/>
                  <a:gd name="T14" fmla="*/ 388 w 589"/>
                  <a:gd name="T15" fmla="*/ 42 h 280"/>
                  <a:gd name="T16" fmla="*/ 490 w 589"/>
                  <a:gd name="T17" fmla="*/ 47 h 280"/>
                  <a:gd name="T18" fmla="*/ 492 w 589"/>
                  <a:gd name="T19" fmla="*/ 26 h 280"/>
                  <a:gd name="T20" fmla="*/ 415 w 589"/>
                  <a:gd name="T21" fmla="*/ 30 h 280"/>
                  <a:gd name="T22" fmla="*/ 413 w 589"/>
                  <a:gd name="T23" fmla="*/ 38 h 280"/>
                  <a:gd name="T24" fmla="*/ 434 w 589"/>
                  <a:gd name="T25" fmla="*/ 49 h 280"/>
                  <a:gd name="T26" fmla="*/ 461 w 589"/>
                  <a:gd name="T27" fmla="*/ 21 h 280"/>
                  <a:gd name="T28" fmla="*/ 450 w 589"/>
                  <a:gd name="T29" fmla="*/ 17 h 280"/>
                  <a:gd name="T30" fmla="*/ 440 w 589"/>
                  <a:gd name="T31" fmla="*/ 30 h 280"/>
                  <a:gd name="T32" fmla="*/ 419 w 589"/>
                  <a:gd name="T33" fmla="*/ 26 h 280"/>
                  <a:gd name="T34" fmla="*/ 75 w 589"/>
                  <a:gd name="T35" fmla="*/ 59 h 280"/>
                  <a:gd name="T36" fmla="*/ 67 w 589"/>
                  <a:gd name="T37" fmla="*/ 63 h 280"/>
                  <a:gd name="T38" fmla="*/ 364 w 589"/>
                  <a:gd name="T39" fmla="*/ 38 h 280"/>
                  <a:gd name="T40" fmla="*/ 381 w 589"/>
                  <a:gd name="T41" fmla="*/ 7 h 280"/>
                  <a:gd name="T42" fmla="*/ 379 w 589"/>
                  <a:gd name="T43" fmla="*/ 13 h 280"/>
                  <a:gd name="T44" fmla="*/ 337 w 589"/>
                  <a:gd name="T45" fmla="*/ 44 h 280"/>
                  <a:gd name="T46" fmla="*/ 289 w 589"/>
                  <a:gd name="T47" fmla="*/ 36 h 280"/>
                  <a:gd name="T48" fmla="*/ 253 w 589"/>
                  <a:gd name="T49" fmla="*/ 47 h 280"/>
                  <a:gd name="T50" fmla="*/ 218 w 589"/>
                  <a:gd name="T51" fmla="*/ 38 h 280"/>
                  <a:gd name="T52" fmla="*/ 163 w 589"/>
                  <a:gd name="T53" fmla="*/ 21 h 280"/>
                  <a:gd name="T54" fmla="*/ 119 w 589"/>
                  <a:gd name="T55" fmla="*/ 26 h 280"/>
                  <a:gd name="T56" fmla="*/ 103 w 589"/>
                  <a:gd name="T57" fmla="*/ 34 h 280"/>
                  <a:gd name="T58" fmla="*/ 90 w 589"/>
                  <a:gd name="T59" fmla="*/ 72 h 280"/>
                  <a:gd name="T60" fmla="*/ 138 w 589"/>
                  <a:gd name="T61" fmla="*/ 70 h 280"/>
                  <a:gd name="T62" fmla="*/ 176 w 589"/>
                  <a:gd name="T63" fmla="*/ 72 h 280"/>
                  <a:gd name="T64" fmla="*/ 235 w 589"/>
                  <a:gd name="T65" fmla="*/ 70 h 280"/>
                  <a:gd name="T66" fmla="*/ 300 w 589"/>
                  <a:gd name="T67" fmla="*/ 63 h 280"/>
                  <a:gd name="T68" fmla="*/ 369 w 589"/>
                  <a:gd name="T69" fmla="*/ 47 h 280"/>
                  <a:gd name="T70" fmla="*/ 404 w 589"/>
                  <a:gd name="T71" fmla="*/ 240 h 280"/>
                  <a:gd name="T72" fmla="*/ 367 w 589"/>
                  <a:gd name="T73" fmla="*/ 269 h 280"/>
                  <a:gd name="T74" fmla="*/ 423 w 589"/>
                  <a:gd name="T75" fmla="*/ 244 h 280"/>
                  <a:gd name="T76" fmla="*/ 580 w 589"/>
                  <a:gd name="T77" fmla="*/ 89 h 280"/>
                  <a:gd name="T78" fmla="*/ 543 w 589"/>
                  <a:gd name="T79" fmla="*/ 97 h 280"/>
                  <a:gd name="T80" fmla="*/ 509 w 589"/>
                  <a:gd name="T81" fmla="*/ 131 h 280"/>
                  <a:gd name="T82" fmla="*/ 486 w 589"/>
                  <a:gd name="T83" fmla="*/ 131 h 280"/>
                  <a:gd name="T84" fmla="*/ 448 w 589"/>
                  <a:gd name="T85" fmla="*/ 150 h 280"/>
                  <a:gd name="T86" fmla="*/ 452 w 589"/>
                  <a:gd name="T87" fmla="*/ 189 h 280"/>
                  <a:gd name="T88" fmla="*/ 438 w 589"/>
                  <a:gd name="T89" fmla="*/ 217 h 280"/>
                  <a:gd name="T90" fmla="*/ 494 w 589"/>
                  <a:gd name="T91" fmla="*/ 202 h 280"/>
                  <a:gd name="T92" fmla="*/ 578 w 589"/>
                  <a:gd name="T93" fmla="*/ 137 h 280"/>
                  <a:gd name="T94" fmla="*/ 582 w 589"/>
                  <a:gd name="T95" fmla="*/ 108 h 280"/>
                  <a:gd name="T96" fmla="*/ 413 w 589"/>
                  <a:gd name="T97" fmla="*/ 215 h 280"/>
                  <a:gd name="T98" fmla="*/ 44 w 589"/>
                  <a:gd name="T99" fmla="*/ 63 h 280"/>
                  <a:gd name="T100" fmla="*/ 61 w 589"/>
                  <a:gd name="T101" fmla="*/ 51 h 280"/>
                  <a:gd name="T102" fmla="*/ 46 w 589"/>
                  <a:gd name="T103" fmla="*/ 40 h 280"/>
                  <a:gd name="T104" fmla="*/ 31 w 589"/>
                  <a:gd name="T105" fmla="*/ 34 h 280"/>
                  <a:gd name="T106" fmla="*/ 31 w 589"/>
                  <a:gd name="T107" fmla="*/ 32 h 280"/>
                  <a:gd name="T108" fmla="*/ 126 w 589"/>
                  <a:gd name="T109" fmla="*/ 145 h 280"/>
                  <a:gd name="T110" fmla="*/ 59 w 589"/>
                  <a:gd name="T111" fmla="*/ 124 h 280"/>
                  <a:gd name="T112" fmla="*/ 2 w 589"/>
                  <a:gd name="T113" fmla="*/ 143 h 280"/>
                  <a:gd name="T114" fmla="*/ 52 w 589"/>
                  <a:gd name="T115" fmla="*/ 160 h 280"/>
                  <a:gd name="T116" fmla="*/ 92 w 589"/>
                  <a:gd name="T117" fmla="*/ 179 h 280"/>
                  <a:gd name="T118" fmla="*/ 142 w 589"/>
                  <a:gd name="T119" fmla="*/ 213 h 280"/>
                  <a:gd name="T120" fmla="*/ 130 w 589"/>
                  <a:gd name="T121" fmla="*/ 78 h 280"/>
                  <a:gd name="T122" fmla="*/ 264 w 589"/>
                  <a:gd name="T123" fmla="*/ 242 h 280"/>
                  <a:gd name="T124" fmla="*/ 247 w 589"/>
                  <a:gd name="T125" fmla="*/ 24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9" h="280">
                    <a:moveTo>
                      <a:pt x="86" y="32"/>
                    </a:moveTo>
                    <a:lnTo>
                      <a:pt x="88" y="32"/>
                    </a:lnTo>
                    <a:lnTo>
                      <a:pt x="88" y="32"/>
                    </a:lnTo>
                    <a:lnTo>
                      <a:pt x="88" y="32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2"/>
                    </a:lnTo>
                    <a:lnTo>
                      <a:pt x="86" y="32"/>
                    </a:lnTo>
                    <a:close/>
                    <a:moveTo>
                      <a:pt x="61" y="55"/>
                    </a:moveTo>
                    <a:lnTo>
                      <a:pt x="61" y="55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59" y="59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3" y="57"/>
                    </a:lnTo>
                    <a:lnTo>
                      <a:pt x="65" y="55"/>
                    </a:lnTo>
                    <a:lnTo>
                      <a:pt x="63" y="55"/>
                    </a:lnTo>
                    <a:lnTo>
                      <a:pt x="61" y="55"/>
                    </a:lnTo>
                    <a:lnTo>
                      <a:pt x="61" y="55"/>
                    </a:lnTo>
                    <a:close/>
                    <a:moveTo>
                      <a:pt x="82" y="70"/>
                    </a:moveTo>
                    <a:lnTo>
                      <a:pt x="82" y="70"/>
                    </a:lnTo>
                    <a:lnTo>
                      <a:pt x="80" y="70"/>
                    </a:lnTo>
                    <a:lnTo>
                      <a:pt x="80" y="70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0" y="72"/>
                    </a:lnTo>
                    <a:lnTo>
                      <a:pt x="82" y="72"/>
                    </a:lnTo>
                    <a:lnTo>
                      <a:pt x="82" y="74"/>
                    </a:lnTo>
                    <a:lnTo>
                      <a:pt x="82" y="72"/>
                    </a:lnTo>
                    <a:lnTo>
                      <a:pt x="82" y="72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2" y="70"/>
                    </a:lnTo>
                    <a:close/>
                    <a:moveTo>
                      <a:pt x="75" y="42"/>
                    </a:moveTo>
                    <a:lnTo>
                      <a:pt x="75" y="42"/>
                    </a:lnTo>
                    <a:lnTo>
                      <a:pt x="75" y="42"/>
                    </a:lnTo>
                    <a:lnTo>
                      <a:pt x="75" y="42"/>
                    </a:lnTo>
                    <a:lnTo>
                      <a:pt x="75" y="40"/>
                    </a:lnTo>
                    <a:lnTo>
                      <a:pt x="73" y="42"/>
                    </a:lnTo>
                    <a:lnTo>
                      <a:pt x="73" y="42"/>
                    </a:lnTo>
                    <a:lnTo>
                      <a:pt x="75" y="42"/>
                    </a:lnTo>
                    <a:close/>
                    <a:moveTo>
                      <a:pt x="325" y="42"/>
                    </a:moveTo>
                    <a:lnTo>
                      <a:pt x="329" y="40"/>
                    </a:lnTo>
                    <a:lnTo>
                      <a:pt x="329" y="38"/>
                    </a:lnTo>
                    <a:lnTo>
                      <a:pt x="329" y="36"/>
                    </a:lnTo>
                    <a:lnTo>
                      <a:pt x="327" y="36"/>
                    </a:lnTo>
                    <a:lnTo>
                      <a:pt x="323" y="36"/>
                    </a:lnTo>
                    <a:lnTo>
                      <a:pt x="323" y="38"/>
                    </a:lnTo>
                    <a:lnTo>
                      <a:pt x="323" y="40"/>
                    </a:lnTo>
                    <a:lnTo>
                      <a:pt x="325" y="42"/>
                    </a:lnTo>
                    <a:close/>
                    <a:moveTo>
                      <a:pt x="262" y="28"/>
                    </a:moveTo>
                    <a:lnTo>
                      <a:pt x="264" y="28"/>
                    </a:lnTo>
                    <a:lnTo>
                      <a:pt x="266" y="26"/>
                    </a:lnTo>
                    <a:lnTo>
                      <a:pt x="266" y="23"/>
                    </a:lnTo>
                    <a:lnTo>
                      <a:pt x="264" y="23"/>
                    </a:lnTo>
                    <a:lnTo>
                      <a:pt x="262" y="21"/>
                    </a:lnTo>
                    <a:lnTo>
                      <a:pt x="262" y="21"/>
                    </a:lnTo>
                    <a:lnTo>
                      <a:pt x="260" y="23"/>
                    </a:lnTo>
                    <a:lnTo>
                      <a:pt x="260" y="23"/>
                    </a:lnTo>
                    <a:lnTo>
                      <a:pt x="260" y="23"/>
                    </a:lnTo>
                    <a:lnTo>
                      <a:pt x="260" y="28"/>
                    </a:lnTo>
                    <a:lnTo>
                      <a:pt x="262" y="28"/>
                    </a:lnTo>
                    <a:close/>
                    <a:moveTo>
                      <a:pt x="511" y="36"/>
                    </a:moveTo>
                    <a:lnTo>
                      <a:pt x="511" y="38"/>
                    </a:lnTo>
                    <a:lnTo>
                      <a:pt x="511" y="38"/>
                    </a:lnTo>
                    <a:lnTo>
                      <a:pt x="513" y="38"/>
                    </a:lnTo>
                    <a:lnTo>
                      <a:pt x="513" y="38"/>
                    </a:lnTo>
                    <a:lnTo>
                      <a:pt x="515" y="38"/>
                    </a:lnTo>
                    <a:lnTo>
                      <a:pt x="515" y="36"/>
                    </a:lnTo>
                    <a:lnTo>
                      <a:pt x="517" y="38"/>
                    </a:lnTo>
                    <a:lnTo>
                      <a:pt x="517" y="38"/>
                    </a:lnTo>
                    <a:lnTo>
                      <a:pt x="519" y="38"/>
                    </a:lnTo>
                    <a:lnTo>
                      <a:pt x="519" y="38"/>
                    </a:lnTo>
                    <a:lnTo>
                      <a:pt x="519" y="38"/>
                    </a:lnTo>
                    <a:lnTo>
                      <a:pt x="522" y="38"/>
                    </a:lnTo>
                    <a:lnTo>
                      <a:pt x="522" y="36"/>
                    </a:lnTo>
                    <a:lnTo>
                      <a:pt x="522" y="36"/>
                    </a:lnTo>
                    <a:lnTo>
                      <a:pt x="524" y="36"/>
                    </a:lnTo>
                    <a:lnTo>
                      <a:pt x="526" y="36"/>
                    </a:lnTo>
                    <a:lnTo>
                      <a:pt x="526" y="36"/>
                    </a:lnTo>
                    <a:lnTo>
                      <a:pt x="528" y="36"/>
                    </a:lnTo>
                    <a:lnTo>
                      <a:pt x="528" y="36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30" y="36"/>
                    </a:lnTo>
                    <a:lnTo>
                      <a:pt x="532" y="36"/>
                    </a:lnTo>
                    <a:lnTo>
                      <a:pt x="534" y="36"/>
                    </a:lnTo>
                    <a:lnTo>
                      <a:pt x="536" y="34"/>
                    </a:lnTo>
                    <a:lnTo>
                      <a:pt x="538" y="34"/>
                    </a:lnTo>
                    <a:lnTo>
                      <a:pt x="540" y="34"/>
                    </a:lnTo>
                    <a:lnTo>
                      <a:pt x="540" y="34"/>
                    </a:lnTo>
                    <a:lnTo>
                      <a:pt x="540" y="32"/>
                    </a:lnTo>
                    <a:lnTo>
                      <a:pt x="547" y="34"/>
                    </a:lnTo>
                    <a:lnTo>
                      <a:pt x="551" y="34"/>
                    </a:lnTo>
                    <a:lnTo>
                      <a:pt x="566" y="30"/>
                    </a:lnTo>
                    <a:lnTo>
                      <a:pt x="574" y="30"/>
                    </a:lnTo>
                    <a:lnTo>
                      <a:pt x="580" y="30"/>
                    </a:lnTo>
                    <a:lnTo>
                      <a:pt x="582" y="28"/>
                    </a:lnTo>
                    <a:lnTo>
                      <a:pt x="584" y="28"/>
                    </a:lnTo>
                    <a:lnTo>
                      <a:pt x="584" y="28"/>
                    </a:lnTo>
                    <a:lnTo>
                      <a:pt x="584" y="26"/>
                    </a:lnTo>
                    <a:lnTo>
                      <a:pt x="587" y="17"/>
                    </a:lnTo>
                    <a:lnTo>
                      <a:pt x="584" y="15"/>
                    </a:lnTo>
                    <a:lnTo>
                      <a:pt x="584" y="15"/>
                    </a:lnTo>
                    <a:lnTo>
                      <a:pt x="582" y="11"/>
                    </a:lnTo>
                    <a:lnTo>
                      <a:pt x="580" y="11"/>
                    </a:lnTo>
                    <a:lnTo>
                      <a:pt x="580" y="9"/>
                    </a:lnTo>
                    <a:lnTo>
                      <a:pt x="580" y="9"/>
                    </a:lnTo>
                    <a:lnTo>
                      <a:pt x="576" y="9"/>
                    </a:lnTo>
                    <a:lnTo>
                      <a:pt x="572" y="11"/>
                    </a:lnTo>
                    <a:lnTo>
                      <a:pt x="572" y="11"/>
                    </a:lnTo>
                    <a:lnTo>
                      <a:pt x="570" y="9"/>
                    </a:lnTo>
                    <a:lnTo>
                      <a:pt x="570" y="9"/>
                    </a:lnTo>
                    <a:lnTo>
                      <a:pt x="570" y="9"/>
                    </a:lnTo>
                    <a:lnTo>
                      <a:pt x="568" y="9"/>
                    </a:lnTo>
                    <a:lnTo>
                      <a:pt x="568" y="9"/>
                    </a:lnTo>
                    <a:lnTo>
                      <a:pt x="568" y="9"/>
                    </a:lnTo>
                    <a:lnTo>
                      <a:pt x="568" y="9"/>
                    </a:lnTo>
                    <a:lnTo>
                      <a:pt x="563" y="11"/>
                    </a:lnTo>
                    <a:lnTo>
                      <a:pt x="551" y="9"/>
                    </a:lnTo>
                    <a:lnTo>
                      <a:pt x="543" y="11"/>
                    </a:lnTo>
                    <a:lnTo>
                      <a:pt x="540" y="11"/>
                    </a:lnTo>
                    <a:lnTo>
                      <a:pt x="538" y="11"/>
                    </a:lnTo>
                    <a:lnTo>
                      <a:pt x="534" y="15"/>
                    </a:lnTo>
                    <a:lnTo>
                      <a:pt x="534" y="13"/>
                    </a:lnTo>
                    <a:lnTo>
                      <a:pt x="534" y="9"/>
                    </a:lnTo>
                    <a:lnTo>
                      <a:pt x="532" y="7"/>
                    </a:lnTo>
                    <a:lnTo>
                      <a:pt x="530" y="7"/>
                    </a:lnTo>
                    <a:lnTo>
                      <a:pt x="526" y="9"/>
                    </a:lnTo>
                    <a:lnTo>
                      <a:pt x="524" y="7"/>
                    </a:lnTo>
                    <a:lnTo>
                      <a:pt x="522" y="9"/>
                    </a:lnTo>
                    <a:lnTo>
                      <a:pt x="522" y="9"/>
                    </a:lnTo>
                    <a:lnTo>
                      <a:pt x="519" y="11"/>
                    </a:lnTo>
                    <a:lnTo>
                      <a:pt x="519" y="11"/>
                    </a:lnTo>
                    <a:lnTo>
                      <a:pt x="519" y="13"/>
                    </a:lnTo>
                    <a:lnTo>
                      <a:pt x="517" y="13"/>
                    </a:lnTo>
                    <a:lnTo>
                      <a:pt x="517" y="15"/>
                    </a:lnTo>
                    <a:lnTo>
                      <a:pt x="515" y="15"/>
                    </a:lnTo>
                    <a:lnTo>
                      <a:pt x="515" y="19"/>
                    </a:lnTo>
                    <a:lnTo>
                      <a:pt x="517" y="19"/>
                    </a:lnTo>
                    <a:lnTo>
                      <a:pt x="524" y="17"/>
                    </a:lnTo>
                    <a:lnTo>
                      <a:pt x="526" y="15"/>
                    </a:lnTo>
                    <a:lnTo>
                      <a:pt x="528" y="15"/>
                    </a:lnTo>
                    <a:lnTo>
                      <a:pt x="530" y="15"/>
                    </a:lnTo>
                    <a:lnTo>
                      <a:pt x="530" y="17"/>
                    </a:lnTo>
                    <a:lnTo>
                      <a:pt x="530" y="17"/>
                    </a:lnTo>
                    <a:lnTo>
                      <a:pt x="528" y="17"/>
                    </a:lnTo>
                    <a:lnTo>
                      <a:pt x="528" y="19"/>
                    </a:lnTo>
                    <a:lnTo>
                      <a:pt x="526" y="19"/>
                    </a:lnTo>
                    <a:lnTo>
                      <a:pt x="526" y="19"/>
                    </a:lnTo>
                    <a:lnTo>
                      <a:pt x="524" y="19"/>
                    </a:lnTo>
                    <a:lnTo>
                      <a:pt x="517" y="23"/>
                    </a:lnTo>
                    <a:lnTo>
                      <a:pt x="517" y="26"/>
                    </a:lnTo>
                    <a:lnTo>
                      <a:pt x="515" y="28"/>
                    </a:lnTo>
                    <a:lnTo>
                      <a:pt x="513" y="30"/>
                    </a:lnTo>
                    <a:lnTo>
                      <a:pt x="511" y="32"/>
                    </a:lnTo>
                    <a:lnTo>
                      <a:pt x="509" y="34"/>
                    </a:lnTo>
                    <a:lnTo>
                      <a:pt x="511" y="36"/>
                    </a:lnTo>
                    <a:lnTo>
                      <a:pt x="511" y="36"/>
                    </a:lnTo>
                    <a:close/>
                    <a:moveTo>
                      <a:pt x="398" y="36"/>
                    </a:moveTo>
                    <a:lnTo>
                      <a:pt x="396" y="36"/>
                    </a:lnTo>
                    <a:lnTo>
                      <a:pt x="394" y="36"/>
                    </a:lnTo>
                    <a:lnTo>
                      <a:pt x="394" y="36"/>
                    </a:lnTo>
                    <a:lnTo>
                      <a:pt x="392" y="36"/>
                    </a:lnTo>
                    <a:lnTo>
                      <a:pt x="392" y="36"/>
                    </a:lnTo>
                    <a:lnTo>
                      <a:pt x="388" y="38"/>
                    </a:lnTo>
                    <a:lnTo>
                      <a:pt x="388" y="38"/>
                    </a:lnTo>
                    <a:lnTo>
                      <a:pt x="385" y="38"/>
                    </a:lnTo>
                    <a:lnTo>
                      <a:pt x="385" y="38"/>
                    </a:lnTo>
                    <a:lnTo>
                      <a:pt x="383" y="38"/>
                    </a:lnTo>
                    <a:lnTo>
                      <a:pt x="375" y="44"/>
                    </a:lnTo>
                    <a:lnTo>
                      <a:pt x="373" y="51"/>
                    </a:lnTo>
                    <a:lnTo>
                      <a:pt x="375" y="53"/>
                    </a:lnTo>
                    <a:lnTo>
                      <a:pt x="375" y="53"/>
                    </a:lnTo>
                    <a:lnTo>
                      <a:pt x="377" y="53"/>
                    </a:lnTo>
                    <a:lnTo>
                      <a:pt x="379" y="51"/>
                    </a:lnTo>
                    <a:lnTo>
                      <a:pt x="385" y="42"/>
                    </a:lnTo>
                    <a:lnTo>
                      <a:pt x="388" y="42"/>
                    </a:lnTo>
                    <a:lnTo>
                      <a:pt x="396" y="40"/>
                    </a:lnTo>
                    <a:lnTo>
                      <a:pt x="400" y="40"/>
                    </a:lnTo>
                    <a:lnTo>
                      <a:pt x="400" y="38"/>
                    </a:lnTo>
                    <a:lnTo>
                      <a:pt x="400" y="36"/>
                    </a:lnTo>
                    <a:lnTo>
                      <a:pt x="400" y="36"/>
                    </a:lnTo>
                    <a:lnTo>
                      <a:pt x="398" y="36"/>
                    </a:lnTo>
                    <a:lnTo>
                      <a:pt x="398" y="36"/>
                    </a:lnTo>
                    <a:close/>
                    <a:moveTo>
                      <a:pt x="471" y="36"/>
                    </a:moveTo>
                    <a:lnTo>
                      <a:pt x="469" y="36"/>
                    </a:lnTo>
                    <a:lnTo>
                      <a:pt x="469" y="38"/>
                    </a:lnTo>
                    <a:lnTo>
                      <a:pt x="471" y="38"/>
                    </a:lnTo>
                    <a:lnTo>
                      <a:pt x="471" y="38"/>
                    </a:lnTo>
                    <a:lnTo>
                      <a:pt x="473" y="38"/>
                    </a:lnTo>
                    <a:lnTo>
                      <a:pt x="475" y="36"/>
                    </a:lnTo>
                    <a:lnTo>
                      <a:pt x="478" y="36"/>
                    </a:lnTo>
                    <a:lnTo>
                      <a:pt x="480" y="36"/>
                    </a:lnTo>
                    <a:lnTo>
                      <a:pt x="482" y="36"/>
                    </a:lnTo>
                    <a:lnTo>
                      <a:pt x="482" y="38"/>
                    </a:lnTo>
                    <a:lnTo>
                      <a:pt x="484" y="40"/>
                    </a:lnTo>
                    <a:lnTo>
                      <a:pt x="484" y="42"/>
                    </a:lnTo>
                    <a:lnTo>
                      <a:pt x="484" y="47"/>
                    </a:lnTo>
                    <a:lnTo>
                      <a:pt x="484" y="47"/>
                    </a:lnTo>
                    <a:lnTo>
                      <a:pt x="486" y="47"/>
                    </a:lnTo>
                    <a:lnTo>
                      <a:pt x="488" y="47"/>
                    </a:lnTo>
                    <a:lnTo>
                      <a:pt x="490" y="47"/>
                    </a:lnTo>
                    <a:lnTo>
                      <a:pt x="492" y="47"/>
                    </a:lnTo>
                    <a:lnTo>
                      <a:pt x="494" y="44"/>
                    </a:lnTo>
                    <a:lnTo>
                      <a:pt x="494" y="42"/>
                    </a:lnTo>
                    <a:lnTo>
                      <a:pt x="496" y="40"/>
                    </a:lnTo>
                    <a:lnTo>
                      <a:pt x="496" y="38"/>
                    </a:lnTo>
                    <a:lnTo>
                      <a:pt x="499" y="34"/>
                    </a:lnTo>
                    <a:lnTo>
                      <a:pt x="499" y="32"/>
                    </a:lnTo>
                    <a:lnTo>
                      <a:pt x="501" y="32"/>
                    </a:lnTo>
                    <a:lnTo>
                      <a:pt x="501" y="30"/>
                    </a:lnTo>
                    <a:lnTo>
                      <a:pt x="505" y="28"/>
                    </a:lnTo>
                    <a:lnTo>
                      <a:pt x="507" y="26"/>
                    </a:lnTo>
                    <a:lnTo>
                      <a:pt x="507" y="23"/>
                    </a:lnTo>
                    <a:lnTo>
                      <a:pt x="505" y="21"/>
                    </a:lnTo>
                    <a:lnTo>
                      <a:pt x="507" y="19"/>
                    </a:lnTo>
                    <a:lnTo>
                      <a:pt x="507" y="15"/>
                    </a:lnTo>
                    <a:lnTo>
                      <a:pt x="507" y="13"/>
                    </a:lnTo>
                    <a:lnTo>
                      <a:pt x="505" y="13"/>
                    </a:lnTo>
                    <a:lnTo>
                      <a:pt x="503" y="11"/>
                    </a:lnTo>
                    <a:lnTo>
                      <a:pt x="503" y="13"/>
                    </a:lnTo>
                    <a:lnTo>
                      <a:pt x="503" y="13"/>
                    </a:lnTo>
                    <a:lnTo>
                      <a:pt x="501" y="13"/>
                    </a:lnTo>
                    <a:lnTo>
                      <a:pt x="501" y="15"/>
                    </a:lnTo>
                    <a:lnTo>
                      <a:pt x="496" y="19"/>
                    </a:lnTo>
                    <a:lnTo>
                      <a:pt x="496" y="21"/>
                    </a:lnTo>
                    <a:lnTo>
                      <a:pt x="492" y="26"/>
                    </a:lnTo>
                    <a:lnTo>
                      <a:pt x="490" y="28"/>
                    </a:lnTo>
                    <a:lnTo>
                      <a:pt x="488" y="30"/>
                    </a:lnTo>
                    <a:lnTo>
                      <a:pt x="488" y="32"/>
                    </a:lnTo>
                    <a:lnTo>
                      <a:pt x="488" y="32"/>
                    </a:lnTo>
                    <a:lnTo>
                      <a:pt x="488" y="30"/>
                    </a:lnTo>
                    <a:lnTo>
                      <a:pt x="486" y="28"/>
                    </a:lnTo>
                    <a:lnTo>
                      <a:pt x="486" y="28"/>
                    </a:lnTo>
                    <a:lnTo>
                      <a:pt x="486" y="28"/>
                    </a:lnTo>
                    <a:lnTo>
                      <a:pt x="486" y="26"/>
                    </a:lnTo>
                    <a:lnTo>
                      <a:pt x="484" y="26"/>
                    </a:lnTo>
                    <a:lnTo>
                      <a:pt x="484" y="23"/>
                    </a:lnTo>
                    <a:lnTo>
                      <a:pt x="482" y="23"/>
                    </a:lnTo>
                    <a:lnTo>
                      <a:pt x="480" y="23"/>
                    </a:lnTo>
                    <a:lnTo>
                      <a:pt x="478" y="28"/>
                    </a:lnTo>
                    <a:lnTo>
                      <a:pt x="475" y="30"/>
                    </a:lnTo>
                    <a:lnTo>
                      <a:pt x="471" y="36"/>
                    </a:lnTo>
                    <a:lnTo>
                      <a:pt x="471" y="36"/>
                    </a:lnTo>
                    <a:close/>
                    <a:moveTo>
                      <a:pt x="385" y="32"/>
                    </a:moveTo>
                    <a:lnTo>
                      <a:pt x="388" y="34"/>
                    </a:lnTo>
                    <a:lnTo>
                      <a:pt x="392" y="34"/>
                    </a:lnTo>
                    <a:lnTo>
                      <a:pt x="400" y="32"/>
                    </a:lnTo>
                    <a:lnTo>
                      <a:pt x="406" y="34"/>
                    </a:lnTo>
                    <a:lnTo>
                      <a:pt x="411" y="34"/>
                    </a:lnTo>
                    <a:lnTo>
                      <a:pt x="415" y="32"/>
                    </a:lnTo>
                    <a:lnTo>
                      <a:pt x="415" y="30"/>
                    </a:lnTo>
                    <a:lnTo>
                      <a:pt x="415" y="23"/>
                    </a:lnTo>
                    <a:lnTo>
                      <a:pt x="417" y="23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19"/>
                    </a:lnTo>
                    <a:lnTo>
                      <a:pt x="417" y="19"/>
                    </a:lnTo>
                    <a:lnTo>
                      <a:pt x="415" y="19"/>
                    </a:lnTo>
                    <a:lnTo>
                      <a:pt x="415" y="19"/>
                    </a:lnTo>
                    <a:lnTo>
                      <a:pt x="413" y="19"/>
                    </a:lnTo>
                    <a:lnTo>
                      <a:pt x="411" y="17"/>
                    </a:lnTo>
                    <a:lnTo>
                      <a:pt x="408" y="17"/>
                    </a:lnTo>
                    <a:lnTo>
                      <a:pt x="406" y="17"/>
                    </a:lnTo>
                    <a:lnTo>
                      <a:pt x="402" y="17"/>
                    </a:lnTo>
                    <a:lnTo>
                      <a:pt x="402" y="17"/>
                    </a:lnTo>
                    <a:lnTo>
                      <a:pt x="398" y="17"/>
                    </a:lnTo>
                    <a:lnTo>
                      <a:pt x="398" y="19"/>
                    </a:lnTo>
                    <a:lnTo>
                      <a:pt x="396" y="19"/>
                    </a:lnTo>
                    <a:lnTo>
                      <a:pt x="388" y="26"/>
                    </a:lnTo>
                    <a:lnTo>
                      <a:pt x="385" y="28"/>
                    </a:lnTo>
                    <a:lnTo>
                      <a:pt x="385" y="32"/>
                    </a:lnTo>
                    <a:close/>
                    <a:moveTo>
                      <a:pt x="427" y="30"/>
                    </a:moveTo>
                    <a:lnTo>
                      <a:pt x="421" y="32"/>
                    </a:lnTo>
                    <a:lnTo>
                      <a:pt x="419" y="34"/>
                    </a:lnTo>
                    <a:lnTo>
                      <a:pt x="417" y="34"/>
                    </a:lnTo>
                    <a:lnTo>
                      <a:pt x="413" y="38"/>
                    </a:lnTo>
                    <a:lnTo>
                      <a:pt x="408" y="42"/>
                    </a:lnTo>
                    <a:lnTo>
                      <a:pt x="404" y="44"/>
                    </a:lnTo>
                    <a:lnTo>
                      <a:pt x="406" y="47"/>
                    </a:lnTo>
                    <a:lnTo>
                      <a:pt x="406" y="47"/>
                    </a:lnTo>
                    <a:lnTo>
                      <a:pt x="408" y="47"/>
                    </a:lnTo>
                    <a:lnTo>
                      <a:pt x="408" y="47"/>
                    </a:lnTo>
                    <a:lnTo>
                      <a:pt x="408" y="47"/>
                    </a:lnTo>
                    <a:lnTo>
                      <a:pt x="408" y="47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13" y="47"/>
                    </a:lnTo>
                    <a:lnTo>
                      <a:pt x="413" y="47"/>
                    </a:lnTo>
                    <a:lnTo>
                      <a:pt x="415" y="44"/>
                    </a:lnTo>
                    <a:lnTo>
                      <a:pt x="417" y="47"/>
                    </a:lnTo>
                    <a:lnTo>
                      <a:pt x="421" y="49"/>
                    </a:lnTo>
                    <a:lnTo>
                      <a:pt x="421" y="51"/>
                    </a:lnTo>
                    <a:lnTo>
                      <a:pt x="423" y="51"/>
                    </a:lnTo>
                    <a:lnTo>
                      <a:pt x="423" y="51"/>
                    </a:lnTo>
                    <a:lnTo>
                      <a:pt x="425" y="51"/>
                    </a:lnTo>
                    <a:lnTo>
                      <a:pt x="425" y="49"/>
                    </a:lnTo>
                    <a:lnTo>
                      <a:pt x="427" y="49"/>
                    </a:lnTo>
                    <a:lnTo>
                      <a:pt x="432" y="44"/>
                    </a:lnTo>
                    <a:lnTo>
                      <a:pt x="432" y="44"/>
                    </a:lnTo>
                    <a:lnTo>
                      <a:pt x="434" y="49"/>
                    </a:lnTo>
                    <a:lnTo>
                      <a:pt x="436" y="49"/>
                    </a:lnTo>
                    <a:lnTo>
                      <a:pt x="438" y="49"/>
                    </a:lnTo>
                    <a:lnTo>
                      <a:pt x="440" y="49"/>
                    </a:lnTo>
                    <a:lnTo>
                      <a:pt x="440" y="47"/>
                    </a:lnTo>
                    <a:lnTo>
                      <a:pt x="442" y="44"/>
                    </a:lnTo>
                    <a:lnTo>
                      <a:pt x="438" y="42"/>
                    </a:lnTo>
                    <a:lnTo>
                      <a:pt x="438" y="40"/>
                    </a:lnTo>
                    <a:lnTo>
                      <a:pt x="438" y="40"/>
                    </a:lnTo>
                    <a:lnTo>
                      <a:pt x="440" y="38"/>
                    </a:lnTo>
                    <a:lnTo>
                      <a:pt x="440" y="38"/>
                    </a:lnTo>
                    <a:lnTo>
                      <a:pt x="440" y="38"/>
                    </a:lnTo>
                    <a:lnTo>
                      <a:pt x="442" y="36"/>
                    </a:lnTo>
                    <a:lnTo>
                      <a:pt x="442" y="36"/>
                    </a:lnTo>
                    <a:lnTo>
                      <a:pt x="444" y="34"/>
                    </a:lnTo>
                    <a:lnTo>
                      <a:pt x="446" y="34"/>
                    </a:lnTo>
                    <a:lnTo>
                      <a:pt x="446" y="34"/>
                    </a:lnTo>
                    <a:lnTo>
                      <a:pt x="446" y="36"/>
                    </a:lnTo>
                    <a:lnTo>
                      <a:pt x="448" y="36"/>
                    </a:lnTo>
                    <a:lnTo>
                      <a:pt x="448" y="36"/>
                    </a:lnTo>
                    <a:lnTo>
                      <a:pt x="452" y="32"/>
                    </a:lnTo>
                    <a:lnTo>
                      <a:pt x="455" y="28"/>
                    </a:lnTo>
                    <a:lnTo>
                      <a:pt x="457" y="26"/>
                    </a:lnTo>
                    <a:lnTo>
                      <a:pt x="457" y="23"/>
                    </a:lnTo>
                    <a:lnTo>
                      <a:pt x="459" y="23"/>
                    </a:lnTo>
                    <a:lnTo>
                      <a:pt x="461" y="21"/>
                    </a:lnTo>
                    <a:lnTo>
                      <a:pt x="467" y="21"/>
                    </a:lnTo>
                    <a:lnTo>
                      <a:pt x="471" y="21"/>
                    </a:lnTo>
                    <a:lnTo>
                      <a:pt x="471" y="21"/>
                    </a:lnTo>
                    <a:lnTo>
                      <a:pt x="471" y="19"/>
                    </a:lnTo>
                    <a:lnTo>
                      <a:pt x="473" y="17"/>
                    </a:lnTo>
                    <a:lnTo>
                      <a:pt x="473" y="17"/>
                    </a:lnTo>
                    <a:lnTo>
                      <a:pt x="471" y="17"/>
                    </a:lnTo>
                    <a:lnTo>
                      <a:pt x="467" y="15"/>
                    </a:lnTo>
                    <a:lnTo>
                      <a:pt x="465" y="15"/>
                    </a:lnTo>
                    <a:lnTo>
                      <a:pt x="463" y="15"/>
                    </a:lnTo>
                    <a:lnTo>
                      <a:pt x="463" y="15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1" y="13"/>
                    </a:lnTo>
                    <a:lnTo>
                      <a:pt x="461" y="11"/>
                    </a:lnTo>
                    <a:lnTo>
                      <a:pt x="459" y="11"/>
                    </a:lnTo>
                    <a:lnTo>
                      <a:pt x="459" y="11"/>
                    </a:lnTo>
                    <a:lnTo>
                      <a:pt x="459" y="13"/>
                    </a:lnTo>
                    <a:lnTo>
                      <a:pt x="459" y="13"/>
                    </a:lnTo>
                    <a:lnTo>
                      <a:pt x="457" y="13"/>
                    </a:lnTo>
                    <a:lnTo>
                      <a:pt x="455" y="15"/>
                    </a:lnTo>
                    <a:lnTo>
                      <a:pt x="452" y="15"/>
                    </a:lnTo>
                    <a:lnTo>
                      <a:pt x="450" y="17"/>
                    </a:lnTo>
                    <a:lnTo>
                      <a:pt x="450" y="17"/>
                    </a:lnTo>
                    <a:lnTo>
                      <a:pt x="450" y="17"/>
                    </a:lnTo>
                    <a:lnTo>
                      <a:pt x="450" y="19"/>
                    </a:lnTo>
                    <a:lnTo>
                      <a:pt x="448" y="19"/>
                    </a:lnTo>
                    <a:lnTo>
                      <a:pt x="446" y="17"/>
                    </a:lnTo>
                    <a:lnTo>
                      <a:pt x="446" y="17"/>
                    </a:lnTo>
                    <a:lnTo>
                      <a:pt x="446" y="17"/>
                    </a:lnTo>
                    <a:lnTo>
                      <a:pt x="446" y="17"/>
                    </a:lnTo>
                    <a:lnTo>
                      <a:pt x="446" y="15"/>
                    </a:lnTo>
                    <a:lnTo>
                      <a:pt x="446" y="15"/>
                    </a:lnTo>
                    <a:lnTo>
                      <a:pt x="444" y="15"/>
                    </a:lnTo>
                    <a:lnTo>
                      <a:pt x="444" y="17"/>
                    </a:lnTo>
                    <a:lnTo>
                      <a:pt x="444" y="17"/>
                    </a:lnTo>
                    <a:lnTo>
                      <a:pt x="442" y="17"/>
                    </a:lnTo>
                    <a:lnTo>
                      <a:pt x="444" y="19"/>
                    </a:lnTo>
                    <a:lnTo>
                      <a:pt x="444" y="19"/>
                    </a:lnTo>
                    <a:lnTo>
                      <a:pt x="444" y="21"/>
                    </a:lnTo>
                    <a:lnTo>
                      <a:pt x="444" y="23"/>
                    </a:lnTo>
                    <a:lnTo>
                      <a:pt x="444" y="23"/>
                    </a:lnTo>
                    <a:lnTo>
                      <a:pt x="442" y="23"/>
                    </a:lnTo>
                    <a:lnTo>
                      <a:pt x="440" y="23"/>
                    </a:lnTo>
                    <a:lnTo>
                      <a:pt x="438" y="23"/>
                    </a:lnTo>
                    <a:lnTo>
                      <a:pt x="440" y="26"/>
                    </a:lnTo>
                    <a:lnTo>
                      <a:pt x="440" y="26"/>
                    </a:lnTo>
                    <a:lnTo>
                      <a:pt x="442" y="28"/>
                    </a:lnTo>
                    <a:lnTo>
                      <a:pt x="440" y="30"/>
                    </a:lnTo>
                    <a:lnTo>
                      <a:pt x="440" y="30"/>
                    </a:lnTo>
                    <a:lnTo>
                      <a:pt x="438" y="30"/>
                    </a:lnTo>
                    <a:lnTo>
                      <a:pt x="436" y="30"/>
                    </a:lnTo>
                    <a:lnTo>
                      <a:pt x="434" y="30"/>
                    </a:lnTo>
                    <a:lnTo>
                      <a:pt x="434" y="28"/>
                    </a:lnTo>
                    <a:lnTo>
                      <a:pt x="434" y="28"/>
                    </a:lnTo>
                    <a:lnTo>
                      <a:pt x="434" y="26"/>
                    </a:lnTo>
                    <a:lnTo>
                      <a:pt x="436" y="21"/>
                    </a:lnTo>
                    <a:lnTo>
                      <a:pt x="438" y="21"/>
                    </a:lnTo>
                    <a:lnTo>
                      <a:pt x="438" y="21"/>
                    </a:lnTo>
                    <a:lnTo>
                      <a:pt x="438" y="19"/>
                    </a:lnTo>
                    <a:lnTo>
                      <a:pt x="438" y="17"/>
                    </a:lnTo>
                    <a:lnTo>
                      <a:pt x="436" y="17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29" y="19"/>
                    </a:lnTo>
                    <a:lnTo>
                      <a:pt x="427" y="19"/>
                    </a:lnTo>
                    <a:lnTo>
                      <a:pt x="427" y="21"/>
                    </a:lnTo>
                    <a:lnTo>
                      <a:pt x="425" y="21"/>
                    </a:lnTo>
                    <a:lnTo>
                      <a:pt x="425" y="19"/>
                    </a:lnTo>
                    <a:lnTo>
                      <a:pt x="423" y="19"/>
                    </a:lnTo>
                    <a:lnTo>
                      <a:pt x="421" y="21"/>
                    </a:lnTo>
                    <a:lnTo>
                      <a:pt x="419" y="21"/>
                    </a:lnTo>
                    <a:lnTo>
                      <a:pt x="419" y="23"/>
                    </a:lnTo>
                    <a:lnTo>
                      <a:pt x="419" y="26"/>
                    </a:lnTo>
                    <a:lnTo>
                      <a:pt x="425" y="26"/>
                    </a:lnTo>
                    <a:lnTo>
                      <a:pt x="429" y="26"/>
                    </a:lnTo>
                    <a:lnTo>
                      <a:pt x="429" y="26"/>
                    </a:lnTo>
                    <a:lnTo>
                      <a:pt x="429" y="28"/>
                    </a:lnTo>
                    <a:lnTo>
                      <a:pt x="429" y="28"/>
                    </a:lnTo>
                    <a:lnTo>
                      <a:pt x="427" y="30"/>
                    </a:lnTo>
                    <a:close/>
                    <a:moveTo>
                      <a:pt x="65" y="68"/>
                    </a:moveTo>
                    <a:lnTo>
                      <a:pt x="65" y="70"/>
                    </a:lnTo>
                    <a:lnTo>
                      <a:pt x="67" y="68"/>
                    </a:lnTo>
                    <a:lnTo>
                      <a:pt x="67" y="68"/>
                    </a:lnTo>
                    <a:lnTo>
                      <a:pt x="69" y="68"/>
                    </a:lnTo>
                    <a:lnTo>
                      <a:pt x="69" y="68"/>
                    </a:lnTo>
                    <a:lnTo>
                      <a:pt x="69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3" y="72"/>
                    </a:lnTo>
                    <a:lnTo>
                      <a:pt x="73" y="70"/>
                    </a:lnTo>
                    <a:lnTo>
                      <a:pt x="75" y="68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3"/>
                    </a:lnTo>
                    <a:lnTo>
                      <a:pt x="73" y="61"/>
                    </a:lnTo>
                    <a:lnTo>
                      <a:pt x="73" y="61"/>
                    </a:lnTo>
                    <a:lnTo>
                      <a:pt x="75" y="59"/>
                    </a:lnTo>
                    <a:lnTo>
                      <a:pt x="75" y="59"/>
                    </a:lnTo>
                    <a:lnTo>
                      <a:pt x="77" y="59"/>
                    </a:lnTo>
                    <a:lnTo>
                      <a:pt x="77" y="59"/>
                    </a:lnTo>
                    <a:lnTo>
                      <a:pt x="77" y="57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80" y="53"/>
                    </a:lnTo>
                    <a:lnTo>
                      <a:pt x="75" y="53"/>
                    </a:lnTo>
                    <a:lnTo>
                      <a:pt x="75" y="53"/>
                    </a:lnTo>
                    <a:lnTo>
                      <a:pt x="75" y="55"/>
                    </a:lnTo>
                    <a:lnTo>
                      <a:pt x="73" y="57"/>
                    </a:lnTo>
                    <a:lnTo>
                      <a:pt x="71" y="57"/>
                    </a:lnTo>
                    <a:lnTo>
                      <a:pt x="71" y="57"/>
                    </a:lnTo>
                    <a:lnTo>
                      <a:pt x="69" y="57"/>
                    </a:lnTo>
                    <a:lnTo>
                      <a:pt x="69" y="55"/>
                    </a:lnTo>
                    <a:lnTo>
                      <a:pt x="69" y="53"/>
                    </a:lnTo>
                    <a:lnTo>
                      <a:pt x="69" y="53"/>
                    </a:lnTo>
                    <a:lnTo>
                      <a:pt x="67" y="51"/>
                    </a:lnTo>
                    <a:lnTo>
                      <a:pt x="65" y="53"/>
                    </a:lnTo>
                    <a:lnTo>
                      <a:pt x="67" y="57"/>
                    </a:lnTo>
                    <a:lnTo>
                      <a:pt x="67" y="59"/>
                    </a:lnTo>
                    <a:lnTo>
                      <a:pt x="69" y="59"/>
                    </a:lnTo>
                    <a:lnTo>
                      <a:pt x="69" y="61"/>
                    </a:lnTo>
                    <a:lnTo>
                      <a:pt x="67" y="61"/>
                    </a:lnTo>
                    <a:lnTo>
                      <a:pt x="65" y="63"/>
                    </a:lnTo>
                    <a:lnTo>
                      <a:pt x="67" y="63"/>
                    </a:lnTo>
                    <a:lnTo>
                      <a:pt x="67" y="63"/>
                    </a:lnTo>
                    <a:lnTo>
                      <a:pt x="65" y="63"/>
                    </a:lnTo>
                    <a:lnTo>
                      <a:pt x="65" y="65"/>
                    </a:lnTo>
                    <a:lnTo>
                      <a:pt x="63" y="68"/>
                    </a:lnTo>
                    <a:lnTo>
                      <a:pt x="65" y="68"/>
                    </a:lnTo>
                    <a:close/>
                    <a:moveTo>
                      <a:pt x="373" y="278"/>
                    </a:moveTo>
                    <a:lnTo>
                      <a:pt x="373" y="278"/>
                    </a:lnTo>
                    <a:lnTo>
                      <a:pt x="371" y="278"/>
                    </a:lnTo>
                    <a:lnTo>
                      <a:pt x="371" y="276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69" y="278"/>
                    </a:lnTo>
                    <a:lnTo>
                      <a:pt x="371" y="280"/>
                    </a:lnTo>
                    <a:lnTo>
                      <a:pt x="371" y="280"/>
                    </a:lnTo>
                    <a:lnTo>
                      <a:pt x="373" y="280"/>
                    </a:lnTo>
                    <a:lnTo>
                      <a:pt x="373" y="280"/>
                    </a:lnTo>
                    <a:lnTo>
                      <a:pt x="373" y="280"/>
                    </a:lnTo>
                    <a:lnTo>
                      <a:pt x="373" y="278"/>
                    </a:lnTo>
                    <a:close/>
                    <a:moveTo>
                      <a:pt x="369" y="47"/>
                    </a:moveTo>
                    <a:lnTo>
                      <a:pt x="367" y="40"/>
                    </a:lnTo>
                    <a:lnTo>
                      <a:pt x="364" y="40"/>
                    </a:lnTo>
                    <a:lnTo>
                      <a:pt x="364" y="38"/>
                    </a:lnTo>
                    <a:lnTo>
                      <a:pt x="364" y="38"/>
                    </a:lnTo>
                    <a:lnTo>
                      <a:pt x="364" y="36"/>
                    </a:lnTo>
                    <a:lnTo>
                      <a:pt x="367" y="36"/>
                    </a:lnTo>
                    <a:lnTo>
                      <a:pt x="367" y="36"/>
                    </a:lnTo>
                    <a:lnTo>
                      <a:pt x="367" y="36"/>
                    </a:lnTo>
                    <a:lnTo>
                      <a:pt x="369" y="36"/>
                    </a:lnTo>
                    <a:lnTo>
                      <a:pt x="371" y="38"/>
                    </a:lnTo>
                    <a:lnTo>
                      <a:pt x="373" y="38"/>
                    </a:lnTo>
                    <a:lnTo>
                      <a:pt x="375" y="38"/>
                    </a:lnTo>
                    <a:lnTo>
                      <a:pt x="375" y="36"/>
                    </a:lnTo>
                    <a:lnTo>
                      <a:pt x="375" y="36"/>
                    </a:lnTo>
                    <a:lnTo>
                      <a:pt x="375" y="32"/>
                    </a:lnTo>
                    <a:lnTo>
                      <a:pt x="375" y="30"/>
                    </a:lnTo>
                    <a:lnTo>
                      <a:pt x="377" y="28"/>
                    </a:lnTo>
                    <a:lnTo>
                      <a:pt x="379" y="28"/>
                    </a:lnTo>
                    <a:lnTo>
                      <a:pt x="383" y="28"/>
                    </a:lnTo>
                    <a:lnTo>
                      <a:pt x="385" y="26"/>
                    </a:lnTo>
                    <a:lnTo>
                      <a:pt x="385" y="26"/>
                    </a:lnTo>
                    <a:lnTo>
                      <a:pt x="388" y="23"/>
                    </a:lnTo>
                    <a:lnTo>
                      <a:pt x="385" y="21"/>
                    </a:lnTo>
                    <a:lnTo>
                      <a:pt x="385" y="21"/>
                    </a:lnTo>
                    <a:lnTo>
                      <a:pt x="385" y="19"/>
                    </a:lnTo>
                    <a:lnTo>
                      <a:pt x="381" y="13"/>
                    </a:lnTo>
                    <a:lnTo>
                      <a:pt x="381" y="11"/>
                    </a:lnTo>
                    <a:lnTo>
                      <a:pt x="381" y="9"/>
                    </a:lnTo>
                    <a:lnTo>
                      <a:pt x="381" y="7"/>
                    </a:lnTo>
                    <a:lnTo>
                      <a:pt x="377" y="5"/>
                    </a:lnTo>
                    <a:lnTo>
                      <a:pt x="377" y="5"/>
                    </a:lnTo>
                    <a:lnTo>
                      <a:pt x="375" y="5"/>
                    </a:lnTo>
                    <a:lnTo>
                      <a:pt x="375" y="2"/>
                    </a:lnTo>
                    <a:lnTo>
                      <a:pt x="373" y="2"/>
                    </a:lnTo>
                    <a:lnTo>
                      <a:pt x="373" y="0"/>
                    </a:lnTo>
                    <a:lnTo>
                      <a:pt x="371" y="0"/>
                    </a:lnTo>
                    <a:lnTo>
                      <a:pt x="371" y="2"/>
                    </a:lnTo>
                    <a:lnTo>
                      <a:pt x="369" y="2"/>
                    </a:lnTo>
                    <a:lnTo>
                      <a:pt x="364" y="5"/>
                    </a:lnTo>
                    <a:lnTo>
                      <a:pt x="364" y="7"/>
                    </a:lnTo>
                    <a:lnTo>
                      <a:pt x="362" y="9"/>
                    </a:lnTo>
                    <a:lnTo>
                      <a:pt x="362" y="11"/>
                    </a:lnTo>
                    <a:lnTo>
                      <a:pt x="360" y="15"/>
                    </a:lnTo>
                    <a:lnTo>
                      <a:pt x="360" y="15"/>
                    </a:lnTo>
                    <a:lnTo>
                      <a:pt x="360" y="17"/>
                    </a:lnTo>
                    <a:lnTo>
                      <a:pt x="360" y="17"/>
                    </a:lnTo>
                    <a:lnTo>
                      <a:pt x="364" y="17"/>
                    </a:lnTo>
                    <a:lnTo>
                      <a:pt x="364" y="17"/>
                    </a:lnTo>
                    <a:lnTo>
                      <a:pt x="367" y="15"/>
                    </a:lnTo>
                    <a:lnTo>
                      <a:pt x="369" y="13"/>
                    </a:lnTo>
                    <a:lnTo>
                      <a:pt x="371" y="13"/>
                    </a:lnTo>
                    <a:lnTo>
                      <a:pt x="373" y="13"/>
                    </a:lnTo>
                    <a:lnTo>
                      <a:pt x="377" y="13"/>
                    </a:lnTo>
                    <a:lnTo>
                      <a:pt x="379" y="13"/>
                    </a:lnTo>
                    <a:lnTo>
                      <a:pt x="379" y="13"/>
                    </a:lnTo>
                    <a:lnTo>
                      <a:pt x="379" y="15"/>
                    </a:lnTo>
                    <a:lnTo>
                      <a:pt x="373" y="21"/>
                    </a:lnTo>
                    <a:lnTo>
                      <a:pt x="367" y="23"/>
                    </a:lnTo>
                    <a:lnTo>
                      <a:pt x="364" y="26"/>
                    </a:lnTo>
                    <a:lnTo>
                      <a:pt x="362" y="28"/>
                    </a:lnTo>
                    <a:lnTo>
                      <a:pt x="360" y="30"/>
                    </a:lnTo>
                    <a:lnTo>
                      <a:pt x="358" y="30"/>
                    </a:lnTo>
                    <a:lnTo>
                      <a:pt x="358" y="30"/>
                    </a:lnTo>
                    <a:lnTo>
                      <a:pt x="356" y="30"/>
                    </a:lnTo>
                    <a:lnTo>
                      <a:pt x="354" y="32"/>
                    </a:lnTo>
                    <a:lnTo>
                      <a:pt x="352" y="30"/>
                    </a:lnTo>
                    <a:lnTo>
                      <a:pt x="352" y="32"/>
                    </a:lnTo>
                    <a:lnTo>
                      <a:pt x="348" y="32"/>
                    </a:lnTo>
                    <a:lnTo>
                      <a:pt x="346" y="32"/>
                    </a:lnTo>
                    <a:lnTo>
                      <a:pt x="344" y="36"/>
                    </a:lnTo>
                    <a:lnTo>
                      <a:pt x="341" y="38"/>
                    </a:lnTo>
                    <a:lnTo>
                      <a:pt x="335" y="40"/>
                    </a:lnTo>
                    <a:lnTo>
                      <a:pt x="335" y="40"/>
                    </a:lnTo>
                    <a:lnTo>
                      <a:pt x="335" y="42"/>
                    </a:lnTo>
                    <a:lnTo>
                      <a:pt x="335" y="42"/>
                    </a:lnTo>
                    <a:lnTo>
                      <a:pt x="335" y="42"/>
                    </a:lnTo>
                    <a:lnTo>
                      <a:pt x="335" y="44"/>
                    </a:lnTo>
                    <a:lnTo>
                      <a:pt x="335" y="44"/>
                    </a:lnTo>
                    <a:lnTo>
                      <a:pt x="337" y="44"/>
                    </a:lnTo>
                    <a:lnTo>
                      <a:pt x="337" y="44"/>
                    </a:lnTo>
                    <a:lnTo>
                      <a:pt x="337" y="47"/>
                    </a:lnTo>
                    <a:lnTo>
                      <a:pt x="337" y="49"/>
                    </a:lnTo>
                    <a:lnTo>
                      <a:pt x="335" y="51"/>
                    </a:lnTo>
                    <a:lnTo>
                      <a:pt x="333" y="53"/>
                    </a:lnTo>
                    <a:lnTo>
                      <a:pt x="316" y="55"/>
                    </a:lnTo>
                    <a:lnTo>
                      <a:pt x="314" y="55"/>
                    </a:lnTo>
                    <a:lnTo>
                      <a:pt x="312" y="53"/>
                    </a:lnTo>
                    <a:lnTo>
                      <a:pt x="304" y="47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7" y="44"/>
                    </a:lnTo>
                    <a:lnTo>
                      <a:pt x="297" y="44"/>
                    </a:lnTo>
                    <a:lnTo>
                      <a:pt x="295" y="44"/>
                    </a:lnTo>
                    <a:lnTo>
                      <a:pt x="293" y="44"/>
                    </a:lnTo>
                    <a:lnTo>
                      <a:pt x="293" y="44"/>
                    </a:lnTo>
                    <a:lnTo>
                      <a:pt x="291" y="42"/>
                    </a:lnTo>
                    <a:lnTo>
                      <a:pt x="291" y="40"/>
                    </a:lnTo>
                    <a:lnTo>
                      <a:pt x="291" y="38"/>
                    </a:lnTo>
                    <a:lnTo>
                      <a:pt x="293" y="38"/>
                    </a:lnTo>
                    <a:lnTo>
                      <a:pt x="293" y="36"/>
                    </a:lnTo>
                    <a:lnTo>
                      <a:pt x="293" y="36"/>
                    </a:lnTo>
                    <a:lnTo>
                      <a:pt x="291" y="36"/>
                    </a:lnTo>
                    <a:lnTo>
                      <a:pt x="291" y="36"/>
                    </a:lnTo>
                    <a:lnTo>
                      <a:pt x="289" y="36"/>
                    </a:lnTo>
                    <a:lnTo>
                      <a:pt x="289" y="36"/>
                    </a:lnTo>
                    <a:lnTo>
                      <a:pt x="289" y="36"/>
                    </a:lnTo>
                    <a:lnTo>
                      <a:pt x="285" y="38"/>
                    </a:lnTo>
                    <a:lnTo>
                      <a:pt x="285" y="38"/>
                    </a:lnTo>
                    <a:lnTo>
                      <a:pt x="285" y="38"/>
                    </a:lnTo>
                    <a:lnTo>
                      <a:pt x="283" y="40"/>
                    </a:lnTo>
                    <a:lnTo>
                      <a:pt x="279" y="42"/>
                    </a:lnTo>
                    <a:lnTo>
                      <a:pt x="276" y="42"/>
                    </a:lnTo>
                    <a:lnTo>
                      <a:pt x="276" y="40"/>
                    </a:lnTo>
                    <a:lnTo>
                      <a:pt x="274" y="40"/>
                    </a:lnTo>
                    <a:lnTo>
                      <a:pt x="272" y="42"/>
                    </a:lnTo>
                    <a:lnTo>
                      <a:pt x="272" y="42"/>
                    </a:lnTo>
                    <a:lnTo>
                      <a:pt x="270" y="42"/>
                    </a:lnTo>
                    <a:lnTo>
                      <a:pt x="270" y="42"/>
                    </a:lnTo>
                    <a:lnTo>
                      <a:pt x="270" y="40"/>
                    </a:lnTo>
                    <a:lnTo>
                      <a:pt x="268" y="40"/>
                    </a:lnTo>
                    <a:lnTo>
                      <a:pt x="266" y="40"/>
                    </a:lnTo>
                    <a:lnTo>
                      <a:pt x="262" y="42"/>
                    </a:lnTo>
                    <a:lnTo>
                      <a:pt x="260" y="42"/>
                    </a:lnTo>
                    <a:lnTo>
                      <a:pt x="256" y="40"/>
                    </a:lnTo>
                    <a:lnTo>
                      <a:pt x="253" y="38"/>
                    </a:lnTo>
                    <a:lnTo>
                      <a:pt x="253" y="40"/>
                    </a:lnTo>
                    <a:lnTo>
                      <a:pt x="251" y="42"/>
                    </a:lnTo>
                    <a:lnTo>
                      <a:pt x="251" y="44"/>
                    </a:lnTo>
                    <a:lnTo>
                      <a:pt x="253" y="47"/>
                    </a:lnTo>
                    <a:lnTo>
                      <a:pt x="249" y="47"/>
                    </a:lnTo>
                    <a:lnTo>
                      <a:pt x="249" y="47"/>
                    </a:lnTo>
                    <a:lnTo>
                      <a:pt x="249" y="47"/>
                    </a:lnTo>
                    <a:lnTo>
                      <a:pt x="249" y="49"/>
                    </a:lnTo>
                    <a:lnTo>
                      <a:pt x="249" y="49"/>
                    </a:lnTo>
                    <a:lnTo>
                      <a:pt x="245" y="51"/>
                    </a:lnTo>
                    <a:lnTo>
                      <a:pt x="245" y="51"/>
                    </a:lnTo>
                    <a:lnTo>
                      <a:pt x="243" y="51"/>
                    </a:lnTo>
                    <a:lnTo>
                      <a:pt x="243" y="51"/>
                    </a:lnTo>
                    <a:lnTo>
                      <a:pt x="243" y="51"/>
                    </a:lnTo>
                    <a:lnTo>
                      <a:pt x="243" y="51"/>
                    </a:lnTo>
                    <a:lnTo>
                      <a:pt x="241" y="49"/>
                    </a:lnTo>
                    <a:lnTo>
                      <a:pt x="239" y="49"/>
                    </a:lnTo>
                    <a:lnTo>
                      <a:pt x="239" y="49"/>
                    </a:lnTo>
                    <a:lnTo>
                      <a:pt x="237" y="49"/>
                    </a:lnTo>
                    <a:lnTo>
                      <a:pt x="235" y="49"/>
                    </a:lnTo>
                    <a:lnTo>
                      <a:pt x="235" y="51"/>
                    </a:lnTo>
                    <a:lnTo>
                      <a:pt x="230" y="49"/>
                    </a:lnTo>
                    <a:lnTo>
                      <a:pt x="226" y="44"/>
                    </a:lnTo>
                    <a:lnTo>
                      <a:pt x="224" y="44"/>
                    </a:lnTo>
                    <a:lnTo>
                      <a:pt x="222" y="40"/>
                    </a:lnTo>
                    <a:lnTo>
                      <a:pt x="222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216" y="38"/>
                    </a:lnTo>
                    <a:lnTo>
                      <a:pt x="216" y="36"/>
                    </a:lnTo>
                    <a:lnTo>
                      <a:pt x="216" y="36"/>
                    </a:lnTo>
                    <a:lnTo>
                      <a:pt x="214" y="36"/>
                    </a:lnTo>
                    <a:lnTo>
                      <a:pt x="212" y="36"/>
                    </a:lnTo>
                    <a:lnTo>
                      <a:pt x="212" y="36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207" y="36"/>
                    </a:lnTo>
                    <a:lnTo>
                      <a:pt x="205" y="34"/>
                    </a:lnTo>
                    <a:lnTo>
                      <a:pt x="201" y="34"/>
                    </a:lnTo>
                    <a:lnTo>
                      <a:pt x="199" y="32"/>
                    </a:lnTo>
                    <a:lnTo>
                      <a:pt x="197" y="30"/>
                    </a:lnTo>
                    <a:lnTo>
                      <a:pt x="195" y="28"/>
                    </a:lnTo>
                    <a:lnTo>
                      <a:pt x="193" y="28"/>
                    </a:lnTo>
                    <a:lnTo>
                      <a:pt x="191" y="28"/>
                    </a:lnTo>
                    <a:lnTo>
                      <a:pt x="186" y="28"/>
                    </a:lnTo>
                    <a:lnTo>
                      <a:pt x="182" y="28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78" y="26"/>
                    </a:lnTo>
                    <a:lnTo>
                      <a:pt x="172" y="26"/>
                    </a:lnTo>
                    <a:lnTo>
                      <a:pt x="170" y="26"/>
                    </a:lnTo>
                    <a:lnTo>
                      <a:pt x="163" y="21"/>
                    </a:lnTo>
                    <a:lnTo>
                      <a:pt x="163" y="21"/>
                    </a:lnTo>
                    <a:lnTo>
                      <a:pt x="163" y="19"/>
                    </a:lnTo>
                    <a:lnTo>
                      <a:pt x="161" y="19"/>
                    </a:lnTo>
                    <a:lnTo>
                      <a:pt x="157" y="17"/>
                    </a:lnTo>
                    <a:lnTo>
                      <a:pt x="157" y="19"/>
                    </a:lnTo>
                    <a:lnTo>
                      <a:pt x="157" y="19"/>
                    </a:lnTo>
                    <a:lnTo>
                      <a:pt x="157" y="21"/>
                    </a:lnTo>
                    <a:lnTo>
                      <a:pt x="155" y="21"/>
                    </a:lnTo>
                    <a:lnTo>
                      <a:pt x="155" y="21"/>
                    </a:lnTo>
                    <a:lnTo>
                      <a:pt x="153" y="21"/>
                    </a:lnTo>
                    <a:lnTo>
                      <a:pt x="153" y="19"/>
                    </a:lnTo>
                    <a:lnTo>
                      <a:pt x="151" y="19"/>
                    </a:lnTo>
                    <a:lnTo>
                      <a:pt x="147" y="21"/>
                    </a:lnTo>
                    <a:lnTo>
                      <a:pt x="145" y="21"/>
                    </a:lnTo>
                    <a:lnTo>
                      <a:pt x="142" y="19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0" y="17"/>
                    </a:lnTo>
                    <a:lnTo>
                      <a:pt x="140" y="17"/>
                    </a:lnTo>
                    <a:lnTo>
                      <a:pt x="138" y="19"/>
                    </a:lnTo>
                    <a:lnTo>
                      <a:pt x="136" y="21"/>
                    </a:lnTo>
                    <a:lnTo>
                      <a:pt x="128" y="19"/>
                    </a:lnTo>
                    <a:lnTo>
                      <a:pt x="121" y="23"/>
                    </a:lnTo>
                    <a:lnTo>
                      <a:pt x="119" y="23"/>
                    </a:lnTo>
                    <a:lnTo>
                      <a:pt x="119" y="26"/>
                    </a:lnTo>
                    <a:lnTo>
                      <a:pt x="115" y="28"/>
                    </a:lnTo>
                    <a:lnTo>
                      <a:pt x="115" y="30"/>
                    </a:lnTo>
                    <a:lnTo>
                      <a:pt x="115" y="30"/>
                    </a:lnTo>
                    <a:lnTo>
                      <a:pt x="113" y="30"/>
                    </a:lnTo>
                    <a:lnTo>
                      <a:pt x="113" y="28"/>
                    </a:lnTo>
                    <a:lnTo>
                      <a:pt x="113" y="28"/>
                    </a:lnTo>
                    <a:lnTo>
                      <a:pt x="111" y="30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07" y="32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105" y="32"/>
                    </a:lnTo>
                    <a:lnTo>
                      <a:pt x="103" y="32"/>
                    </a:lnTo>
                    <a:lnTo>
                      <a:pt x="103" y="32"/>
                    </a:lnTo>
                    <a:lnTo>
                      <a:pt x="103" y="32"/>
                    </a:lnTo>
                    <a:lnTo>
                      <a:pt x="103" y="34"/>
                    </a:lnTo>
                    <a:lnTo>
                      <a:pt x="103" y="34"/>
                    </a:lnTo>
                    <a:lnTo>
                      <a:pt x="101" y="36"/>
                    </a:lnTo>
                    <a:lnTo>
                      <a:pt x="101" y="36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98" y="36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8" y="38"/>
                    </a:lnTo>
                    <a:lnTo>
                      <a:pt x="90" y="40"/>
                    </a:lnTo>
                    <a:lnTo>
                      <a:pt x="88" y="42"/>
                    </a:lnTo>
                    <a:lnTo>
                      <a:pt x="84" y="47"/>
                    </a:lnTo>
                    <a:lnTo>
                      <a:pt x="84" y="49"/>
                    </a:lnTo>
                    <a:lnTo>
                      <a:pt x="82" y="51"/>
                    </a:lnTo>
                    <a:lnTo>
                      <a:pt x="82" y="65"/>
                    </a:lnTo>
                    <a:lnTo>
                      <a:pt x="84" y="68"/>
                    </a:lnTo>
                    <a:lnTo>
                      <a:pt x="84" y="70"/>
                    </a:lnTo>
                    <a:lnTo>
                      <a:pt x="86" y="70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2" y="76"/>
                    </a:lnTo>
                    <a:lnTo>
                      <a:pt x="92" y="78"/>
                    </a:lnTo>
                    <a:lnTo>
                      <a:pt x="94" y="78"/>
                    </a:lnTo>
                    <a:lnTo>
                      <a:pt x="94" y="76"/>
                    </a:lnTo>
                    <a:lnTo>
                      <a:pt x="96" y="76"/>
                    </a:lnTo>
                    <a:lnTo>
                      <a:pt x="96" y="76"/>
                    </a:lnTo>
                    <a:lnTo>
                      <a:pt x="94" y="74"/>
                    </a:lnTo>
                    <a:lnTo>
                      <a:pt x="94" y="74"/>
                    </a:lnTo>
                    <a:lnTo>
                      <a:pt x="94" y="74"/>
                    </a:lnTo>
                    <a:lnTo>
                      <a:pt x="96" y="74"/>
                    </a:lnTo>
                    <a:lnTo>
                      <a:pt x="96" y="74"/>
                    </a:lnTo>
                    <a:lnTo>
                      <a:pt x="98" y="72"/>
                    </a:lnTo>
                    <a:lnTo>
                      <a:pt x="107" y="70"/>
                    </a:lnTo>
                    <a:lnTo>
                      <a:pt x="109" y="70"/>
                    </a:lnTo>
                    <a:lnTo>
                      <a:pt x="113" y="68"/>
                    </a:lnTo>
                    <a:lnTo>
                      <a:pt x="115" y="68"/>
                    </a:lnTo>
                    <a:lnTo>
                      <a:pt x="117" y="68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2"/>
                    </a:lnTo>
                    <a:lnTo>
                      <a:pt x="128" y="74"/>
                    </a:lnTo>
                    <a:lnTo>
                      <a:pt x="132" y="74"/>
                    </a:lnTo>
                    <a:lnTo>
                      <a:pt x="136" y="70"/>
                    </a:lnTo>
                    <a:lnTo>
                      <a:pt x="138" y="72"/>
                    </a:lnTo>
                    <a:lnTo>
                      <a:pt x="138" y="70"/>
                    </a:lnTo>
                    <a:lnTo>
                      <a:pt x="140" y="70"/>
                    </a:lnTo>
                    <a:lnTo>
                      <a:pt x="140" y="70"/>
                    </a:lnTo>
                    <a:lnTo>
                      <a:pt x="142" y="70"/>
                    </a:lnTo>
                    <a:lnTo>
                      <a:pt x="145" y="72"/>
                    </a:lnTo>
                    <a:lnTo>
                      <a:pt x="147" y="72"/>
                    </a:lnTo>
                    <a:lnTo>
                      <a:pt x="151" y="70"/>
                    </a:lnTo>
                    <a:lnTo>
                      <a:pt x="153" y="70"/>
                    </a:lnTo>
                    <a:lnTo>
                      <a:pt x="155" y="70"/>
                    </a:lnTo>
                    <a:lnTo>
                      <a:pt x="157" y="70"/>
                    </a:lnTo>
                    <a:lnTo>
                      <a:pt x="157" y="70"/>
                    </a:lnTo>
                    <a:lnTo>
                      <a:pt x="157" y="72"/>
                    </a:lnTo>
                    <a:lnTo>
                      <a:pt x="159" y="72"/>
                    </a:lnTo>
                    <a:lnTo>
                      <a:pt x="159" y="74"/>
                    </a:lnTo>
                    <a:lnTo>
                      <a:pt x="161" y="74"/>
                    </a:lnTo>
                    <a:lnTo>
                      <a:pt x="163" y="76"/>
                    </a:lnTo>
                    <a:lnTo>
                      <a:pt x="163" y="74"/>
                    </a:lnTo>
                    <a:lnTo>
                      <a:pt x="165" y="74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70" y="78"/>
                    </a:lnTo>
                    <a:lnTo>
                      <a:pt x="172" y="78"/>
                    </a:lnTo>
                    <a:lnTo>
                      <a:pt x="174" y="76"/>
                    </a:lnTo>
                    <a:lnTo>
                      <a:pt x="174" y="76"/>
                    </a:lnTo>
                    <a:lnTo>
                      <a:pt x="174" y="74"/>
                    </a:lnTo>
                    <a:lnTo>
                      <a:pt x="176" y="72"/>
                    </a:lnTo>
                    <a:lnTo>
                      <a:pt x="178" y="72"/>
                    </a:lnTo>
                    <a:lnTo>
                      <a:pt x="180" y="72"/>
                    </a:lnTo>
                    <a:lnTo>
                      <a:pt x="180" y="74"/>
                    </a:lnTo>
                    <a:lnTo>
                      <a:pt x="182" y="76"/>
                    </a:lnTo>
                    <a:lnTo>
                      <a:pt x="182" y="78"/>
                    </a:lnTo>
                    <a:lnTo>
                      <a:pt x="186" y="82"/>
                    </a:lnTo>
                    <a:lnTo>
                      <a:pt x="189" y="82"/>
                    </a:lnTo>
                    <a:lnTo>
                      <a:pt x="189" y="82"/>
                    </a:lnTo>
                    <a:lnTo>
                      <a:pt x="191" y="82"/>
                    </a:lnTo>
                    <a:lnTo>
                      <a:pt x="193" y="82"/>
                    </a:lnTo>
                    <a:lnTo>
                      <a:pt x="195" y="84"/>
                    </a:lnTo>
                    <a:lnTo>
                      <a:pt x="199" y="84"/>
                    </a:lnTo>
                    <a:lnTo>
                      <a:pt x="201" y="84"/>
                    </a:lnTo>
                    <a:lnTo>
                      <a:pt x="207" y="80"/>
                    </a:lnTo>
                    <a:lnTo>
                      <a:pt x="212" y="80"/>
                    </a:lnTo>
                    <a:lnTo>
                      <a:pt x="216" y="80"/>
                    </a:lnTo>
                    <a:lnTo>
                      <a:pt x="224" y="82"/>
                    </a:lnTo>
                    <a:lnTo>
                      <a:pt x="228" y="82"/>
                    </a:lnTo>
                    <a:lnTo>
                      <a:pt x="230" y="78"/>
                    </a:lnTo>
                    <a:lnTo>
                      <a:pt x="230" y="76"/>
                    </a:lnTo>
                    <a:lnTo>
                      <a:pt x="230" y="74"/>
                    </a:lnTo>
                    <a:lnTo>
                      <a:pt x="230" y="72"/>
                    </a:lnTo>
                    <a:lnTo>
                      <a:pt x="230" y="70"/>
                    </a:lnTo>
                    <a:lnTo>
                      <a:pt x="233" y="70"/>
                    </a:lnTo>
                    <a:lnTo>
                      <a:pt x="235" y="70"/>
                    </a:lnTo>
                    <a:lnTo>
                      <a:pt x="239" y="72"/>
                    </a:lnTo>
                    <a:lnTo>
                      <a:pt x="243" y="72"/>
                    </a:lnTo>
                    <a:lnTo>
                      <a:pt x="247" y="72"/>
                    </a:lnTo>
                    <a:lnTo>
                      <a:pt x="249" y="72"/>
                    </a:lnTo>
                    <a:lnTo>
                      <a:pt x="253" y="74"/>
                    </a:lnTo>
                    <a:lnTo>
                      <a:pt x="256" y="76"/>
                    </a:lnTo>
                    <a:lnTo>
                      <a:pt x="256" y="80"/>
                    </a:lnTo>
                    <a:lnTo>
                      <a:pt x="256" y="80"/>
                    </a:lnTo>
                    <a:lnTo>
                      <a:pt x="258" y="80"/>
                    </a:lnTo>
                    <a:lnTo>
                      <a:pt x="260" y="76"/>
                    </a:lnTo>
                    <a:lnTo>
                      <a:pt x="260" y="76"/>
                    </a:lnTo>
                    <a:lnTo>
                      <a:pt x="262" y="76"/>
                    </a:lnTo>
                    <a:lnTo>
                      <a:pt x="262" y="78"/>
                    </a:lnTo>
                    <a:lnTo>
                      <a:pt x="264" y="78"/>
                    </a:lnTo>
                    <a:lnTo>
                      <a:pt x="266" y="78"/>
                    </a:lnTo>
                    <a:lnTo>
                      <a:pt x="266" y="78"/>
                    </a:lnTo>
                    <a:lnTo>
                      <a:pt x="268" y="78"/>
                    </a:lnTo>
                    <a:lnTo>
                      <a:pt x="268" y="78"/>
                    </a:lnTo>
                    <a:lnTo>
                      <a:pt x="270" y="78"/>
                    </a:lnTo>
                    <a:lnTo>
                      <a:pt x="274" y="76"/>
                    </a:lnTo>
                    <a:lnTo>
                      <a:pt x="279" y="74"/>
                    </a:lnTo>
                    <a:lnTo>
                      <a:pt x="289" y="72"/>
                    </a:lnTo>
                    <a:lnTo>
                      <a:pt x="293" y="70"/>
                    </a:lnTo>
                    <a:lnTo>
                      <a:pt x="297" y="65"/>
                    </a:lnTo>
                    <a:lnTo>
                      <a:pt x="300" y="63"/>
                    </a:lnTo>
                    <a:lnTo>
                      <a:pt x="306" y="63"/>
                    </a:lnTo>
                    <a:lnTo>
                      <a:pt x="310" y="65"/>
                    </a:lnTo>
                    <a:lnTo>
                      <a:pt x="314" y="65"/>
                    </a:lnTo>
                    <a:lnTo>
                      <a:pt x="314" y="65"/>
                    </a:lnTo>
                    <a:lnTo>
                      <a:pt x="316" y="65"/>
                    </a:lnTo>
                    <a:lnTo>
                      <a:pt x="318" y="65"/>
                    </a:lnTo>
                    <a:lnTo>
                      <a:pt x="329" y="65"/>
                    </a:lnTo>
                    <a:lnTo>
                      <a:pt x="331" y="63"/>
                    </a:lnTo>
                    <a:lnTo>
                      <a:pt x="337" y="61"/>
                    </a:lnTo>
                    <a:lnTo>
                      <a:pt x="339" y="61"/>
                    </a:lnTo>
                    <a:lnTo>
                      <a:pt x="341" y="59"/>
                    </a:lnTo>
                    <a:lnTo>
                      <a:pt x="344" y="59"/>
                    </a:lnTo>
                    <a:lnTo>
                      <a:pt x="350" y="57"/>
                    </a:lnTo>
                    <a:lnTo>
                      <a:pt x="350" y="57"/>
                    </a:lnTo>
                    <a:lnTo>
                      <a:pt x="352" y="55"/>
                    </a:lnTo>
                    <a:lnTo>
                      <a:pt x="354" y="55"/>
                    </a:lnTo>
                    <a:lnTo>
                      <a:pt x="354" y="55"/>
                    </a:lnTo>
                    <a:lnTo>
                      <a:pt x="358" y="55"/>
                    </a:lnTo>
                    <a:lnTo>
                      <a:pt x="358" y="55"/>
                    </a:lnTo>
                    <a:lnTo>
                      <a:pt x="360" y="53"/>
                    </a:lnTo>
                    <a:lnTo>
                      <a:pt x="360" y="53"/>
                    </a:lnTo>
                    <a:lnTo>
                      <a:pt x="364" y="53"/>
                    </a:lnTo>
                    <a:lnTo>
                      <a:pt x="367" y="53"/>
                    </a:lnTo>
                    <a:lnTo>
                      <a:pt x="369" y="51"/>
                    </a:lnTo>
                    <a:lnTo>
                      <a:pt x="369" y="47"/>
                    </a:lnTo>
                    <a:close/>
                    <a:moveTo>
                      <a:pt x="421" y="242"/>
                    </a:moveTo>
                    <a:lnTo>
                      <a:pt x="419" y="242"/>
                    </a:lnTo>
                    <a:lnTo>
                      <a:pt x="419" y="242"/>
                    </a:lnTo>
                    <a:lnTo>
                      <a:pt x="417" y="242"/>
                    </a:lnTo>
                    <a:lnTo>
                      <a:pt x="417" y="240"/>
                    </a:lnTo>
                    <a:lnTo>
                      <a:pt x="419" y="240"/>
                    </a:lnTo>
                    <a:lnTo>
                      <a:pt x="419" y="240"/>
                    </a:lnTo>
                    <a:lnTo>
                      <a:pt x="419" y="238"/>
                    </a:lnTo>
                    <a:lnTo>
                      <a:pt x="419" y="238"/>
                    </a:lnTo>
                    <a:lnTo>
                      <a:pt x="419" y="238"/>
                    </a:lnTo>
                    <a:lnTo>
                      <a:pt x="421" y="236"/>
                    </a:lnTo>
                    <a:lnTo>
                      <a:pt x="421" y="234"/>
                    </a:lnTo>
                    <a:lnTo>
                      <a:pt x="419" y="231"/>
                    </a:lnTo>
                    <a:lnTo>
                      <a:pt x="421" y="229"/>
                    </a:lnTo>
                    <a:lnTo>
                      <a:pt x="421" y="229"/>
                    </a:lnTo>
                    <a:lnTo>
                      <a:pt x="421" y="227"/>
                    </a:lnTo>
                    <a:lnTo>
                      <a:pt x="421" y="227"/>
                    </a:lnTo>
                    <a:lnTo>
                      <a:pt x="419" y="227"/>
                    </a:lnTo>
                    <a:lnTo>
                      <a:pt x="417" y="231"/>
                    </a:lnTo>
                    <a:lnTo>
                      <a:pt x="415" y="231"/>
                    </a:lnTo>
                    <a:lnTo>
                      <a:pt x="411" y="234"/>
                    </a:lnTo>
                    <a:lnTo>
                      <a:pt x="406" y="236"/>
                    </a:lnTo>
                    <a:lnTo>
                      <a:pt x="404" y="238"/>
                    </a:lnTo>
                    <a:lnTo>
                      <a:pt x="404" y="238"/>
                    </a:lnTo>
                    <a:lnTo>
                      <a:pt x="404" y="240"/>
                    </a:lnTo>
                    <a:lnTo>
                      <a:pt x="404" y="240"/>
                    </a:lnTo>
                    <a:lnTo>
                      <a:pt x="402" y="240"/>
                    </a:lnTo>
                    <a:lnTo>
                      <a:pt x="402" y="240"/>
                    </a:lnTo>
                    <a:lnTo>
                      <a:pt x="402" y="242"/>
                    </a:lnTo>
                    <a:lnTo>
                      <a:pt x="400" y="244"/>
                    </a:lnTo>
                    <a:lnTo>
                      <a:pt x="400" y="244"/>
                    </a:lnTo>
                    <a:lnTo>
                      <a:pt x="400" y="246"/>
                    </a:lnTo>
                    <a:lnTo>
                      <a:pt x="396" y="246"/>
                    </a:lnTo>
                    <a:lnTo>
                      <a:pt x="394" y="248"/>
                    </a:lnTo>
                    <a:lnTo>
                      <a:pt x="388" y="252"/>
                    </a:lnTo>
                    <a:lnTo>
                      <a:pt x="385" y="255"/>
                    </a:lnTo>
                    <a:lnTo>
                      <a:pt x="385" y="255"/>
                    </a:lnTo>
                    <a:lnTo>
                      <a:pt x="383" y="255"/>
                    </a:lnTo>
                    <a:lnTo>
                      <a:pt x="383" y="255"/>
                    </a:lnTo>
                    <a:lnTo>
                      <a:pt x="381" y="255"/>
                    </a:lnTo>
                    <a:lnTo>
                      <a:pt x="381" y="255"/>
                    </a:lnTo>
                    <a:lnTo>
                      <a:pt x="381" y="255"/>
                    </a:lnTo>
                    <a:lnTo>
                      <a:pt x="379" y="255"/>
                    </a:lnTo>
                    <a:lnTo>
                      <a:pt x="377" y="255"/>
                    </a:lnTo>
                    <a:lnTo>
                      <a:pt x="371" y="257"/>
                    </a:lnTo>
                    <a:lnTo>
                      <a:pt x="369" y="259"/>
                    </a:lnTo>
                    <a:lnTo>
                      <a:pt x="367" y="259"/>
                    </a:lnTo>
                    <a:lnTo>
                      <a:pt x="367" y="261"/>
                    </a:lnTo>
                    <a:lnTo>
                      <a:pt x="367" y="261"/>
                    </a:lnTo>
                    <a:lnTo>
                      <a:pt x="367" y="269"/>
                    </a:lnTo>
                    <a:lnTo>
                      <a:pt x="369" y="273"/>
                    </a:lnTo>
                    <a:lnTo>
                      <a:pt x="373" y="273"/>
                    </a:lnTo>
                    <a:lnTo>
                      <a:pt x="381" y="271"/>
                    </a:lnTo>
                    <a:lnTo>
                      <a:pt x="381" y="271"/>
                    </a:lnTo>
                    <a:lnTo>
                      <a:pt x="379" y="269"/>
                    </a:lnTo>
                    <a:lnTo>
                      <a:pt x="381" y="269"/>
                    </a:lnTo>
                    <a:lnTo>
                      <a:pt x="383" y="267"/>
                    </a:lnTo>
                    <a:lnTo>
                      <a:pt x="398" y="263"/>
                    </a:lnTo>
                    <a:lnTo>
                      <a:pt x="400" y="263"/>
                    </a:lnTo>
                    <a:lnTo>
                      <a:pt x="404" y="263"/>
                    </a:lnTo>
                    <a:lnTo>
                      <a:pt x="406" y="261"/>
                    </a:lnTo>
                    <a:lnTo>
                      <a:pt x="406" y="259"/>
                    </a:lnTo>
                    <a:lnTo>
                      <a:pt x="406" y="259"/>
                    </a:lnTo>
                    <a:lnTo>
                      <a:pt x="406" y="257"/>
                    </a:lnTo>
                    <a:lnTo>
                      <a:pt x="406" y="255"/>
                    </a:lnTo>
                    <a:lnTo>
                      <a:pt x="408" y="255"/>
                    </a:lnTo>
                    <a:lnTo>
                      <a:pt x="408" y="255"/>
                    </a:lnTo>
                    <a:lnTo>
                      <a:pt x="411" y="255"/>
                    </a:lnTo>
                    <a:lnTo>
                      <a:pt x="415" y="250"/>
                    </a:lnTo>
                    <a:lnTo>
                      <a:pt x="417" y="250"/>
                    </a:lnTo>
                    <a:lnTo>
                      <a:pt x="419" y="250"/>
                    </a:lnTo>
                    <a:lnTo>
                      <a:pt x="421" y="250"/>
                    </a:lnTo>
                    <a:lnTo>
                      <a:pt x="423" y="250"/>
                    </a:lnTo>
                    <a:lnTo>
                      <a:pt x="423" y="248"/>
                    </a:lnTo>
                    <a:lnTo>
                      <a:pt x="423" y="244"/>
                    </a:lnTo>
                    <a:lnTo>
                      <a:pt x="423" y="242"/>
                    </a:lnTo>
                    <a:lnTo>
                      <a:pt x="421" y="242"/>
                    </a:lnTo>
                    <a:close/>
                    <a:moveTo>
                      <a:pt x="354" y="263"/>
                    </a:moveTo>
                    <a:lnTo>
                      <a:pt x="352" y="263"/>
                    </a:lnTo>
                    <a:lnTo>
                      <a:pt x="352" y="261"/>
                    </a:lnTo>
                    <a:lnTo>
                      <a:pt x="352" y="261"/>
                    </a:lnTo>
                    <a:lnTo>
                      <a:pt x="350" y="261"/>
                    </a:lnTo>
                    <a:lnTo>
                      <a:pt x="350" y="263"/>
                    </a:lnTo>
                    <a:lnTo>
                      <a:pt x="352" y="263"/>
                    </a:lnTo>
                    <a:lnTo>
                      <a:pt x="354" y="265"/>
                    </a:lnTo>
                    <a:lnTo>
                      <a:pt x="354" y="263"/>
                    </a:lnTo>
                    <a:lnTo>
                      <a:pt x="354" y="265"/>
                    </a:lnTo>
                    <a:lnTo>
                      <a:pt x="354" y="263"/>
                    </a:lnTo>
                    <a:lnTo>
                      <a:pt x="354" y="263"/>
                    </a:lnTo>
                    <a:lnTo>
                      <a:pt x="354" y="263"/>
                    </a:lnTo>
                    <a:close/>
                    <a:moveTo>
                      <a:pt x="589" y="95"/>
                    </a:moveTo>
                    <a:lnTo>
                      <a:pt x="587" y="93"/>
                    </a:lnTo>
                    <a:lnTo>
                      <a:pt x="587" y="93"/>
                    </a:lnTo>
                    <a:lnTo>
                      <a:pt x="584" y="91"/>
                    </a:lnTo>
                    <a:lnTo>
                      <a:pt x="582" y="91"/>
                    </a:lnTo>
                    <a:lnTo>
                      <a:pt x="582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80" y="89"/>
                    </a:lnTo>
                    <a:lnTo>
                      <a:pt x="578" y="91"/>
                    </a:lnTo>
                    <a:lnTo>
                      <a:pt x="578" y="93"/>
                    </a:lnTo>
                    <a:lnTo>
                      <a:pt x="578" y="93"/>
                    </a:lnTo>
                    <a:lnTo>
                      <a:pt x="574" y="95"/>
                    </a:lnTo>
                    <a:lnTo>
                      <a:pt x="570" y="97"/>
                    </a:lnTo>
                    <a:lnTo>
                      <a:pt x="570" y="97"/>
                    </a:lnTo>
                    <a:lnTo>
                      <a:pt x="568" y="97"/>
                    </a:lnTo>
                    <a:lnTo>
                      <a:pt x="566" y="97"/>
                    </a:lnTo>
                    <a:lnTo>
                      <a:pt x="566" y="95"/>
                    </a:lnTo>
                    <a:lnTo>
                      <a:pt x="563" y="95"/>
                    </a:lnTo>
                    <a:lnTo>
                      <a:pt x="563" y="93"/>
                    </a:lnTo>
                    <a:lnTo>
                      <a:pt x="563" y="91"/>
                    </a:lnTo>
                    <a:lnTo>
                      <a:pt x="566" y="89"/>
                    </a:lnTo>
                    <a:lnTo>
                      <a:pt x="566" y="87"/>
                    </a:lnTo>
                    <a:lnTo>
                      <a:pt x="566" y="87"/>
                    </a:lnTo>
                    <a:lnTo>
                      <a:pt x="563" y="87"/>
                    </a:lnTo>
                    <a:lnTo>
                      <a:pt x="559" y="89"/>
                    </a:lnTo>
                    <a:lnTo>
                      <a:pt x="557" y="91"/>
                    </a:lnTo>
                    <a:lnTo>
                      <a:pt x="555" y="91"/>
                    </a:lnTo>
                    <a:lnTo>
                      <a:pt x="553" y="91"/>
                    </a:lnTo>
                    <a:lnTo>
                      <a:pt x="551" y="93"/>
                    </a:lnTo>
                    <a:lnTo>
                      <a:pt x="549" y="95"/>
                    </a:lnTo>
                    <a:lnTo>
                      <a:pt x="543" y="97"/>
                    </a:lnTo>
                    <a:lnTo>
                      <a:pt x="543" y="97"/>
                    </a:lnTo>
                    <a:lnTo>
                      <a:pt x="543" y="97"/>
                    </a:lnTo>
                    <a:lnTo>
                      <a:pt x="543" y="99"/>
                    </a:lnTo>
                    <a:lnTo>
                      <a:pt x="543" y="99"/>
                    </a:lnTo>
                    <a:lnTo>
                      <a:pt x="540" y="101"/>
                    </a:lnTo>
                    <a:lnTo>
                      <a:pt x="534" y="105"/>
                    </a:lnTo>
                    <a:lnTo>
                      <a:pt x="532" y="105"/>
                    </a:lnTo>
                    <a:lnTo>
                      <a:pt x="528" y="108"/>
                    </a:lnTo>
                    <a:lnTo>
                      <a:pt x="522" y="108"/>
                    </a:lnTo>
                    <a:lnTo>
                      <a:pt x="522" y="108"/>
                    </a:lnTo>
                    <a:lnTo>
                      <a:pt x="522" y="110"/>
                    </a:lnTo>
                    <a:lnTo>
                      <a:pt x="519" y="114"/>
                    </a:lnTo>
                    <a:lnTo>
                      <a:pt x="519" y="118"/>
                    </a:lnTo>
                    <a:lnTo>
                      <a:pt x="519" y="118"/>
                    </a:lnTo>
                    <a:lnTo>
                      <a:pt x="517" y="118"/>
                    </a:lnTo>
                    <a:lnTo>
                      <a:pt x="517" y="118"/>
                    </a:lnTo>
                    <a:lnTo>
                      <a:pt x="515" y="122"/>
                    </a:lnTo>
                    <a:lnTo>
                      <a:pt x="513" y="124"/>
                    </a:lnTo>
                    <a:lnTo>
                      <a:pt x="513" y="124"/>
                    </a:lnTo>
                    <a:lnTo>
                      <a:pt x="511" y="124"/>
                    </a:lnTo>
                    <a:lnTo>
                      <a:pt x="511" y="124"/>
                    </a:lnTo>
                    <a:lnTo>
                      <a:pt x="511" y="124"/>
                    </a:lnTo>
                    <a:lnTo>
                      <a:pt x="511" y="129"/>
                    </a:lnTo>
                    <a:lnTo>
                      <a:pt x="511" y="129"/>
                    </a:lnTo>
                    <a:lnTo>
                      <a:pt x="509" y="131"/>
                    </a:lnTo>
                    <a:lnTo>
                      <a:pt x="509" y="131"/>
                    </a:lnTo>
                    <a:lnTo>
                      <a:pt x="509" y="131"/>
                    </a:lnTo>
                    <a:lnTo>
                      <a:pt x="509" y="133"/>
                    </a:lnTo>
                    <a:lnTo>
                      <a:pt x="509" y="135"/>
                    </a:lnTo>
                    <a:lnTo>
                      <a:pt x="509" y="135"/>
                    </a:lnTo>
                    <a:lnTo>
                      <a:pt x="507" y="137"/>
                    </a:lnTo>
                    <a:lnTo>
                      <a:pt x="505" y="137"/>
                    </a:lnTo>
                    <a:lnTo>
                      <a:pt x="505" y="137"/>
                    </a:lnTo>
                    <a:lnTo>
                      <a:pt x="503" y="137"/>
                    </a:lnTo>
                    <a:lnTo>
                      <a:pt x="503" y="137"/>
                    </a:lnTo>
                    <a:lnTo>
                      <a:pt x="503" y="137"/>
                    </a:lnTo>
                    <a:lnTo>
                      <a:pt x="503" y="137"/>
                    </a:lnTo>
                    <a:lnTo>
                      <a:pt x="503" y="135"/>
                    </a:lnTo>
                    <a:lnTo>
                      <a:pt x="503" y="133"/>
                    </a:lnTo>
                    <a:lnTo>
                      <a:pt x="503" y="133"/>
                    </a:lnTo>
                    <a:lnTo>
                      <a:pt x="503" y="131"/>
                    </a:lnTo>
                    <a:lnTo>
                      <a:pt x="501" y="131"/>
                    </a:lnTo>
                    <a:lnTo>
                      <a:pt x="501" y="129"/>
                    </a:lnTo>
                    <a:lnTo>
                      <a:pt x="499" y="126"/>
                    </a:lnTo>
                    <a:lnTo>
                      <a:pt x="499" y="126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4" y="126"/>
                    </a:lnTo>
                    <a:lnTo>
                      <a:pt x="492" y="126"/>
                    </a:lnTo>
                    <a:lnTo>
                      <a:pt x="490" y="131"/>
                    </a:lnTo>
                    <a:lnTo>
                      <a:pt x="490" y="131"/>
                    </a:lnTo>
                    <a:lnTo>
                      <a:pt x="486" y="131"/>
                    </a:lnTo>
                    <a:lnTo>
                      <a:pt x="484" y="129"/>
                    </a:lnTo>
                    <a:lnTo>
                      <a:pt x="482" y="122"/>
                    </a:lnTo>
                    <a:lnTo>
                      <a:pt x="480" y="122"/>
                    </a:lnTo>
                    <a:lnTo>
                      <a:pt x="478" y="122"/>
                    </a:lnTo>
                    <a:lnTo>
                      <a:pt x="475" y="124"/>
                    </a:lnTo>
                    <a:lnTo>
                      <a:pt x="473" y="126"/>
                    </a:lnTo>
                    <a:lnTo>
                      <a:pt x="469" y="131"/>
                    </a:lnTo>
                    <a:lnTo>
                      <a:pt x="469" y="131"/>
                    </a:lnTo>
                    <a:lnTo>
                      <a:pt x="469" y="131"/>
                    </a:lnTo>
                    <a:lnTo>
                      <a:pt x="465" y="137"/>
                    </a:lnTo>
                    <a:lnTo>
                      <a:pt x="465" y="137"/>
                    </a:lnTo>
                    <a:lnTo>
                      <a:pt x="463" y="137"/>
                    </a:lnTo>
                    <a:lnTo>
                      <a:pt x="463" y="137"/>
                    </a:lnTo>
                    <a:lnTo>
                      <a:pt x="463" y="137"/>
                    </a:lnTo>
                    <a:lnTo>
                      <a:pt x="461" y="137"/>
                    </a:lnTo>
                    <a:lnTo>
                      <a:pt x="461" y="139"/>
                    </a:lnTo>
                    <a:lnTo>
                      <a:pt x="461" y="139"/>
                    </a:lnTo>
                    <a:lnTo>
                      <a:pt x="459" y="139"/>
                    </a:lnTo>
                    <a:lnTo>
                      <a:pt x="459" y="139"/>
                    </a:lnTo>
                    <a:lnTo>
                      <a:pt x="459" y="139"/>
                    </a:lnTo>
                    <a:lnTo>
                      <a:pt x="455" y="143"/>
                    </a:lnTo>
                    <a:lnTo>
                      <a:pt x="455" y="145"/>
                    </a:lnTo>
                    <a:lnTo>
                      <a:pt x="450" y="145"/>
                    </a:lnTo>
                    <a:lnTo>
                      <a:pt x="448" y="147"/>
                    </a:lnTo>
                    <a:lnTo>
                      <a:pt x="448" y="150"/>
                    </a:lnTo>
                    <a:lnTo>
                      <a:pt x="446" y="152"/>
                    </a:lnTo>
                    <a:lnTo>
                      <a:pt x="446" y="160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6" y="162"/>
                    </a:lnTo>
                    <a:lnTo>
                      <a:pt x="444" y="164"/>
                    </a:lnTo>
                    <a:lnTo>
                      <a:pt x="444" y="164"/>
                    </a:lnTo>
                    <a:lnTo>
                      <a:pt x="444" y="166"/>
                    </a:lnTo>
                    <a:lnTo>
                      <a:pt x="446" y="168"/>
                    </a:lnTo>
                    <a:lnTo>
                      <a:pt x="446" y="168"/>
                    </a:lnTo>
                    <a:lnTo>
                      <a:pt x="446" y="171"/>
                    </a:lnTo>
                    <a:lnTo>
                      <a:pt x="446" y="173"/>
                    </a:lnTo>
                    <a:lnTo>
                      <a:pt x="446" y="175"/>
                    </a:lnTo>
                    <a:lnTo>
                      <a:pt x="444" y="177"/>
                    </a:lnTo>
                    <a:lnTo>
                      <a:pt x="440" y="179"/>
                    </a:lnTo>
                    <a:lnTo>
                      <a:pt x="440" y="179"/>
                    </a:lnTo>
                    <a:lnTo>
                      <a:pt x="438" y="185"/>
                    </a:lnTo>
                    <a:lnTo>
                      <a:pt x="438" y="187"/>
                    </a:lnTo>
                    <a:lnTo>
                      <a:pt x="440" y="189"/>
                    </a:lnTo>
                    <a:lnTo>
                      <a:pt x="442" y="189"/>
                    </a:lnTo>
                    <a:lnTo>
                      <a:pt x="444" y="187"/>
                    </a:lnTo>
                    <a:lnTo>
                      <a:pt x="446" y="187"/>
                    </a:lnTo>
                    <a:lnTo>
                      <a:pt x="448" y="187"/>
                    </a:lnTo>
                    <a:lnTo>
                      <a:pt x="450" y="187"/>
                    </a:lnTo>
                    <a:lnTo>
                      <a:pt x="452" y="189"/>
                    </a:lnTo>
                    <a:lnTo>
                      <a:pt x="455" y="189"/>
                    </a:lnTo>
                    <a:lnTo>
                      <a:pt x="457" y="192"/>
                    </a:lnTo>
                    <a:lnTo>
                      <a:pt x="455" y="194"/>
                    </a:lnTo>
                    <a:lnTo>
                      <a:pt x="446" y="198"/>
                    </a:lnTo>
                    <a:lnTo>
                      <a:pt x="446" y="200"/>
                    </a:lnTo>
                    <a:lnTo>
                      <a:pt x="442" y="200"/>
                    </a:lnTo>
                    <a:lnTo>
                      <a:pt x="442" y="200"/>
                    </a:lnTo>
                    <a:lnTo>
                      <a:pt x="440" y="200"/>
                    </a:lnTo>
                    <a:lnTo>
                      <a:pt x="436" y="202"/>
                    </a:lnTo>
                    <a:lnTo>
                      <a:pt x="432" y="206"/>
                    </a:lnTo>
                    <a:lnTo>
                      <a:pt x="432" y="206"/>
                    </a:lnTo>
                    <a:lnTo>
                      <a:pt x="429" y="208"/>
                    </a:lnTo>
                    <a:lnTo>
                      <a:pt x="432" y="213"/>
                    </a:lnTo>
                    <a:lnTo>
                      <a:pt x="429" y="215"/>
                    </a:lnTo>
                    <a:lnTo>
                      <a:pt x="429" y="217"/>
                    </a:lnTo>
                    <a:lnTo>
                      <a:pt x="429" y="219"/>
                    </a:lnTo>
                    <a:lnTo>
                      <a:pt x="427" y="219"/>
                    </a:lnTo>
                    <a:lnTo>
                      <a:pt x="429" y="219"/>
                    </a:lnTo>
                    <a:lnTo>
                      <a:pt x="429" y="219"/>
                    </a:lnTo>
                    <a:lnTo>
                      <a:pt x="429" y="219"/>
                    </a:lnTo>
                    <a:lnTo>
                      <a:pt x="432" y="219"/>
                    </a:lnTo>
                    <a:lnTo>
                      <a:pt x="432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8" y="217"/>
                    </a:lnTo>
                    <a:lnTo>
                      <a:pt x="440" y="219"/>
                    </a:lnTo>
                    <a:lnTo>
                      <a:pt x="442" y="221"/>
                    </a:lnTo>
                    <a:lnTo>
                      <a:pt x="444" y="219"/>
                    </a:lnTo>
                    <a:lnTo>
                      <a:pt x="446" y="219"/>
                    </a:lnTo>
                    <a:lnTo>
                      <a:pt x="448" y="219"/>
                    </a:lnTo>
                    <a:lnTo>
                      <a:pt x="450" y="221"/>
                    </a:lnTo>
                    <a:lnTo>
                      <a:pt x="452" y="221"/>
                    </a:lnTo>
                    <a:lnTo>
                      <a:pt x="455" y="219"/>
                    </a:lnTo>
                    <a:lnTo>
                      <a:pt x="457" y="219"/>
                    </a:lnTo>
                    <a:lnTo>
                      <a:pt x="459" y="221"/>
                    </a:lnTo>
                    <a:lnTo>
                      <a:pt x="459" y="221"/>
                    </a:lnTo>
                    <a:lnTo>
                      <a:pt x="461" y="219"/>
                    </a:lnTo>
                    <a:lnTo>
                      <a:pt x="471" y="213"/>
                    </a:lnTo>
                    <a:lnTo>
                      <a:pt x="480" y="213"/>
                    </a:lnTo>
                    <a:lnTo>
                      <a:pt x="482" y="210"/>
                    </a:lnTo>
                    <a:lnTo>
                      <a:pt x="482" y="210"/>
                    </a:lnTo>
                    <a:lnTo>
                      <a:pt x="482" y="208"/>
                    </a:lnTo>
                    <a:lnTo>
                      <a:pt x="484" y="208"/>
                    </a:lnTo>
                    <a:lnTo>
                      <a:pt x="486" y="208"/>
                    </a:lnTo>
                    <a:lnTo>
                      <a:pt x="486" y="206"/>
                    </a:lnTo>
                    <a:lnTo>
                      <a:pt x="488" y="202"/>
                    </a:lnTo>
                    <a:lnTo>
                      <a:pt x="490" y="202"/>
                    </a:lnTo>
                    <a:lnTo>
                      <a:pt x="490" y="202"/>
                    </a:lnTo>
                    <a:lnTo>
                      <a:pt x="492" y="202"/>
                    </a:lnTo>
                    <a:lnTo>
                      <a:pt x="494" y="202"/>
                    </a:lnTo>
                    <a:lnTo>
                      <a:pt x="496" y="202"/>
                    </a:lnTo>
                    <a:lnTo>
                      <a:pt x="505" y="200"/>
                    </a:lnTo>
                    <a:lnTo>
                      <a:pt x="513" y="202"/>
                    </a:lnTo>
                    <a:lnTo>
                      <a:pt x="517" y="200"/>
                    </a:lnTo>
                    <a:lnTo>
                      <a:pt x="522" y="200"/>
                    </a:lnTo>
                    <a:lnTo>
                      <a:pt x="526" y="196"/>
                    </a:lnTo>
                    <a:lnTo>
                      <a:pt x="526" y="194"/>
                    </a:lnTo>
                    <a:lnTo>
                      <a:pt x="528" y="194"/>
                    </a:lnTo>
                    <a:lnTo>
                      <a:pt x="530" y="189"/>
                    </a:lnTo>
                    <a:lnTo>
                      <a:pt x="532" y="187"/>
                    </a:lnTo>
                    <a:lnTo>
                      <a:pt x="536" y="183"/>
                    </a:lnTo>
                    <a:lnTo>
                      <a:pt x="538" y="181"/>
                    </a:lnTo>
                    <a:lnTo>
                      <a:pt x="543" y="179"/>
                    </a:lnTo>
                    <a:lnTo>
                      <a:pt x="547" y="175"/>
                    </a:lnTo>
                    <a:lnTo>
                      <a:pt x="549" y="175"/>
                    </a:lnTo>
                    <a:lnTo>
                      <a:pt x="549" y="171"/>
                    </a:lnTo>
                    <a:lnTo>
                      <a:pt x="557" y="160"/>
                    </a:lnTo>
                    <a:lnTo>
                      <a:pt x="561" y="158"/>
                    </a:lnTo>
                    <a:lnTo>
                      <a:pt x="570" y="154"/>
                    </a:lnTo>
                    <a:lnTo>
                      <a:pt x="570" y="152"/>
                    </a:lnTo>
                    <a:lnTo>
                      <a:pt x="572" y="145"/>
                    </a:lnTo>
                    <a:lnTo>
                      <a:pt x="572" y="141"/>
                    </a:lnTo>
                    <a:lnTo>
                      <a:pt x="576" y="139"/>
                    </a:lnTo>
                    <a:lnTo>
                      <a:pt x="578" y="137"/>
                    </a:lnTo>
                    <a:lnTo>
                      <a:pt x="578" y="137"/>
                    </a:lnTo>
                    <a:lnTo>
                      <a:pt x="578" y="137"/>
                    </a:lnTo>
                    <a:lnTo>
                      <a:pt x="578" y="131"/>
                    </a:lnTo>
                    <a:lnTo>
                      <a:pt x="576" y="129"/>
                    </a:lnTo>
                    <a:lnTo>
                      <a:pt x="574" y="124"/>
                    </a:lnTo>
                    <a:lnTo>
                      <a:pt x="574" y="124"/>
                    </a:lnTo>
                    <a:lnTo>
                      <a:pt x="574" y="122"/>
                    </a:lnTo>
                    <a:lnTo>
                      <a:pt x="574" y="122"/>
                    </a:lnTo>
                    <a:lnTo>
                      <a:pt x="574" y="122"/>
                    </a:lnTo>
                    <a:lnTo>
                      <a:pt x="572" y="120"/>
                    </a:lnTo>
                    <a:lnTo>
                      <a:pt x="570" y="118"/>
                    </a:lnTo>
                    <a:lnTo>
                      <a:pt x="570" y="118"/>
                    </a:lnTo>
                    <a:lnTo>
                      <a:pt x="570" y="116"/>
                    </a:lnTo>
                    <a:lnTo>
                      <a:pt x="568" y="112"/>
                    </a:lnTo>
                    <a:lnTo>
                      <a:pt x="568" y="110"/>
                    </a:lnTo>
                    <a:lnTo>
                      <a:pt x="570" y="108"/>
                    </a:lnTo>
                    <a:lnTo>
                      <a:pt x="574" y="108"/>
                    </a:lnTo>
                    <a:lnTo>
                      <a:pt x="576" y="108"/>
                    </a:lnTo>
                    <a:lnTo>
                      <a:pt x="576" y="108"/>
                    </a:lnTo>
                    <a:lnTo>
                      <a:pt x="576" y="108"/>
                    </a:lnTo>
                    <a:lnTo>
                      <a:pt x="578" y="110"/>
                    </a:lnTo>
                    <a:lnTo>
                      <a:pt x="578" y="110"/>
                    </a:lnTo>
                    <a:lnTo>
                      <a:pt x="580" y="110"/>
                    </a:lnTo>
                    <a:lnTo>
                      <a:pt x="580" y="110"/>
                    </a:lnTo>
                    <a:lnTo>
                      <a:pt x="580" y="108"/>
                    </a:lnTo>
                    <a:lnTo>
                      <a:pt x="582" y="108"/>
                    </a:lnTo>
                    <a:lnTo>
                      <a:pt x="584" y="108"/>
                    </a:lnTo>
                    <a:lnTo>
                      <a:pt x="587" y="108"/>
                    </a:lnTo>
                    <a:lnTo>
                      <a:pt x="587" y="108"/>
                    </a:lnTo>
                    <a:lnTo>
                      <a:pt x="587" y="105"/>
                    </a:lnTo>
                    <a:lnTo>
                      <a:pt x="587" y="105"/>
                    </a:lnTo>
                    <a:lnTo>
                      <a:pt x="587" y="105"/>
                    </a:lnTo>
                    <a:lnTo>
                      <a:pt x="587" y="103"/>
                    </a:lnTo>
                    <a:lnTo>
                      <a:pt x="587" y="103"/>
                    </a:lnTo>
                    <a:lnTo>
                      <a:pt x="589" y="97"/>
                    </a:lnTo>
                    <a:lnTo>
                      <a:pt x="589" y="95"/>
                    </a:lnTo>
                    <a:close/>
                    <a:moveTo>
                      <a:pt x="432" y="202"/>
                    </a:moveTo>
                    <a:lnTo>
                      <a:pt x="432" y="202"/>
                    </a:lnTo>
                    <a:lnTo>
                      <a:pt x="429" y="200"/>
                    </a:lnTo>
                    <a:lnTo>
                      <a:pt x="427" y="200"/>
                    </a:lnTo>
                    <a:lnTo>
                      <a:pt x="427" y="198"/>
                    </a:lnTo>
                    <a:lnTo>
                      <a:pt x="425" y="198"/>
                    </a:lnTo>
                    <a:lnTo>
                      <a:pt x="423" y="200"/>
                    </a:lnTo>
                    <a:lnTo>
                      <a:pt x="421" y="200"/>
                    </a:lnTo>
                    <a:lnTo>
                      <a:pt x="421" y="202"/>
                    </a:lnTo>
                    <a:lnTo>
                      <a:pt x="419" y="206"/>
                    </a:lnTo>
                    <a:lnTo>
                      <a:pt x="417" y="208"/>
                    </a:lnTo>
                    <a:lnTo>
                      <a:pt x="415" y="208"/>
                    </a:lnTo>
                    <a:lnTo>
                      <a:pt x="415" y="210"/>
                    </a:lnTo>
                    <a:lnTo>
                      <a:pt x="413" y="213"/>
                    </a:lnTo>
                    <a:lnTo>
                      <a:pt x="413" y="215"/>
                    </a:lnTo>
                    <a:lnTo>
                      <a:pt x="415" y="217"/>
                    </a:lnTo>
                    <a:lnTo>
                      <a:pt x="415" y="217"/>
                    </a:lnTo>
                    <a:lnTo>
                      <a:pt x="417" y="217"/>
                    </a:lnTo>
                    <a:lnTo>
                      <a:pt x="419" y="215"/>
                    </a:lnTo>
                    <a:lnTo>
                      <a:pt x="419" y="215"/>
                    </a:lnTo>
                    <a:lnTo>
                      <a:pt x="419" y="215"/>
                    </a:lnTo>
                    <a:lnTo>
                      <a:pt x="421" y="217"/>
                    </a:lnTo>
                    <a:lnTo>
                      <a:pt x="421" y="217"/>
                    </a:lnTo>
                    <a:lnTo>
                      <a:pt x="421" y="217"/>
                    </a:lnTo>
                    <a:lnTo>
                      <a:pt x="423" y="217"/>
                    </a:lnTo>
                    <a:lnTo>
                      <a:pt x="423" y="217"/>
                    </a:lnTo>
                    <a:lnTo>
                      <a:pt x="423" y="215"/>
                    </a:lnTo>
                    <a:lnTo>
                      <a:pt x="423" y="213"/>
                    </a:lnTo>
                    <a:lnTo>
                      <a:pt x="423" y="210"/>
                    </a:lnTo>
                    <a:lnTo>
                      <a:pt x="421" y="206"/>
                    </a:lnTo>
                    <a:lnTo>
                      <a:pt x="423" y="206"/>
                    </a:lnTo>
                    <a:lnTo>
                      <a:pt x="423" y="208"/>
                    </a:lnTo>
                    <a:lnTo>
                      <a:pt x="425" y="208"/>
                    </a:lnTo>
                    <a:lnTo>
                      <a:pt x="425" y="208"/>
                    </a:lnTo>
                    <a:lnTo>
                      <a:pt x="427" y="206"/>
                    </a:lnTo>
                    <a:lnTo>
                      <a:pt x="427" y="206"/>
                    </a:lnTo>
                    <a:lnTo>
                      <a:pt x="432" y="204"/>
                    </a:lnTo>
                    <a:lnTo>
                      <a:pt x="432" y="202"/>
                    </a:lnTo>
                    <a:close/>
                    <a:moveTo>
                      <a:pt x="42" y="65"/>
                    </a:moveTo>
                    <a:lnTo>
                      <a:pt x="44" y="63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0" y="63"/>
                    </a:lnTo>
                    <a:lnTo>
                      <a:pt x="48" y="61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7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55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50" y="53"/>
                    </a:lnTo>
                    <a:lnTo>
                      <a:pt x="50" y="53"/>
                    </a:lnTo>
                    <a:lnTo>
                      <a:pt x="50" y="51"/>
                    </a:lnTo>
                    <a:lnTo>
                      <a:pt x="50" y="51"/>
                    </a:lnTo>
                    <a:lnTo>
                      <a:pt x="52" y="51"/>
                    </a:lnTo>
                    <a:lnTo>
                      <a:pt x="52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7" y="51"/>
                    </a:lnTo>
                    <a:lnTo>
                      <a:pt x="57" y="51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49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7" y="40"/>
                    </a:lnTo>
                    <a:lnTo>
                      <a:pt x="52" y="40"/>
                    </a:lnTo>
                    <a:lnTo>
                      <a:pt x="50" y="40"/>
                    </a:lnTo>
                    <a:lnTo>
                      <a:pt x="50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6" y="47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42" y="51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3"/>
                    </a:lnTo>
                    <a:lnTo>
                      <a:pt x="42" y="65"/>
                    </a:lnTo>
                    <a:close/>
                    <a:moveTo>
                      <a:pt x="31" y="34"/>
                    </a:moveTo>
                    <a:lnTo>
                      <a:pt x="31" y="34"/>
                    </a:lnTo>
                    <a:lnTo>
                      <a:pt x="31" y="36"/>
                    </a:lnTo>
                    <a:lnTo>
                      <a:pt x="34" y="36"/>
                    </a:lnTo>
                    <a:lnTo>
                      <a:pt x="31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4"/>
                    </a:lnTo>
                    <a:lnTo>
                      <a:pt x="31" y="34"/>
                    </a:lnTo>
                    <a:close/>
                    <a:moveTo>
                      <a:pt x="178" y="183"/>
                    </a:moveTo>
                    <a:lnTo>
                      <a:pt x="176" y="181"/>
                    </a:lnTo>
                    <a:lnTo>
                      <a:pt x="174" y="179"/>
                    </a:lnTo>
                    <a:lnTo>
                      <a:pt x="168" y="177"/>
                    </a:lnTo>
                    <a:lnTo>
                      <a:pt x="163" y="175"/>
                    </a:lnTo>
                    <a:lnTo>
                      <a:pt x="161" y="171"/>
                    </a:lnTo>
                    <a:lnTo>
                      <a:pt x="159" y="162"/>
                    </a:lnTo>
                    <a:lnTo>
                      <a:pt x="155" y="160"/>
                    </a:lnTo>
                    <a:lnTo>
                      <a:pt x="149" y="156"/>
                    </a:lnTo>
                    <a:lnTo>
                      <a:pt x="149" y="154"/>
                    </a:lnTo>
                    <a:lnTo>
                      <a:pt x="147" y="152"/>
                    </a:lnTo>
                    <a:lnTo>
                      <a:pt x="147" y="152"/>
                    </a:lnTo>
                    <a:lnTo>
                      <a:pt x="145" y="150"/>
                    </a:lnTo>
                    <a:lnTo>
                      <a:pt x="142" y="150"/>
                    </a:lnTo>
                    <a:lnTo>
                      <a:pt x="138" y="150"/>
                    </a:lnTo>
                    <a:lnTo>
                      <a:pt x="136" y="152"/>
                    </a:lnTo>
                    <a:lnTo>
                      <a:pt x="134" y="152"/>
                    </a:lnTo>
                    <a:lnTo>
                      <a:pt x="134" y="154"/>
                    </a:lnTo>
                    <a:lnTo>
                      <a:pt x="132" y="154"/>
                    </a:lnTo>
                    <a:lnTo>
                      <a:pt x="126" y="152"/>
                    </a:lnTo>
                    <a:lnTo>
                      <a:pt x="126" y="150"/>
                    </a:lnTo>
                    <a:lnTo>
                      <a:pt x="126" y="147"/>
                    </a:lnTo>
                    <a:lnTo>
                      <a:pt x="126" y="145"/>
                    </a:lnTo>
                    <a:lnTo>
                      <a:pt x="124" y="141"/>
                    </a:lnTo>
                    <a:lnTo>
                      <a:pt x="124" y="139"/>
                    </a:lnTo>
                    <a:lnTo>
                      <a:pt x="124" y="137"/>
                    </a:lnTo>
                    <a:lnTo>
                      <a:pt x="121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5" y="135"/>
                    </a:lnTo>
                    <a:lnTo>
                      <a:pt x="113" y="135"/>
                    </a:lnTo>
                    <a:lnTo>
                      <a:pt x="111" y="135"/>
                    </a:lnTo>
                    <a:lnTo>
                      <a:pt x="109" y="133"/>
                    </a:lnTo>
                    <a:lnTo>
                      <a:pt x="107" y="131"/>
                    </a:lnTo>
                    <a:lnTo>
                      <a:pt x="103" y="124"/>
                    </a:lnTo>
                    <a:lnTo>
                      <a:pt x="98" y="120"/>
                    </a:lnTo>
                    <a:lnTo>
                      <a:pt x="98" y="120"/>
                    </a:lnTo>
                    <a:lnTo>
                      <a:pt x="96" y="118"/>
                    </a:lnTo>
                    <a:lnTo>
                      <a:pt x="96" y="118"/>
                    </a:lnTo>
                    <a:lnTo>
                      <a:pt x="84" y="126"/>
                    </a:lnTo>
                    <a:lnTo>
                      <a:pt x="82" y="126"/>
                    </a:lnTo>
                    <a:lnTo>
                      <a:pt x="71" y="124"/>
                    </a:lnTo>
                    <a:lnTo>
                      <a:pt x="69" y="124"/>
                    </a:lnTo>
                    <a:lnTo>
                      <a:pt x="69" y="122"/>
                    </a:lnTo>
                    <a:lnTo>
                      <a:pt x="67" y="122"/>
                    </a:lnTo>
                    <a:lnTo>
                      <a:pt x="67" y="122"/>
                    </a:lnTo>
                    <a:lnTo>
                      <a:pt x="61" y="124"/>
                    </a:lnTo>
                    <a:lnTo>
                      <a:pt x="59" y="124"/>
                    </a:lnTo>
                    <a:lnTo>
                      <a:pt x="57" y="124"/>
                    </a:lnTo>
                    <a:lnTo>
                      <a:pt x="54" y="124"/>
                    </a:lnTo>
                    <a:lnTo>
                      <a:pt x="52" y="124"/>
                    </a:lnTo>
                    <a:lnTo>
                      <a:pt x="50" y="124"/>
                    </a:lnTo>
                    <a:lnTo>
                      <a:pt x="46" y="124"/>
                    </a:lnTo>
                    <a:lnTo>
                      <a:pt x="44" y="126"/>
                    </a:lnTo>
                    <a:lnTo>
                      <a:pt x="42" y="126"/>
                    </a:lnTo>
                    <a:lnTo>
                      <a:pt x="36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29" y="126"/>
                    </a:lnTo>
                    <a:lnTo>
                      <a:pt x="29" y="126"/>
                    </a:lnTo>
                    <a:lnTo>
                      <a:pt x="25" y="126"/>
                    </a:lnTo>
                    <a:lnTo>
                      <a:pt x="23" y="126"/>
                    </a:lnTo>
                    <a:lnTo>
                      <a:pt x="21" y="126"/>
                    </a:lnTo>
                    <a:lnTo>
                      <a:pt x="19" y="129"/>
                    </a:lnTo>
                    <a:lnTo>
                      <a:pt x="17" y="129"/>
                    </a:lnTo>
                    <a:lnTo>
                      <a:pt x="15" y="129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5"/>
                    </a:lnTo>
                    <a:lnTo>
                      <a:pt x="2" y="137"/>
                    </a:lnTo>
                    <a:lnTo>
                      <a:pt x="2" y="139"/>
                    </a:lnTo>
                    <a:lnTo>
                      <a:pt x="0" y="143"/>
                    </a:lnTo>
                    <a:lnTo>
                      <a:pt x="2" y="143"/>
                    </a:lnTo>
                    <a:lnTo>
                      <a:pt x="2" y="145"/>
                    </a:lnTo>
                    <a:lnTo>
                      <a:pt x="4" y="147"/>
                    </a:lnTo>
                    <a:lnTo>
                      <a:pt x="6" y="147"/>
                    </a:lnTo>
                    <a:lnTo>
                      <a:pt x="6" y="150"/>
                    </a:lnTo>
                    <a:lnTo>
                      <a:pt x="8" y="152"/>
                    </a:lnTo>
                    <a:lnTo>
                      <a:pt x="10" y="154"/>
                    </a:lnTo>
                    <a:lnTo>
                      <a:pt x="15" y="158"/>
                    </a:lnTo>
                    <a:lnTo>
                      <a:pt x="17" y="158"/>
                    </a:lnTo>
                    <a:lnTo>
                      <a:pt x="19" y="158"/>
                    </a:lnTo>
                    <a:lnTo>
                      <a:pt x="23" y="160"/>
                    </a:lnTo>
                    <a:lnTo>
                      <a:pt x="27" y="160"/>
                    </a:lnTo>
                    <a:lnTo>
                      <a:pt x="31" y="160"/>
                    </a:lnTo>
                    <a:lnTo>
                      <a:pt x="34" y="160"/>
                    </a:lnTo>
                    <a:lnTo>
                      <a:pt x="36" y="162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38" y="162"/>
                    </a:lnTo>
                    <a:lnTo>
                      <a:pt x="40" y="162"/>
                    </a:lnTo>
                    <a:lnTo>
                      <a:pt x="44" y="164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2"/>
                    </a:lnTo>
                    <a:lnTo>
                      <a:pt x="48" y="162"/>
                    </a:lnTo>
                    <a:lnTo>
                      <a:pt x="50" y="162"/>
                    </a:lnTo>
                    <a:lnTo>
                      <a:pt x="52" y="160"/>
                    </a:lnTo>
                    <a:lnTo>
                      <a:pt x="54" y="162"/>
                    </a:lnTo>
                    <a:lnTo>
                      <a:pt x="57" y="162"/>
                    </a:lnTo>
                    <a:lnTo>
                      <a:pt x="63" y="162"/>
                    </a:lnTo>
                    <a:lnTo>
                      <a:pt x="65" y="164"/>
                    </a:lnTo>
                    <a:lnTo>
                      <a:pt x="65" y="164"/>
                    </a:lnTo>
                    <a:lnTo>
                      <a:pt x="65" y="162"/>
                    </a:lnTo>
                    <a:lnTo>
                      <a:pt x="65" y="162"/>
                    </a:lnTo>
                    <a:lnTo>
                      <a:pt x="67" y="162"/>
                    </a:lnTo>
                    <a:lnTo>
                      <a:pt x="67" y="164"/>
                    </a:lnTo>
                    <a:lnTo>
                      <a:pt x="67" y="164"/>
                    </a:lnTo>
                    <a:lnTo>
                      <a:pt x="67" y="164"/>
                    </a:lnTo>
                    <a:lnTo>
                      <a:pt x="71" y="166"/>
                    </a:lnTo>
                    <a:lnTo>
                      <a:pt x="71" y="166"/>
                    </a:lnTo>
                    <a:lnTo>
                      <a:pt x="71" y="171"/>
                    </a:lnTo>
                    <a:lnTo>
                      <a:pt x="73" y="171"/>
                    </a:lnTo>
                    <a:lnTo>
                      <a:pt x="77" y="175"/>
                    </a:lnTo>
                    <a:lnTo>
                      <a:pt x="82" y="177"/>
                    </a:lnTo>
                    <a:lnTo>
                      <a:pt x="84" y="177"/>
                    </a:lnTo>
                    <a:lnTo>
                      <a:pt x="86" y="177"/>
                    </a:lnTo>
                    <a:lnTo>
                      <a:pt x="88" y="177"/>
                    </a:lnTo>
                    <a:lnTo>
                      <a:pt x="90" y="179"/>
                    </a:lnTo>
                    <a:lnTo>
                      <a:pt x="90" y="179"/>
                    </a:lnTo>
                    <a:lnTo>
                      <a:pt x="90" y="181"/>
                    </a:lnTo>
                    <a:lnTo>
                      <a:pt x="92" y="181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4" y="181"/>
                    </a:lnTo>
                    <a:lnTo>
                      <a:pt x="94" y="183"/>
                    </a:lnTo>
                    <a:lnTo>
                      <a:pt x="96" y="183"/>
                    </a:lnTo>
                    <a:lnTo>
                      <a:pt x="96" y="183"/>
                    </a:lnTo>
                    <a:lnTo>
                      <a:pt x="98" y="183"/>
                    </a:lnTo>
                    <a:lnTo>
                      <a:pt x="98" y="185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5" y="196"/>
                    </a:lnTo>
                    <a:lnTo>
                      <a:pt x="105" y="196"/>
                    </a:lnTo>
                    <a:lnTo>
                      <a:pt x="105" y="196"/>
                    </a:lnTo>
                    <a:lnTo>
                      <a:pt x="107" y="196"/>
                    </a:lnTo>
                    <a:lnTo>
                      <a:pt x="109" y="200"/>
                    </a:lnTo>
                    <a:lnTo>
                      <a:pt x="109" y="202"/>
                    </a:lnTo>
                    <a:lnTo>
                      <a:pt x="113" y="202"/>
                    </a:lnTo>
                    <a:lnTo>
                      <a:pt x="113" y="204"/>
                    </a:lnTo>
                    <a:lnTo>
                      <a:pt x="115" y="206"/>
                    </a:lnTo>
                    <a:lnTo>
                      <a:pt x="115" y="206"/>
                    </a:lnTo>
                    <a:lnTo>
                      <a:pt x="121" y="208"/>
                    </a:lnTo>
                    <a:lnTo>
                      <a:pt x="124" y="208"/>
                    </a:lnTo>
                    <a:lnTo>
                      <a:pt x="124" y="208"/>
                    </a:lnTo>
                    <a:lnTo>
                      <a:pt x="138" y="210"/>
                    </a:lnTo>
                    <a:lnTo>
                      <a:pt x="140" y="210"/>
                    </a:lnTo>
                    <a:lnTo>
                      <a:pt x="142" y="213"/>
                    </a:lnTo>
                    <a:lnTo>
                      <a:pt x="142" y="215"/>
                    </a:lnTo>
                    <a:lnTo>
                      <a:pt x="145" y="215"/>
                    </a:lnTo>
                    <a:lnTo>
                      <a:pt x="147" y="215"/>
                    </a:lnTo>
                    <a:lnTo>
                      <a:pt x="147" y="213"/>
                    </a:lnTo>
                    <a:lnTo>
                      <a:pt x="147" y="210"/>
                    </a:lnTo>
                    <a:lnTo>
                      <a:pt x="149" y="210"/>
                    </a:lnTo>
                    <a:lnTo>
                      <a:pt x="153" y="206"/>
                    </a:lnTo>
                    <a:lnTo>
                      <a:pt x="155" y="206"/>
                    </a:lnTo>
                    <a:lnTo>
                      <a:pt x="161" y="208"/>
                    </a:lnTo>
                    <a:lnTo>
                      <a:pt x="161" y="206"/>
                    </a:lnTo>
                    <a:lnTo>
                      <a:pt x="161" y="206"/>
                    </a:lnTo>
                    <a:lnTo>
                      <a:pt x="168" y="204"/>
                    </a:lnTo>
                    <a:lnTo>
                      <a:pt x="170" y="204"/>
                    </a:lnTo>
                    <a:lnTo>
                      <a:pt x="172" y="202"/>
                    </a:lnTo>
                    <a:lnTo>
                      <a:pt x="176" y="198"/>
                    </a:lnTo>
                    <a:lnTo>
                      <a:pt x="178" y="194"/>
                    </a:lnTo>
                    <a:lnTo>
                      <a:pt x="178" y="194"/>
                    </a:lnTo>
                    <a:lnTo>
                      <a:pt x="180" y="189"/>
                    </a:lnTo>
                    <a:lnTo>
                      <a:pt x="180" y="187"/>
                    </a:lnTo>
                    <a:lnTo>
                      <a:pt x="178" y="183"/>
                    </a:lnTo>
                    <a:close/>
                    <a:moveTo>
                      <a:pt x="126" y="80"/>
                    </a:moveTo>
                    <a:lnTo>
                      <a:pt x="128" y="80"/>
                    </a:lnTo>
                    <a:lnTo>
                      <a:pt x="128" y="80"/>
                    </a:lnTo>
                    <a:lnTo>
                      <a:pt x="130" y="80"/>
                    </a:lnTo>
                    <a:lnTo>
                      <a:pt x="130" y="78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78"/>
                    </a:lnTo>
                    <a:lnTo>
                      <a:pt x="126" y="80"/>
                    </a:lnTo>
                    <a:lnTo>
                      <a:pt x="126" y="80"/>
                    </a:lnTo>
                    <a:close/>
                    <a:moveTo>
                      <a:pt x="287" y="227"/>
                    </a:moveTo>
                    <a:lnTo>
                      <a:pt x="285" y="227"/>
                    </a:lnTo>
                    <a:lnTo>
                      <a:pt x="285" y="225"/>
                    </a:lnTo>
                    <a:lnTo>
                      <a:pt x="283" y="225"/>
                    </a:lnTo>
                    <a:lnTo>
                      <a:pt x="281" y="225"/>
                    </a:lnTo>
                    <a:lnTo>
                      <a:pt x="279" y="225"/>
                    </a:lnTo>
                    <a:lnTo>
                      <a:pt x="276" y="227"/>
                    </a:lnTo>
                    <a:lnTo>
                      <a:pt x="272" y="231"/>
                    </a:lnTo>
                    <a:lnTo>
                      <a:pt x="262" y="238"/>
                    </a:lnTo>
                    <a:lnTo>
                      <a:pt x="260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2" y="240"/>
                    </a:lnTo>
                    <a:lnTo>
                      <a:pt x="264" y="242"/>
                    </a:lnTo>
                    <a:lnTo>
                      <a:pt x="266" y="242"/>
                    </a:lnTo>
                    <a:lnTo>
                      <a:pt x="270" y="242"/>
                    </a:lnTo>
                    <a:lnTo>
                      <a:pt x="276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9" y="242"/>
                    </a:lnTo>
                    <a:lnTo>
                      <a:pt x="279" y="240"/>
                    </a:lnTo>
                    <a:lnTo>
                      <a:pt x="281" y="240"/>
                    </a:lnTo>
                    <a:lnTo>
                      <a:pt x="281" y="240"/>
                    </a:lnTo>
                    <a:lnTo>
                      <a:pt x="281" y="240"/>
                    </a:lnTo>
                    <a:lnTo>
                      <a:pt x="283" y="240"/>
                    </a:lnTo>
                    <a:lnTo>
                      <a:pt x="283" y="240"/>
                    </a:lnTo>
                    <a:lnTo>
                      <a:pt x="285" y="238"/>
                    </a:lnTo>
                    <a:lnTo>
                      <a:pt x="289" y="236"/>
                    </a:lnTo>
                    <a:lnTo>
                      <a:pt x="289" y="234"/>
                    </a:lnTo>
                    <a:lnTo>
                      <a:pt x="289" y="229"/>
                    </a:lnTo>
                    <a:lnTo>
                      <a:pt x="289" y="227"/>
                    </a:lnTo>
                    <a:lnTo>
                      <a:pt x="287" y="227"/>
                    </a:lnTo>
                    <a:close/>
                    <a:moveTo>
                      <a:pt x="253" y="242"/>
                    </a:moveTo>
                    <a:lnTo>
                      <a:pt x="251" y="242"/>
                    </a:lnTo>
                    <a:lnTo>
                      <a:pt x="249" y="242"/>
                    </a:lnTo>
                    <a:lnTo>
                      <a:pt x="247" y="244"/>
                    </a:lnTo>
                    <a:lnTo>
                      <a:pt x="245" y="244"/>
                    </a:lnTo>
                    <a:lnTo>
                      <a:pt x="245" y="246"/>
                    </a:lnTo>
                    <a:lnTo>
                      <a:pt x="247" y="246"/>
                    </a:lnTo>
                    <a:lnTo>
                      <a:pt x="249" y="246"/>
                    </a:lnTo>
                    <a:lnTo>
                      <a:pt x="251" y="246"/>
                    </a:lnTo>
                    <a:lnTo>
                      <a:pt x="253" y="244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3" y="242"/>
                    </a:lnTo>
                    <a:lnTo>
                      <a:pt x="253" y="24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0" name="Freeform 124">
                <a:extLst>
                  <a:ext uri="{FF2B5EF4-FFF2-40B4-BE49-F238E27FC236}">
                    <a16:creationId xmlns="" xmlns:a16="http://schemas.microsoft.com/office/drawing/2014/main" id="{88A52A20-2142-4101-80D9-1269868DA2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4" y="1426"/>
                <a:ext cx="494" cy="465"/>
              </a:xfrm>
              <a:custGeom>
                <a:avLst/>
                <a:gdLst>
                  <a:gd name="T0" fmla="*/ 216 w 236"/>
                  <a:gd name="T1" fmla="*/ 13 h 221"/>
                  <a:gd name="T2" fmla="*/ 235 w 236"/>
                  <a:gd name="T3" fmla="*/ 70 h 221"/>
                  <a:gd name="T4" fmla="*/ 227 w 236"/>
                  <a:gd name="T5" fmla="*/ 65 h 221"/>
                  <a:gd name="T6" fmla="*/ 216 w 236"/>
                  <a:gd name="T7" fmla="*/ 54 h 221"/>
                  <a:gd name="T8" fmla="*/ 208 w 236"/>
                  <a:gd name="T9" fmla="*/ 50 h 221"/>
                  <a:gd name="T10" fmla="*/ 192 w 236"/>
                  <a:gd name="T11" fmla="*/ 37 h 221"/>
                  <a:gd name="T12" fmla="*/ 185 w 236"/>
                  <a:gd name="T13" fmla="*/ 31 h 221"/>
                  <a:gd name="T14" fmla="*/ 182 w 236"/>
                  <a:gd name="T15" fmla="*/ 25 h 221"/>
                  <a:gd name="T16" fmla="*/ 186 w 236"/>
                  <a:gd name="T17" fmla="*/ 22 h 221"/>
                  <a:gd name="T18" fmla="*/ 192 w 236"/>
                  <a:gd name="T19" fmla="*/ 9 h 221"/>
                  <a:gd name="T20" fmla="*/ 171 w 236"/>
                  <a:gd name="T21" fmla="*/ 4 h 221"/>
                  <a:gd name="T22" fmla="*/ 125 w 236"/>
                  <a:gd name="T23" fmla="*/ 6 h 221"/>
                  <a:gd name="T24" fmla="*/ 102 w 236"/>
                  <a:gd name="T25" fmla="*/ 45 h 221"/>
                  <a:gd name="T26" fmla="*/ 49 w 236"/>
                  <a:gd name="T27" fmla="*/ 63 h 221"/>
                  <a:gd name="T28" fmla="*/ 19 w 236"/>
                  <a:gd name="T29" fmla="*/ 51 h 221"/>
                  <a:gd name="T30" fmla="*/ 16 w 236"/>
                  <a:gd name="T31" fmla="*/ 63 h 221"/>
                  <a:gd name="T32" fmla="*/ 4 w 236"/>
                  <a:gd name="T33" fmla="*/ 74 h 221"/>
                  <a:gd name="T34" fmla="*/ 7 w 236"/>
                  <a:gd name="T35" fmla="*/ 79 h 221"/>
                  <a:gd name="T36" fmla="*/ 1 w 236"/>
                  <a:gd name="T37" fmla="*/ 90 h 221"/>
                  <a:gd name="T38" fmla="*/ 18 w 236"/>
                  <a:gd name="T39" fmla="*/ 86 h 221"/>
                  <a:gd name="T40" fmla="*/ 48 w 236"/>
                  <a:gd name="T41" fmla="*/ 84 h 221"/>
                  <a:gd name="T42" fmla="*/ 56 w 236"/>
                  <a:gd name="T43" fmla="*/ 84 h 221"/>
                  <a:gd name="T44" fmla="*/ 58 w 236"/>
                  <a:gd name="T45" fmla="*/ 92 h 221"/>
                  <a:gd name="T46" fmla="*/ 54 w 236"/>
                  <a:gd name="T47" fmla="*/ 107 h 221"/>
                  <a:gd name="T48" fmla="*/ 54 w 236"/>
                  <a:gd name="T49" fmla="*/ 121 h 221"/>
                  <a:gd name="T50" fmla="*/ 60 w 236"/>
                  <a:gd name="T51" fmla="*/ 119 h 221"/>
                  <a:gd name="T52" fmla="*/ 70 w 236"/>
                  <a:gd name="T53" fmla="*/ 117 h 221"/>
                  <a:gd name="T54" fmla="*/ 70 w 236"/>
                  <a:gd name="T55" fmla="*/ 138 h 221"/>
                  <a:gd name="T56" fmla="*/ 79 w 236"/>
                  <a:gd name="T57" fmla="*/ 158 h 221"/>
                  <a:gd name="T58" fmla="*/ 88 w 236"/>
                  <a:gd name="T59" fmla="*/ 164 h 221"/>
                  <a:gd name="T60" fmla="*/ 88 w 236"/>
                  <a:gd name="T61" fmla="*/ 178 h 221"/>
                  <a:gd name="T62" fmla="*/ 84 w 236"/>
                  <a:gd name="T63" fmla="*/ 186 h 221"/>
                  <a:gd name="T64" fmla="*/ 89 w 236"/>
                  <a:gd name="T65" fmla="*/ 206 h 221"/>
                  <a:gd name="T66" fmla="*/ 94 w 236"/>
                  <a:gd name="T67" fmla="*/ 220 h 221"/>
                  <a:gd name="T68" fmla="*/ 107 w 236"/>
                  <a:gd name="T69" fmla="*/ 218 h 221"/>
                  <a:gd name="T70" fmla="*/ 124 w 236"/>
                  <a:gd name="T71" fmla="*/ 213 h 221"/>
                  <a:gd name="T72" fmla="*/ 115 w 236"/>
                  <a:gd name="T73" fmla="*/ 210 h 221"/>
                  <a:gd name="T74" fmla="*/ 118 w 236"/>
                  <a:gd name="T75" fmla="*/ 194 h 221"/>
                  <a:gd name="T76" fmla="*/ 111 w 236"/>
                  <a:gd name="T77" fmla="*/ 196 h 221"/>
                  <a:gd name="T78" fmla="*/ 125 w 236"/>
                  <a:gd name="T79" fmla="*/ 185 h 221"/>
                  <a:gd name="T80" fmla="*/ 136 w 236"/>
                  <a:gd name="T81" fmla="*/ 171 h 221"/>
                  <a:gd name="T82" fmla="*/ 132 w 236"/>
                  <a:gd name="T83" fmla="*/ 166 h 221"/>
                  <a:gd name="T84" fmla="*/ 138 w 236"/>
                  <a:gd name="T85" fmla="*/ 169 h 221"/>
                  <a:gd name="T86" fmla="*/ 148 w 236"/>
                  <a:gd name="T87" fmla="*/ 165 h 221"/>
                  <a:gd name="T88" fmla="*/ 160 w 236"/>
                  <a:gd name="T89" fmla="*/ 156 h 221"/>
                  <a:gd name="T90" fmla="*/ 169 w 236"/>
                  <a:gd name="T91" fmla="*/ 152 h 221"/>
                  <a:gd name="T92" fmla="*/ 169 w 236"/>
                  <a:gd name="T93" fmla="*/ 147 h 221"/>
                  <a:gd name="T94" fmla="*/ 171 w 236"/>
                  <a:gd name="T95" fmla="*/ 143 h 221"/>
                  <a:gd name="T96" fmla="*/ 170 w 236"/>
                  <a:gd name="T97" fmla="*/ 137 h 221"/>
                  <a:gd name="T98" fmla="*/ 166 w 236"/>
                  <a:gd name="T99" fmla="*/ 137 h 221"/>
                  <a:gd name="T100" fmla="*/ 165 w 236"/>
                  <a:gd name="T101" fmla="*/ 126 h 221"/>
                  <a:gd name="T102" fmla="*/ 169 w 236"/>
                  <a:gd name="T103" fmla="*/ 115 h 221"/>
                  <a:gd name="T104" fmla="*/ 166 w 236"/>
                  <a:gd name="T105" fmla="*/ 111 h 221"/>
                  <a:gd name="T106" fmla="*/ 169 w 236"/>
                  <a:gd name="T107" fmla="*/ 105 h 221"/>
                  <a:gd name="T108" fmla="*/ 173 w 236"/>
                  <a:gd name="T109" fmla="*/ 95 h 221"/>
                  <a:gd name="T110" fmla="*/ 182 w 236"/>
                  <a:gd name="T111" fmla="*/ 79 h 221"/>
                  <a:gd name="T112" fmla="*/ 189 w 236"/>
                  <a:gd name="T113" fmla="*/ 80 h 221"/>
                  <a:gd name="T114" fmla="*/ 190 w 236"/>
                  <a:gd name="T115" fmla="*/ 75 h 221"/>
                  <a:gd name="T116" fmla="*/ 187 w 236"/>
                  <a:gd name="T117" fmla="*/ 66 h 221"/>
                  <a:gd name="T118" fmla="*/ 207 w 236"/>
                  <a:gd name="T119" fmla="*/ 79 h 221"/>
                  <a:gd name="T120" fmla="*/ 216 w 236"/>
                  <a:gd name="T121" fmla="*/ 79 h 221"/>
                  <a:gd name="T122" fmla="*/ 228 w 236"/>
                  <a:gd name="T123" fmla="*/ 7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" h="221">
                    <a:moveTo>
                      <a:pt x="216" y="14"/>
                    </a:moveTo>
                    <a:cubicBezTo>
                      <a:pt x="216" y="15"/>
                      <a:pt x="216" y="15"/>
                      <a:pt x="216" y="15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8" y="17"/>
                      <a:pt x="218" y="17"/>
                      <a:pt x="218" y="1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0" y="18"/>
                      <a:pt x="220" y="18"/>
                      <a:pt x="220" y="18"/>
                    </a:cubicBezTo>
                    <a:cubicBezTo>
                      <a:pt x="220" y="17"/>
                      <a:pt x="220" y="17"/>
                      <a:pt x="220" y="1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18" y="16"/>
                      <a:pt x="218" y="16"/>
                      <a:pt x="218" y="16"/>
                    </a:cubicBezTo>
                    <a:cubicBezTo>
                      <a:pt x="217" y="15"/>
                      <a:pt x="217" y="15"/>
                      <a:pt x="217" y="15"/>
                    </a:cubicBezTo>
                    <a:cubicBezTo>
                      <a:pt x="217" y="13"/>
                      <a:pt x="217" y="13"/>
                      <a:pt x="217" y="13"/>
                    </a:cubicBezTo>
                    <a:cubicBezTo>
                      <a:pt x="216" y="13"/>
                      <a:pt x="216" y="13"/>
                      <a:pt x="216" y="13"/>
                    </a:cubicBezTo>
                    <a:cubicBezTo>
                      <a:pt x="216" y="13"/>
                      <a:pt x="216" y="13"/>
                      <a:pt x="216" y="13"/>
                    </a:cubicBezTo>
                    <a:cubicBezTo>
                      <a:pt x="216" y="13"/>
                      <a:pt x="216" y="13"/>
                      <a:pt x="216" y="13"/>
                    </a:cubicBezTo>
                    <a:cubicBezTo>
                      <a:pt x="217" y="13"/>
                      <a:pt x="217" y="13"/>
                      <a:pt x="217" y="13"/>
                    </a:cubicBezTo>
                    <a:cubicBezTo>
                      <a:pt x="218" y="14"/>
                      <a:pt x="218" y="14"/>
                      <a:pt x="218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9" y="14"/>
                      <a:pt x="219" y="14"/>
                      <a:pt x="219" y="14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6" y="12"/>
                      <a:pt x="216" y="12"/>
                      <a:pt x="216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5" y="13"/>
                      <a:pt x="215" y="13"/>
                      <a:pt x="215" y="13"/>
                    </a:cubicBezTo>
                    <a:lnTo>
                      <a:pt x="216" y="14"/>
                    </a:lnTo>
                    <a:close/>
                    <a:moveTo>
                      <a:pt x="236" y="71"/>
                    </a:moveTo>
                    <a:cubicBezTo>
                      <a:pt x="235" y="71"/>
                      <a:pt x="235" y="71"/>
                      <a:pt x="235" y="71"/>
                    </a:cubicBezTo>
                    <a:cubicBezTo>
                      <a:pt x="235" y="71"/>
                      <a:pt x="235" y="71"/>
                      <a:pt x="235" y="71"/>
                    </a:cubicBezTo>
                    <a:cubicBezTo>
                      <a:pt x="235" y="70"/>
                      <a:pt x="235" y="70"/>
                      <a:pt x="235" y="70"/>
                    </a:cubicBezTo>
                    <a:cubicBezTo>
                      <a:pt x="235" y="70"/>
                      <a:pt x="235" y="70"/>
                      <a:pt x="235" y="70"/>
                    </a:cubicBezTo>
                    <a:cubicBezTo>
                      <a:pt x="235" y="69"/>
                      <a:pt x="235" y="69"/>
                      <a:pt x="235" y="69"/>
                    </a:cubicBezTo>
                    <a:cubicBezTo>
                      <a:pt x="235" y="69"/>
                      <a:pt x="235" y="69"/>
                      <a:pt x="235" y="69"/>
                    </a:cubicBezTo>
                    <a:cubicBezTo>
                      <a:pt x="235" y="68"/>
                      <a:pt x="235" y="68"/>
                      <a:pt x="235" y="68"/>
                    </a:cubicBezTo>
                    <a:cubicBezTo>
                      <a:pt x="235" y="68"/>
                      <a:pt x="235" y="68"/>
                      <a:pt x="235" y="68"/>
                    </a:cubicBezTo>
                    <a:cubicBezTo>
                      <a:pt x="232" y="67"/>
                      <a:pt x="232" y="67"/>
                      <a:pt x="232" y="67"/>
                    </a:cubicBezTo>
                    <a:cubicBezTo>
                      <a:pt x="231" y="67"/>
                      <a:pt x="231" y="67"/>
                      <a:pt x="231" y="67"/>
                    </a:cubicBezTo>
                    <a:cubicBezTo>
                      <a:pt x="231" y="67"/>
                      <a:pt x="231" y="67"/>
                      <a:pt x="231" y="67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30" y="68"/>
                      <a:pt x="230" y="68"/>
                      <a:pt x="230" y="68"/>
                    </a:cubicBezTo>
                    <a:cubicBezTo>
                      <a:pt x="229" y="68"/>
                      <a:pt x="229" y="68"/>
                      <a:pt x="229" y="68"/>
                    </a:cubicBezTo>
                    <a:cubicBezTo>
                      <a:pt x="229" y="68"/>
                      <a:pt x="229" y="68"/>
                      <a:pt x="229" y="68"/>
                    </a:cubicBezTo>
                    <a:cubicBezTo>
                      <a:pt x="227" y="65"/>
                      <a:pt x="227" y="65"/>
                      <a:pt x="227" y="65"/>
                    </a:cubicBezTo>
                    <a:cubicBezTo>
                      <a:pt x="227" y="64"/>
                      <a:pt x="227" y="64"/>
                      <a:pt x="227" y="64"/>
                    </a:cubicBezTo>
                    <a:cubicBezTo>
                      <a:pt x="226" y="64"/>
                      <a:pt x="226" y="64"/>
                      <a:pt x="226" y="6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2"/>
                      <a:pt x="225" y="62"/>
                      <a:pt x="225" y="62"/>
                    </a:cubicBezTo>
                    <a:cubicBezTo>
                      <a:pt x="225" y="62"/>
                      <a:pt x="225" y="62"/>
                      <a:pt x="225" y="62"/>
                    </a:cubicBezTo>
                    <a:cubicBezTo>
                      <a:pt x="224" y="60"/>
                      <a:pt x="224" y="60"/>
                      <a:pt x="224" y="60"/>
                    </a:cubicBezTo>
                    <a:cubicBezTo>
                      <a:pt x="223" y="59"/>
                      <a:pt x="223" y="59"/>
                      <a:pt x="223" y="59"/>
                    </a:cubicBezTo>
                    <a:cubicBezTo>
                      <a:pt x="222" y="59"/>
                      <a:pt x="222" y="59"/>
                      <a:pt x="222" y="59"/>
                    </a:cubicBezTo>
                    <a:cubicBezTo>
                      <a:pt x="221" y="58"/>
                      <a:pt x="221" y="58"/>
                      <a:pt x="221" y="58"/>
                    </a:cubicBezTo>
                    <a:cubicBezTo>
                      <a:pt x="218" y="55"/>
                      <a:pt x="218" y="55"/>
                      <a:pt x="218" y="55"/>
                    </a:cubicBezTo>
                    <a:cubicBezTo>
                      <a:pt x="216" y="54"/>
                      <a:pt x="216" y="54"/>
                      <a:pt x="216" y="54"/>
                    </a:cubicBezTo>
                    <a:cubicBezTo>
                      <a:pt x="214" y="54"/>
                      <a:pt x="214" y="54"/>
                      <a:pt x="214" y="54"/>
                    </a:cubicBezTo>
                    <a:cubicBezTo>
                      <a:pt x="214" y="54"/>
                      <a:pt x="214" y="54"/>
                      <a:pt x="214" y="54"/>
                    </a:cubicBezTo>
                    <a:cubicBezTo>
                      <a:pt x="212" y="53"/>
                      <a:pt x="212" y="53"/>
                      <a:pt x="212" y="53"/>
                    </a:cubicBezTo>
                    <a:cubicBezTo>
                      <a:pt x="212" y="53"/>
                      <a:pt x="212" y="53"/>
                      <a:pt x="212" y="53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1" y="53"/>
                      <a:pt x="211" y="53"/>
                      <a:pt x="211" y="53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10" y="51"/>
                      <a:pt x="210" y="51"/>
                      <a:pt x="210" y="51"/>
                    </a:cubicBezTo>
                    <a:cubicBezTo>
                      <a:pt x="209" y="51"/>
                      <a:pt x="209" y="51"/>
                      <a:pt x="209" y="51"/>
                    </a:cubicBezTo>
                    <a:cubicBezTo>
                      <a:pt x="208" y="51"/>
                      <a:pt x="208" y="51"/>
                      <a:pt x="208" y="51"/>
                    </a:cubicBezTo>
                    <a:cubicBezTo>
                      <a:pt x="208" y="50"/>
                      <a:pt x="208" y="50"/>
                      <a:pt x="208" y="50"/>
                    </a:cubicBezTo>
                    <a:cubicBezTo>
                      <a:pt x="208" y="50"/>
                      <a:pt x="208" y="50"/>
                      <a:pt x="208" y="50"/>
                    </a:cubicBezTo>
                    <a:cubicBezTo>
                      <a:pt x="209" y="49"/>
                      <a:pt x="209" y="49"/>
                      <a:pt x="209" y="49"/>
                    </a:cubicBezTo>
                    <a:cubicBezTo>
                      <a:pt x="209" y="49"/>
                      <a:pt x="209" y="49"/>
                      <a:pt x="209" y="49"/>
                    </a:cubicBezTo>
                    <a:cubicBezTo>
                      <a:pt x="209" y="49"/>
                      <a:pt x="209" y="49"/>
                      <a:pt x="209" y="49"/>
                    </a:cubicBezTo>
                    <a:cubicBezTo>
                      <a:pt x="208" y="48"/>
                      <a:pt x="208" y="48"/>
                      <a:pt x="208" y="48"/>
                    </a:cubicBezTo>
                    <a:cubicBezTo>
                      <a:pt x="207" y="47"/>
                      <a:pt x="207" y="47"/>
                      <a:pt x="207" y="47"/>
                    </a:cubicBezTo>
                    <a:cubicBezTo>
                      <a:pt x="206" y="47"/>
                      <a:pt x="206" y="47"/>
                      <a:pt x="206" y="47"/>
                    </a:cubicBezTo>
                    <a:cubicBezTo>
                      <a:pt x="204" y="46"/>
                      <a:pt x="204" y="46"/>
                      <a:pt x="204" y="46"/>
                    </a:cubicBezTo>
                    <a:cubicBezTo>
                      <a:pt x="202" y="45"/>
                      <a:pt x="202" y="45"/>
                      <a:pt x="202" y="45"/>
                    </a:cubicBezTo>
                    <a:cubicBezTo>
                      <a:pt x="198" y="42"/>
                      <a:pt x="198" y="42"/>
                      <a:pt x="198" y="42"/>
                    </a:cubicBezTo>
                    <a:cubicBezTo>
                      <a:pt x="196" y="41"/>
                      <a:pt x="196" y="41"/>
                      <a:pt x="196" y="41"/>
                    </a:cubicBezTo>
                    <a:cubicBezTo>
                      <a:pt x="193" y="38"/>
                      <a:pt x="193" y="38"/>
                      <a:pt x="193" y="38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191" y="36"/>
                      <a:pt x="191" y="36"/>
                      <a:pt x="191" y="36"/>
                    </a:cubicBezTo>
                    <a:cubicBezTo>
                      <a:pt x="190" y="35"/>
                      <a:pt x="190" y="35"/>
                      <a:pt x="190" y="35"/>
                    </a:cubicBezTo>
                    <a:cubicBezTo>
                      <a:pt x="189" y="35"/>
                      <a:pt x="189" y="35"/>
                      <a:pt x="189" y="35"/>
                    </a:cubicBezTo>
                    <a:cubicBezTo>
                      <a:pt x="189" y="34"/>
                      <a:pt x="189" y="34"/>
                      <a:pt x="189" y="34"/>
                    </a:cubicBezTo>
                    <a:cubicBezTo>
                      <a:pt x="188" y="34"/>
                      <a:pt x="188" y="34"/>
                      <a:pt x="188" y="34"/>
                    </a:cubicBezTo>
                    <a:cubicBezTo>
                      <a:pt x="187" y="34"/>
                      <a:pt x="187" y="34"/>
                      <a:pt x="187" y="34"/>
                    </a:cubicBezTo>
                    <a:cubicBezTo>
                      <a:pt x="186" y="33"/>
                      <a:pt x="186" y="33"/>
                      <a:pt x="186" y="33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5" y="32"/>
                      <a:pt x="185" y="32"/>
                      <a:pt x="185" y="32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85" y="31"/>
                      <a:pt x="185" y="31"/>
                      <a:pt x="185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1"/>
                      <a:pt x="184" y="31"/>
                      <a:pt x="184" y="31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5" y="28"/>
                      <a:pt x="185" y="28"/>
                      <a:pt x="185" y="28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6"/>
                      <a:pt x="184" y="26"/>
                      <a:pt x="184" y="26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3" y="26"/>
                      <a:pt x="183" y="26"/>
                      <a:pt x="183" y="26"/>
                    </a:cubicBezTo>
                    <a:cubicBezTo>
                      <a:pt x="182" y="25"/>
                      <a:pt x="182" y="25"/>
                      <a:pt x="182" y="25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80" y="25"/>
                      <a:pt x="180" y="25"/>
                      <a:pt x="180" y="25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81" y="24"/>
                      <a:pt x="181" y="24"/>
                      <a:pt x="181" y="24"/>
                    </a:cubicBezTo>
                    <a:cubicBezTo>
                      <a:pt x="182" y="24"/>
                      <a:pt x="182" y="24"/>
                      <a:pt x="182" y="24"/>
                    </a:cubicBezTo>
                    <a:cubicBezTo>
                      <a:pt x="184" y="24"/>
                      <a:pt x="184" y="24"/>
                      <a:pt x="184" y="24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85" y="23"/>
                      <a:pt x="185" y="23"/>
                      <a:pt x="185" y="23"/>
                    </a:cubicBezTo>
                    <a:cubicBezTo>
                      <a:pt x="183" y="22"/>
                      <a:pt x="183" y="22"/>
                      <a:pt x="183" y="22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85" y="22"/>
                      <a:pt x="185" y="22"/>
                      <a:pt x="185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19"/>
                      <a:pt x="187" y="19"/>
                      <a:pt x="187" y="19"/>
                    </a:cubicBezTo>
                    <a:cubicBezTo>
                      <a:pt x="188" y="19"/>
                      <a:pt x="188" y="19"/>
                      <a:pt x="188" y="19"/>
                    </a:cubicBezTo>
                    <a:cubicBezTo>
                      <a:pt x="188" y="18"/>
                      <a:pt x="188" y="18"/>
                      <a:pt x="188" y="18"/>
                    </a:cubicBezTo>
                    <a:cubicBezTo>
                      <a:pt x="189" y="17"/>
                      <a:pt x="189" y="17"/>
                      <a:pt x="189" y="17"/>
                    </a:cubicBezTo>
                    <a:cubicBezTo>
                      <a:pt x="192" y="17"/>
                      <a:pt x="192" y="17"/>
                      <a:pt x="192" y="17"/>
                    </a:cubicBezTo>
                    <a:cubicBezTo>
                      <a:pt x="193" y="16"/>
                      <a:pt x="193" y="16"/>
                      <a:pt x="193" y="16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5" y="13"/>
                      <a:pt x="195" y="13"/>
                      <a:pt x="195" y="13"/>
                    </a:cubicBezTo>
                    <a:cubicBezTo>
                      <a:pt x="194" y="12"/>
                      <a:pt x="194" y="12"/>
                      <a:pt x="194" y="12"/>
                    </a:cubicBezTo>
                    <a:cubicBezTo>
                      <a:pt x="194" y="11"/>
                      <a:pt x="194" y="11"/>
                      <a:pt x="194" y="11"/>
                    </a:cubicBezTo>
                    <a:cubicBezTo>
                      <a:pt x="193" y="9"/>
                      <a:pt x="193" y="9"/>
                      <a:pt x="193" y="9"/>
                    </a:cubicBezTo>
                    <a:cubicBezTo>
                      <a:pt x="192" y="9"/>
                      <a:pt x="192" y="9"/>
                      <a:pt x="192" y="9"/>
                    </a:cubicBezTo>
                    <a:cubicBezTo>
                      <a:pt x="192" y="10"/>
                      <a:pt x="192" y="10"/>
                      <a:pt x="192" y="10"/>
                    </a:cubicBezTo>
                    <a:cubicBezTo>
                      <a:pt x="191" y="9"/>
                      <a:pt x="191" y="9"/>
                      <a:pt x="191" y="9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90" y="6"/>
                      <a:pt x="190" y="6"/>
                      <a:pt x="190" y="6"/>
                    </a:cubicBezTo>
                    <a:cubicBezTo>
                      <a:pt x="189" y="7"/>
                      <a:pt x="189" y="7"/>
                      <a:pt x="189" y="7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5" y="9"/>
                      <a:pt x="185" y="9"/>
                      <a:pt x="185" y="9"/>
                    </a:cubicBezTo>
                    <a:cubicBezTo>
                      <a:pt x="183" y="10"/>
                      <a:pt x="183" y="10"/>
                      <a:pt x="183" y="10"/>
                    </a:cubicBezTo>
                    <a:cubicBezTo>
                      <a:pt x="182" y="12"/>
                      <a:pt x="182" y="12"/>
                      <a:pt x="182" y="12"/>
                    </a:cubicBezTo>
                    <a:cubicBezTo>
                      <a:pt x="178" y="11"/>
                      <a:pt x="178" y="11"/>
                      <a:pt x="178" y="11"/>
                    </a:cubicBezTo>
                    <a:cubicBezTo>
                      <a:pt x="178" y="11"/>
                      <a:pt x="177" y="9"/>
                      <a:pt x="176" y="8"/>
                    </a:cubicBezTo>
                    <a:cubicBezTo>
                      <a:pt x="176" y="6"/>
                      <a:pt x="172" y="4"/>
                      <a:pt x="172" y="4"/>
                    </a:cubicBezTo>
                    <a:cubicBezTo>
                      <a:pt x="171" y="4"/>
                      <a:pt x="171" y="4"/>
                      <a:pt x="171" y="4"/>
                    </a:cubicBezTo>
                    <a:cubicBezTo>
                      <a:pt x="171" y="4"/>
                      <a:pt x="169" y="4"/>
                      <a:pt x="167" y="3"/>
                    </a:cubicBezTo>
                    <a:cubicBezTo>
                      <a:pt x="166" y="2"/>
                      <a:pt x="163" y="0"/>
                      <a:pt x="163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6" y="3"/>
                      <a:pt x="146" y="3"/>
                      <a:pt x="146" y="3"/>
                    </a:cubicBezTo>
                    <a:cubicBezTo>
                      <a:pt x="146" y="3"/>
                      <a:pt x="142" y="4"/>
                      <a:pt x="141" y="5"/>
                    </a:cubicBezTo>
                    <a:cubicBezTo>
                      <a:pt x="139" y="6"/>
                      <a:pt x="138" y="8"/>
                      <a:pt x="138" y="9"/>
                    </a:cubicBezTo>
                    <a:cubicBezTo>
                      <a:pt x="138" y="10"/>
                      <a:pt x="135" y="9"/>
                      <a:pt x="135" y="9"/>
                    </a:cubicBezTo>
                    <a:cubicBezTo>
                      <a:pt x="133" y="3"/>
                      <a:pt x="133" y="3"/>
                      <a:pt x="133" y="3"/>
                    </a:cubicBezTo>
                    <a:cubicBezTo>
                      <a:pt x="133" y="3"/>
                      <a:pt x="131" y="5"/>
                      <a:pt x="130" y="5"/>
                    </a:cubicBezTo>
                    <a:cubicBezTo>
                      <a:pt x="129" y="6"/>
                      <a:pt x="127" y="8"/>
                      <a:pt x="127" y="8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1" y="14"/>
                      <a:pt x="121" y="14"/>
                      <a:pt x="121" y="14"/>
                    </a:cubicBezTo>
                    <a:cubicBezTo>
                      <a:pt x="121" y="14"/>
                      <a:pt x="119" y="14"/>
                      <a:pt x="118" y="14"/>
                    </a:cubicBezTo>
                    <a:cubicBezTo>
                      <a:pt x="117" y="14"/>
                      <a:pt x="115" y="15"/>
                      <a:pt x="114" y="16"/>
                    </a:cubicBezTo>
                    <a:cubicBezTo>
                      <a:pt x="112" y="17"/>
                      <a:pt x="116" y="19"/>
                      <a:pt x="116" y="19"/>
                    </a:cubicBezTo>
                    <a:cubicBezTo>
                      <a:pt x="116" y="19"/>
                      <a:pt x="115" y="21"/>
                      <a:pt x="114" y="21"/>
                    </a:cubicBezTo>
                    <a:cubicBezTo>
                      <a:pt x="114" y="22"/>
                      <a:pt x="110" y="22"/>
                      <a:pt x="110" y="22"/>
                    </a:cubicBezTo>
                    <a:cubicBezTo>
                      <a:pt x="110" y="22"/>
                      <a:pt x="110" y="24"/>
                      <a:pt x="110" y="26"/>
                    </a:cubicBezTo>
                    <a:cubicBezTo>
                      <a:pt x="110" y="27"/>
                      <a:pt x="108" y="29"/>
                      <a:pt x="108" y="30"/>
                    </a:cubicBezTo>
                    <a:cubicBezTo>
                      <a:pt x="108" y="31"/>
                      <a:pt x="108" y="35"/>
                      <a:pt x="108" y="35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2" y="47"/>
                      <a:pt x="102" y="47"/>
                      <a:pt x="102" y="47"/>
                    </a:cubicBezTo>
                    <a:cubicBezTo>
                      <a:pt x="102" y="47"/>
                      <a:pt x="97" y="51"/>
                      <a:pt x="95" y="51"/>
                    </a:cubicBezTo>
                    <a:cubicBezTo>
                      <a:pt x="93" y="52"/>
                      <a:pt x="93" y="54"/>
                      <a:pt x="93" y="54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0"/>
                      <a:pt x="77" y="61"/>
                      <a:pt x="75" y="62"/>
                    </a:cubicBezTo>
                    <a:cubicBezTo>
                      <a:pt x="73" y="63"/>
                      <a:pt x="73" y="66"/>
                      <a:pt x="73" y="67"/>
                    </a:cubicBezTo>
                    <a:cubicBezTo>
                      <a:pt x="73" y="68"/>
                      <a:pt x="71" y="69"/>
                      <a:pt x="69" y="70"/>
                    </a:cubicBezTo>
                    <a:cubicBezTo>
                      <a:pt x="67" y="71"/>
                      <a:pt x="63" y="70"/>
                      <a:pt x="63" y="70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5" y="63"/>
                      <a:pt x="15" y="63"/>
                      <a:pt x="15" y="63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7" y="81"/>
                      <a:pt x="7" y="81"/>
                      <a:pt x="7" y="81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4" y="89"/>
                      <a:pt x="4" y="89"/>
                      <a:pt x="4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10" y="88"/>
                      <a:pt x="10" y="88"/>
                      <a:pt x="10" y="88"/>
                    </a:cubicBezTo>
                    <a:cubicBezTo>
                      <a:pt x="10" y="87"/>
                      <a:pt x="10" y="87"/>
                      <a:pt x="10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22" y="88"/>
                      <a:pt x="22" y="88"/>
                      <a:pt x="22" y="88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8" y="84"/>
                      <a:pt x="48" y="84"/>
                      <a:pt x="4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6" y="110"/>
                      <a:pt x="56" y="110"/>
                      <a:pt x="56" y="110"/>
                    </a:cubicBezTo>
                    <a:cubicBezTo>
                      <a:pt x="56" y="111"/>
                      <a:pt x="56" y="111"/>
                      <a:pt x="56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13"/>
                      <a:pt x="56" y="113"/>
                      <a:pt x="56" y="113"/>
                    </a:cubicBezTo>
                    <a:cubicBezTo>
                      <a:pt x="54" y="116"/>
                      <a:pt x="54" y="116"/>
                      <a:pt x="54" y="116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54" y="120"/>
                      <a:pt x="54" y="120"/>
                      <a:pt x="54" y="120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54" y="122"/>
                      <a:pt x="54" y="122"/>
                      <a:pt x="54" y="122"/>
                    </a:cubicBezTo>
                    <a:cubicBezTo>
                      <a:pt x="54" y="122"/>
                      <a:pt x="54" y="122"/>
                      <a:pt x="54" y="122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4" y="123"/>
                      <a:pt x="54" y="123"/>
                      <a:pt x="54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55" y="123"/>
                      <a:pt x="55" y="123"/>
                      <a:pt x="55" y="123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57" y="121"/>
                      <a:pt x="57" y="121"/>
                      <a:pt x="57" y="121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59" y="120"/>
                      <a:pt x="59" y="120"/>
                      <a:pt x="59" y="120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60" y="119"/>
                      <a:pt x="60" y="119"/>
                      <a:pt x="60" y="119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5" y="114"/>
                      <a:pt x="65" y="114"/>
                      <a:pt x="65" y="114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7" y="114"/>
                      <a:pt x="67" y="114"/>
                      <a:pt x="67" y="114"/>
                    </a:cubicBezTo>
                    <a:cubicBezTo>
                      <a:pt x="69" y="114"/>
                      <a:pt x="69" y="114"/>
                      <a:pt x="69" y="114"/>
                    </a:cubicBezTo>
                    <a:cubicBezTo>
                      <a:pt x="70" y="115"/>
                      <a:pt x="70" y="115"/>
                      <a:pt x="70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7"/>
                      <a:pt x="70" y="117"/>
                      <a:pt x="70" y="117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70" y="120"/>
                      <a:pt x="70" y="120"/>
                      <a:pt x="70" y="120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8" y="123"/>
                      <a:pt x="68" y="123"/>
                      <a:pt x="68" y="123"/>
                    </a:cubicBezTo>
                    <a:cubicBezTo>
                      <a:pt x="68" y="124"/>
                      <a:pt x="68" y="124"/>
                      <a:pt x="68" y="124"/>
                    </a:cubicBezTo>
                    <a:cubicBezTo>
                      <a:pt x="68" y="125"/>
                      <a:pt x="68" y="125"/>
                      <a:pt x="68" y="125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68" y="131"/>
                      <a:pt x="68" y="131"/>
                      <a:pt x="68" y="131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8" y="134"/>
                      <a:pt x="68" y="134"/>
                      <a:pt x="68" y="134"/>
                    </a:cubicBezTo>
                    <a:cubicBezTo>
                      <a:pt x="69" y="135"/>
                      <a:pt x="69" y="135"/>
                      <a:pt x="69" y="135"/>
                    </a:cubicBezTo>
                    <a:cubicBezTo>
                      <a:pt x="69" y="136"/>
                      <a:pt x="69" y="136"/>
                      <a:pt x="69" y="136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72" y="141"/>
                      <a:pt x="72" y="141"/>
                      <a:pt x="72" y="141"/>
                    </a:cubicBezTo>
                    <a:cubicBezTo>
                      <a:pt x="73" y="142"/>
                      <a:pt x="73" y="142"/>
                      <a:pt x="73" y="142"/>
                    </a:cubicBezTo>
                    <a:cubicBezTo>
                      <a:pt x="73" y="143"/>
                      <a:pt x="73" y="143"/>
                      <a:pt x="73" y="143"/>
                    </a:cubicBezTo>
                    <a:cubicBezTo>
                      <a:pt x="73" y="145"/>
                      <a:pt x="73" y="145"/>
                      <a:pt x="73" y="145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5" y="152"/>
                      <a:pt x="75" y="152"/>
                      <a:pt x="75" y="152"/>
                    </a:cubicBezTo>
                    <a:cubicBezTo>
                      <a:pt x="76" y="153"/>
                      <a:pt x="76" y="153"/>
                      <a:pt x="76" y="153"/>
                    </a:cubicBezTo>
                    <a:cubicBezTo>
                      <a:pt x="76" y="154"/>
                      <a:pt x="76" y="154"/>
                      <a:pt x="76" y="154"/>
                    </a:cubicBezTo>
                    <a:cubicBezTo>
                      <a:pt x="76" y="154"/>
                      <a:pt x="76" y="154"/>
                      <a:pt x="76" y="154"/>
                    </a:cubicBezTo>
                    <a:cubicBezTo>
                      <a:pt x="76" y="155"/>
                      <a:pt x="76" y="155"/>
                      <a:pt x="76" y="155"/>
                    </a:cubicBezTo>
                    <a:cubicBezTo>
                      <a:pt x="76" y="155"/>
                      <a:pt x="76" y="155"/>
                      <a:pt x="76" y="155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79" y="158"/>
                      <a:pt x="79" y="158"/>
                      <a:pt x="79" y="158"/>
                    </a:cubicBezTo>
                    <a:cubicBezTo>
                      <a:pt x="81" y="158"/>
                      <a:pt x="81" y="158"/>
                      <a:pt x="81" y="158"/>
                    </a:cubicBezTo>
                    <a:cubicBezTo>
                      <a:pt x="82" y="159"/>
                      <a:pt x="82" y="159"/>
                      <a:pt x="82" y="159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83" y="159"/>
                      <a:pt x="83" y="159"/>
                      <a:pt x="83" y="159"/>
                    </a:cubicBezTo>
                    <a:cubicBezTo>
                      <a:pt x="84" y="159"/>
                      <a:pt x="84" y="159"/>
                      <a:pt x="84" y="159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85" y="161"/>
                      <a:pt x="85" y="161"/>
                      <a:pt x="85" y="161"/>
                    </a:cubicBezTo>
                    <a:cubicBezTo>
                      <a:pt x="86" y="161"/>
                      <a:pt x="86" y="161"/>
                      <a:pt x="86" y="161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164"/>
                      <a:pt x="88" y="164"/>
                      <a:pt x="88" y="164"/>
                    </a:cubicBezTo>
                    <a:cubicBezTo>
                      <a:pt x="88" y="164"/>
                      <a:pt x="88" y="164"/>
                      <a:pt x="88" y="164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90" y="164"/>
                      <a:pt x="90" y="164"/>
                      <a:pt x="90" y="164"/>
                    </a:cubicBezTo>
                    <a:cubicBezTo>
                      <a:pt x="90" y="164"/>
                      <a:pt x="90" y="164"/>
                      <a:pt x="90" y="164"/>
                    </a:cubicBezTo>
                    <a:cubicBezTo>
                      <a:pt x="91" y="164"/>
                      <a:pt x="91" y="164"/>
                      <a:pt x="91" y="164"/>
                    </a:cubicBezTo>
                    <a:cubicBezTo>
                      <a:pt x="92" y="169"/>
                      <a:pt x="92" y="169"/>
                      <a:pt x="92" y="169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91" y="172"/>
                      <a:pt x="91" y="172"/>
                      <a:pt x="91" y="172"/>
                    </a:cubicBezTo>
                    <a:cubicBezTo>
                      <a:pt x="91" y="173"/>
                      <a:pt x="91" y="173"/>
                      <a:pt x="91" y="173"/>
                    </a:cubicBezTo>
                    <a:cubicBezTo>
                      <a:pt x="89" y="177"/>
                      <a:pt x="89" y="177"/>
                      <a:pt x="89" y="177"/>
                    </a:cubicBezTo>
                    <a:cubicBezTo>
                      <a:pt x="88" y="178"/>
                      <a:pt x="88" y="178"/>
                      <a:pt x="88" y="178"/>
                    </a:cubicBezTo>
                    <a:cubicBezTo>
                      <a:pt x="88" y="179"/>
                      <a:pt x="88" y="179"/>
                      <a:pt x="88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6" y="179"/>
                      <a:pt x="86" y="179"/>
                      <a:pt x="86" y="179"/>
                    </a:cubicBezTo>
                    <a:cubicBezTo>
                      <a:pt x="84" y="179"/>
                      <a:pt x="84" y="179"/>
                      <a:pt x="84" y="179"/>
                    </a:cubicBezTo>
                    <a:cubicBezTo>
                      <a:pt x="84" y="180"/>
                      <a:pt x="84" y="180"/>
                      <a:pt x="84" y="180"/>
                    </a:cubicBezTo>
                    <a:cubicBezTo>
                      <a:pt x="83" y="180"/>
                      <a:pt x="83" y="180"/>
                      <a:pt x="83" y="180"/>
                    </a:cubicBezTo>
                    <a:cubicBezTo>
                      <a:pt x="82" y="181"/>
                      <a:pt x="82" y="181"/>
                      <a:pt x="82" y="181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3" y="183"/>
                      <a:pt x="83" y="183"/>
                      <a:pt x="83" y="183"/>
                    </a:cubicBezTo>
                    <a:cubicBezTo>
                      <a:pt x="83" y="184"/>
                      <a:pt x="83" y="184"/>
                      <a:pt x="83" y="184"/>
                    </a:cubicBezTo>
                    <a:cubicBezTo>
                      <a:pt x="84" y="184"/>
                      <a:pt x="84" y="184"/>
                      <a:pt x="84" y="184"/>
                    </a:cubicBezTo>
                    <a:cubicBezTo>
                      <a:pt x="84" y="184"/>
                      <a:pt x="84" y="184"/>
                      <a:pt x="84" y="184"/>
                    </a:cubicBezTo>
                    <a:cubicBezTo>
                      <a:pt x="84" y="186"/>
                      <a:pt x="84" y="186"/>
                      <a:pt x="84" y="186"/>
                    </a:cubicBezTo>
                    <a:cubicBezTo>
                      <a:pt x="85" y="187"/>
                      <a:pt x="85" y="187"/>
                      <a:pt x="85" y="187"/>
                    </a:cubicBezTo>
                    <a:cubicBezTo>
                      <a:pt x="85" y="187"/>
                      <a:pt x="85" y="187"/>
                      <a:pt x="85" y="187"/>
                    </a:cubicBezTo>
                    <a:cubicBezTo>
                      <a:pt x="86" y="188"/>
                      <a:pt x="86" y="188"/>
                      <a:pt x="86" y="188"/>
                    </a:cubicBezTo>
                    <a:cubicBezTo>
                      <a:pt x="86" y="188"/>
                      <a:pt x="86" y="188"/>
                      <a:pt x="86" y="188"/>
                    </a:cubicBezTo>
                    <a:cubicBezTo>
                      <a:pt x="86" y="189"/>
                      <a:pt x="86" y="189"/>
                      <a:pt x="86" y="189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8" y="195"/>
                      <a:pt x="88" y="195"/>
                      <a:pt x="88" y="195"/>
                    </a:cubicBezTo>
                    <a:cubicBezTo>
                      <a:pt x="89" y="201"/>
                      <a:pt x="89" y="201"/>
                      <a:pt x="89" y="201"/>
                    </a:cubicBezTo>
                    <a:cubicBezTo>
                      <a:pt x="88" y="201"/>
                      <a:pt x="88" y="201"/>
                      <a:pt x="88" y="201"/>
                    </a:cubicBezTo>
                    <a:cubicBezTo>
                      <a:pt x="88" y="202"/>
                      <a:pt x="88" y="202"/>
                      <a:pt x="88" y="202"/>
                    </a:cubicBezTo>
                    <a:cubicBezTo>
                      <a:pt x="88" y="203"/>
                      <a:pt x="88" y="203"/>
                      <a:pt x="88" y="203"/>
                    </a:cubicBezTo>
                    <a:cubicBezTo>
                      <a:pt x="88" y="204"/>
                      <a:pt x="88" y="204"/>
                      <a:pt x="88" y="204"/>
                    </a:cubicBezTo>
                    <a:cubicBezTo>
                      <a:pt x="89" y="205"/>
                      <a:pt x="89" y="205"/>
                      <a:pt x="89" y="205"/>
                    </a:cubicBezTo>
                    <a:cubicBezTo>
                      <a:pt x="89" y="206"/>
                      <a:pt x="89" y="206"/>
                      <a:pt x="89" y="206"/>
                    </a:cubicBezTo>
                    <a:cubicBezTo>
                      <a:pt x="90" y="206"/>
                      <a:pt x="90" y="206"/>
                      <a:pt x="90" y="206"/>
                    </a:cubicBezTo>
                    <a:cubicBezTo>
                      <a:pt x="92" y="206"/>
                      <a:pt x="92" y="206"/>
                      <a:pt x="92" y="206"/>
                    </a:cubicBezTo>
                    <a:cubicBezTo>
                      <a:pt x="92" y="206"/>
                      <a:pt x="92" y="206"/>
                      <a:pt x="92" y="206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2" y="212"/>
                      <a:pt x="92" y="212"/>
                      <a:pt x="92" y="212"/>
                    </a:cubicBezTo>
                    <a:cubicBezTo>
                      <a:pt x="92" y="213"/>
                      <a:pt x="92" y="213"/>
                      <a:pt x="92" y="213"/>
                    </a:cubicBezTo>
                    <a:cubicBezTo>
                      <a:pt x="93" y="216"/>
                      <a:pt x="93" y="216"/>
                      <a:pt x="93" y="216"/>
                    </a:cubicBezTo>
                    <a:cubicBezTo>
                      <a:pt x="93" y="219"/>
                      <a:pt x="93" y="219"/>
                      <a:pt x="93" y="219"/>
                    </a:cubicBezTo>
                    <a:cubicBezTo>
                      <a:pt x="93" y="219"/>
                      <a:pt x="93" y="219"/>
                      <a:pt x="93" y="219"/>
                    </a:cubicBezTo>
                    <a:cubicBezTo>
                      <a:pt x="93" y="219"/>
                      <a:pt x="93" y="219"/>
                      <a:pt x="93" y="219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4" y="220"/>
                      <a:pt x="94" y="220"/>
                      <a:pt x="94" y="220"/>
                    </a:cubicBezTo>
                    <a:cubicBezTo>
                      <a:pt x="95" y="220"/>
                      <a:pt x="95" y="220"/>
                      <a:pt x="95" y="220"/>
                    </a:cubicBezTo>
                    <a:cubicBezTo>
                      <a:pt x="96" y="220"/>
                      <a:pt x="96" y="220"/>
                      <a:pt x="96" y="220"/>
                    </a:cubicBezTo>
                    <a:cubicBezTo>
                      <a:pt x="96" y="219"/>
                      <a:pt x="96" y="219"/>
                      <a:pt x="96" y="219"/>
                    </a:cubicBezTo>
                    <a:cubicBezTo>
                      <a:pt x="96" y="219"/>
                      <a:pt x="96" y="219"/>
                      <a:pt x="96" y="219"/>
                    </a:cubicBezTo>
                    <a:cubicBezTo>
                      <a:pt x="97" y="219"/>
                      <a:pt x="97" y="219"/>
                      <a:pt x="97" y="219"/>
                    </a:cubicBezTo>
                    <a:cubicBezTo>
                      <a:pt x="98" y="218"/>
                      <a:pt x="98" y="218"/>
                      <a:pt x="98" y="218"/>
                    </a:cubicBezTo>
                    <a:cubicBezTo>
                      <a:pt x="98" y="218"/>
                      <a:pt x="98" y="218"/>
                      <a:pt x="98" y="218"/>
                    </a:cubicBezTo>
                    <a:cubicBezTo>
                      <a:pt x="99" y="217"/>
                      <a:pt x="99" y="217"/>
                      <a:pt x="99" y="217"/>
                    </a:cubicBezTo>
                    <a:cubicBezTo>
                      <a:pt x="99" y="217"/>
                      <a:pt x="99" y="217"/>
                      <a:pt x="99" y="217"/>
                    </a:cubicBezTo>
                    <a:cubicBezTo>
                      <a:pt x="100" y="217"/>
                      <a:pt x="100" y="217"/>
                      <a:pt x="100" y="217"/>
                    </a:cubicBezTo>
                    <a:cubicBezTo>
                      <a:pt x="101" y="217"/>
                      <a:pt x="101" y="217"/>
                      <a:pt x="101" y="217"/>
                    </a:cubicBezTo>
                    <a:cubicBezTo>
                      <a:pt x="102" y="218"/>
                      <a:pt x="102" y="218"/>
                      <a:pt x="102" y="218"/>
                    </a:cubicBezTo>
                    <a:cubicBezTo>
                      <a:pt x="106" y="218"/>
                      <a:pt x="106" y="218"/>
                      <a:pt x="106" y="218"/>
                    </a:cubicBezTo>
                    <a:cubicBezTo>
                      <a:pt x="107" y="218"/>
                      <a:pt x="107" y="218"/>
                      <a:pt x="107" y="218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21" y="219"/>
                      <a:pt x="121" y="219"/>
                      <a:pt x="121" y="219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27" y="215"/>
                      <a:pt x="127" y="215"/>
                      <a:pt x="127" y="215"/>
                    </a:cubicBezTo>
                    <a:cubicBezTo>
                      <a:pt x="127" y="213"/>
                      <a:pt x="127" y="213"/>
                      <a:pt x="127" y="213"/>
                    </a:cubicBezTo>
                    <a:cubicBezTo>
                      <a:pt x="127" y="213"/>
                      <a:pt x="127" y="213"/>
                      <a:pt x="127" y="213"/>
                    </a:cubicBezTo>
                    <a:cubicBezTo>
                      <a:pt x="126" y="213"/>
                      <a:pt x="126" y="213"/>
                      <a:pt x="126" y="213"/>
                    </a:cubicBezTo>
                    <a:cubicBezTo>
                      <a:pt x="126" y="214"/>
                      <a:pt x="126" y="214"/>
                      <a:pt x="126" y="214"/>
                    </a:cubicBezTo>
                    <a:cubicBezTo>
                      <a:pt x="125" y="214"/>
                      <a:pt x="125" y="214"/>
                      <a:pt x="125" y="214"/>
                    </a:cubicBezTo>
                    <a:cubicBezTo>
                      <a:pt x="125" y="214"/>
                      <a:pt x="125" y="214"/>
                      <a:pt x="125" y="214"/>
                    </a:cubicBezTo>
                    <a:cubicBezTo>
                      <a:pt x="124" y="214"/>
                      <a:pt x="124" y="214"/>
                      <a:pt x="124" y="214"/>
                    </a:cubicBezTo>
                    <a:cubicBezTo>
                      <a:pt x="124" y="213"/>
                      <a:pt x="124" y="213"/>
                      <a:pt x="124" y="213"/>
                    </a:cubicBezTo>
                    <a:cubicBezTo>
                      <a:pt x="124" y="212"/>
                      <a:pt x="124" y="212"/>
                      <a:pt x="124" y="212"/>
                    </a:cubicBezTo>
                    <a:cubicBezTo>
                      <a:pt x="123" y="212"/>
                      <a:pt x="123" y="212"/>
                      <a:pt x="123" y="212"/>
                    </a:cubicBezTo>
                    <a:cubicBezTo>
                      <a:pt x="123" y="212"/>
                      <a:pt x="123" y="212"/>
                      <a:pt x="123" y="212"/>
                    </a:cubicBezTo>
                    <a:cubicBezTo>
                      <a:pt x="120" y="214"/>
                      <a:pt x="120" y="214"/>
                      <a:pt x="120" y="214"/>
                    </a:cubicBezTo>
                    <a:cubicBezTo>
                      <a:pt x="119" y="214"/>
                      <a:pt x="119" y="214"/>
                      <a:pt x="119" y="214"/>
                    </a:cubicBezTo>
                    <a:cubicBezTo>
                      <a:pt x="118" y="213"/>
                      <a:pt x="118" y="213"/>
                      <a:pt x="118" y="213"/>
                    </a:cubicBezTo>
                    <a:cubicBezTo>
                      <a:pt x="117" y="212"/>
                      <a:pt x="117" y="212"/>
                      <a:pt x="117" y="212"/>
                    </a:cubicBezTo>
                    <a:cubicBezTo>
                      <a:pt x="117" y="211"/>
                      <a:pt x="117" y="211"/>
                      <a:pt x="117" y="211"/>
                    </a:cubicBezTo>
                    <a:cubicBezTo>
                      <a:pt x="115" y="211"/>
                      <a:pt x="115" y="211"/>
                      <a:pt x="115" y="211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3" y="212"/>
                      <a:pt x="113" y="212"/>
                      <a:pt x="113" y="212"/>
                    </a:cubicBezTo>
                    <a:cubicBezTo>
                      <a:pt x="114" y="211"/>
                      <a:pt x="114" y="211"/>
                      <a:pt x="114" y="211"/>
                    </a:cubicBezTo>
                    <a:cubicBezTo>
                      <a:pt x="115" y="210"/>
                      <a:pt x="115" y="210"/>
                      <a:pt x="115" y="210"/>
                    </a:cubicBezTo>
                    <a:cubicBezTo>
                      <a:pt x="116" y="209"/>
                      <a:pt x="116" y="209"/>
                      <a:pt x="116" y="209"/>
                    </a:cubicBezTo>
                    <a:cubicBezTo>
                      <a:pt x="119" y="208"/>
                      <a:pt x="119" y="208"/>
                      <a:pt x="119" y="208"/>
                    </a:cubicBezTo>
                    <a:cubicBezTo>
                      <a:pt x="120" y="208"/>
                      <a:pt x="120" y="208"/>
                      <a:pt x="120" y="208"/>
                    </a:cubicBezTo>
                    <a:cubicBezTo>
                      <a:pt x="121" y="207"/>
                      <a:pt x="121" y="207"/>
                      <a:pt x="121" y="207"/>
                    </a:cubicBezTo>
                    <a:cubicBezTo>
                      <a:pt x="121" y="206"/>
                      <a:pt x="121" y="206"/>
                      <a:pt x="121" y="206"/>
                    </a:cubicBezTo>
                    <a:cubicBezTo>
                      <a:pt x="120" y="203"/>
                      <a:pt x="120" y="203"/>
                      <a:pt x="120" y="203"/>
                    </a:cubicBezTo>
                    <a:cubicBezTo>
                      <a:pt x="121" y="201"/>
                      <a:pt x="121" y="201"/>
                      <a:pt x="121" y="201"/>
                    </a:cubicBezTo>
                    <a:cubicBezTo>
                      <a:pt x="120" y="200"/>
                      <a:pt x="120" y="200"/>
                      <a:pt x="120" y="200"/>
                    </a:cubicBezTo>
                    <a:cubicBezTo>
                      <a:pt x="119" y="198"/>
                      <a:pt x="119" y="198"/>
                      <a:pt x="119" y="198"/>
                    </a:cubicBezTo>
                    <a:cubicBezTo>
                      <a:pt x="120" y="197"/>
                      <a:pt x="120" y="197"/>
                      <a:pt x="120" y="197"/>
                    </a:cubicBezTo>
                    <a:cubicBezTo>
                      <a:pt x="120" y="196"/>
                      <a:pt x="120" y="196"/>
                      <a:pt x="120" y="196"/>
                    </a:cubicBezTo>
                    <a:cubicBezTo>
                      <a:pt x="120" y="195"/>
                      <a:pt x="120" y="195"/>
                      <a:pt x="120" y="195"/>
                    </a:cubicBezTo>
                    <a:cubicBezTo>
                      <a:pt x="119" y="194"/>
                      <a:pt x="119" y="194"/>
                      <a:pt x="119" y="194"/>
                    </a:cubicBezTo>
                    <a:cubicBezTo>
                      <a:pt x="118" y="194"/>
                      <a:pt x="118" y="194"/>
                      <a:pt x="118" y="194"/>
                    </a:cubicBezTo>
                    <a:cubicBezTo>
                      <a:pt x="117" y="194"/>
                      <a:pt x="117" y="194"/>
                      <a:pt x="117" y="194"/>
                    </a:cubicBezTo>
                    <a:cubicBezTo>
                      <a:pt x="117" y="194"/>
                      <a:pt x="117" y="194"/>
                      <a:pt x="117" y="194"/>
                    </a:cubicBezTo>
                    <a:cubicBezTo>
                      <a:pt x="117" y="195"/>
                      <a:pt x="117" y="195"/>
                      <a:pt x="117" y="195"/>
                    </a:cubicBezTo>
                    <a:cubicBezTo>
                      <a:pt x="117" y="195"/>
                      <a:pt x="117" y="195"/>
                      <a:pt x="117" y="195"/>
                    </a:cubicBezTo>
                    <a:cubicBezTo>
                      <a:pt x="117" y="195"/>
                      <a:pt x="117" y="195"/>
                      <a:pt x="117" y="195"/>
                    </a:cubicBezTo>
                    <a:cubicBezTo>
                      <a:pt x="116" y="195"/>
                      <a:pt x="116" y="195"/>
                      <a:pt x="116" y="195"/>
                    </a:cubicBezTo>
                    <a:cubicBezTo>
                      <a:pt x="116" y="195"/>
                      <a:pt x="116" y="195"/>
                      <a:pt x="116" y="195"/>
                    </a:cubicBezTo>
                    <a:cubicBezTo>
                      <a:pt x="115" y="195"/>
                      <a:pt x="115" y="195"/>
                      <a:pt x="115" y="195"/>
                    </a:cubicBezTo>
                    <a:cubicBezTo>
                      <a:pt x="115" y="195"/>
                      <a:pt x="115" y="195"/>
                      <a:pt x="115" y="195"/>
                    </a:cubicBezTo>
                    <a:cubicBezTo>
                      <a:pt x="114" y="195"/>
                      <a:pt x="114" y="195"/>
                      <a:pt x="114" y="195"/>
                    </a:cubicBezTo>
                    <a:cubicBezTo>
                      <a:pt x="114" y="196"/>
                      <a:pt x="114" y="196"/>
                      <a:pt x="114" y="196"/>
                    </a:cubicBezTo>
                    <a:cubicBezTo>
                      <a:pt x="113" y="196"/>
                      <a:pt x="113" y="196"/>
                      <a:pt x="113" y="196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111" y="196"/>
                      <a:pt x="111" y="196"/>
                      <a:pt x="111" y="196"/>
                    </a:cubicBezTo>
                    <a:cubicBezTo>
                      <a:pt x="110" y="195"/>
                      <a:pt x="110" y="195"/>
                      <a:pt x="110" y="195"/>
                    </a:cubicBezTo>
                    <a:cubicBezTo>
                      <a:pt x="111" y="195"/>
                      <a:pt x="111" y="195"/>
                      <a:pt x="111" y="195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2" y="194"/>
                      <a:pt x="112" y="194"/>
                      <a:pt x="112" y="194"/>
                    </a:cubicBezTo>
                    <a:cubicBezTo>
                      <a:pt x="115" y="192"/>
                      <a:pt x="115" y="192"/>
                      <a:pt x="115" y="192"/>
                    </a:cubicBezTo>
                    <a:cubicBezTo>
                      <a:pt x="116" y="191"/>
                      <a:pt x="116" y="191"/>
                      <a:pt x="116" y="191"/>
                    </a:cubicBezTo>
                    <a:cubicBezTo>
                      <a:pt x="118" y="191"/>
                      <a:pt x="118" y="191"/>
                      <a:pt x="118" y="191"/>
                    </a:cubicBezTo>
                    <a:cubicBezTo>
                      <a:pt x="119" y="190"/>
                      <a:pt x="119" y="190"/>
                      <a:pt x="119" y="190"/>
                    </a:cubicBezTo>
                    <a:cubicBezTo>
                      <a:pt x="123" y="188"/>
                      <a:pt x="123" y="188"/>
                      <a:pt x="123" y="188"/>
                    </a:cubicBezTo>
                    <a:cubicBezTo>
                      <a:pt x="124" y="188"/>
                      <a:pt x="124" y="188"/>
                      <a:pt x="124" y="188"/>
                    </a:cubicBezTo>
                    <a:cubicBezTo>
                      <a:pt x="125" y="187"/>
                      <a:pt x="125" y="187"/>
                      <a:pt x="125" y="187"/>
                    </a:cubicBezTo>
                    <a:cubicBezTo>
                      <a:pt x="126" y="186"/>
                      <a:pt x="126" y="186"/>
                      <a:pt x="126" y="186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5" y="184"/>
                      <a:pt x="125" y="184"/>
                      <a:pt x="125" y="184"/>
                    </a:cubicBezTo>
                    <a:cubicBezTo>
                      <a:pt x="124" y="184"/>
                      <a:pt x="124" y="184"/>
                      <a:pt x="124" y="184"/>
                    </a:cubicBezTo>
                    <a:cubicBezTo>
                      <a:pt x="124" y="182"/>
                      <a:pt x="124" y="182"/>
                      <a:pt x="124" y="182"/>
                    </a:cubicBezTo>
                    <a:cubicBezTo>
                      <a:pt x="126" y="180"/>
                      <a:pt x="126" y="180"/>
                      <a:pt x="126" y="180"/>
                    </a:cubicBezTo>
                    <a:cubicBezTo>
                      <a:pt x="128" y="179"/>
                      <a:pt x="128" y="179"/>
                      <a:pt x="128" y="179"/>
                    </a:cubicBezTo>
                    <a:cubicBezTo>
                      <a:pt x="132" y="177"/>
                      <a:pt x="132" y="177"/>
                      <a:pt x="132" y="177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4" y="176"/>
                      <a:pt x="134" y="176"/>
                      <a:pt x="134" y="176"/>
                    </a:cubicBezTo>
                    <a:cubicBezTo>
                      <a:pt x="135" y="175"/>
                      <a:pt x="135" y="175"/>
                      <a:pt x="135" y="175"/>
                    </a:cubicBezTo>
                    <a:cubicBezTo>
                      <a:pt x="134" y="173"/>
                      <a:pt x="134" y="173"/>
                      <a:pt x="134" y="173"/>
                    </a:cubicBezTo>
                    <a:cubicBezTo>
                      <a:pt x="135" y="173"/>
                      <a:pt x="135" y="173"/>
                      <a:pt x="135" y="173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6" y="171"/>
                      <a:pt x="136" y="171"/>
                      <a:pt x="136" y="171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135" y="171"/>
                      <a:pt x="135" y="171"/>
                      <a:pt x="135" y="171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3" y="170"/>
                      <a:pt x="133" y="170"/>
                      <a:pt x="133" y="170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9"/>
                      <a:pt x="134" y="169"/>
                      <a:pt x="134" y="169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4" y="168"/>
                      <a:pt x="134" y="168"/>
                      <a:pt x="134" y="168"/>
                    </a:cubicBezTo>
                    <a:cubicBezTo>
                      <a:pt x="132" y="166"/>
                      <a:pt x="132" y="166"/>
                      <a:pt x="132" y="166"/>
                    </a:cubicBezTo>
                    <a:cubicBezTo>
                      <a:pt x="132" y="166"/>
                      <a:pt x="132" y="166"/>
                      <a:pt x="132" y="166"/>
                    </a:cubicBezTo>
                    <a:cubicBezTo>
                      <a:pt x="133" y="163"/>
                      <a:pt x="133" y="163"/>
                      <a:pt x="133" y="163"/>
                    </a:cubicBezTo>
                    <a:cubicBezTo>
                      <a:pt x="133" y="162"/>
                      <a:pt x="133" y="162"/>
                      <a:pt x="133" y="162"/>
                    </a:cubicBezTo>
                    <a:cubicBezTo>
                      <a:pt x="134" y="161"/>
                      <a:pt x="134" y="161"/>
                      <a:pt x="134" y="161"/>
                    </a:cubicBezTo>
                    <a:cubicBezTo>
                      <a:pt x="134" y="161"/>
                      <a:pt x="134" y="161"/>
                      <a:pt x="134" y="161"/>
                    </a:cubicBezTo>
                    <a:cubicBezTo>
                      <a:pt x="134" y="164"/>
                      <a:pt x="134" y="164"/>
                      <a:pt x="134" y="164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6" y="167"/>
                      <a:pt x="136" y="167"/>
                      <a:pt x="136" y="167"/>
                    </a:cubicBezTo>
                    <a:cubicBezTo>
                      <a:pt x="136" y="168"/>
                      <a:pt x="136" y="168"/>
                      <a:pt x="136" y="168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36" y="170"/>
                      <a:pt x="136" y="170"/>
                      <a:pt x="136" y="170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8" y="169"/>
                      <a:pt x="138" y="169"/>
                      <a:pt x="138" y="169"/>
                    </a:cubicBezTo>
                    <a:cubicBezTo>
                      <a:pt x="137" y="169"/>
                      <a:pt x="137" y="169"/>
                      <a:pt x="137" y="169"/>
                    </a:cubicBezTo>
                    <a:cubicBezTo>
                      <a:pt x="137" y="170"/>
                      <a:pt x="137" y="170"/>
                      <a:pt x="137" y="170"/>
                    </a:cubicBezTo>
                    <a:cubicBezTo>
                      <a:pt x="137" y="171"/>
                      <a:pt x="137" y="171"/>
                      <a:pt x="137" y="171"/>
                    </a:cubicBezTo>
                    <a:cubicBezTo>
                      <a:pt x="137" y="172"/>
                      <a:pt x="137" y="172"/>
                      <a:pt x="137" y="172"/>
                    </a:cubicBezTo>
                    <a:cubicBezTo>
                      <a:pt x="137" y="172"/>
                      <a:pt x="137" y="172"/>
                      <a:pt x="137" y="172"/>
                    </a:cubicBezTo>
                    <a:cubicBezTo>
                      <a:pt x="138" y="172"/>
                      <a:pt x="138" y="172"/>
                      <a:pt x="138" y="172"/>
                    </a:cubicBezTo>
                    <a:cubicBezTo>
                      <a:pt x="143" y="171"/>
                      <a:pt x="143" y="171"/>
                      <a:pt x="143" y="171"/>
                    </a:cubicBezTo>
                    <a:cubicBezTo>
                      <a:pt x="144" y="170"/>
                      <a:pt x="144" y="170"/>
                      <a:pt x="144" y="170"/>
                    </a:cubicBezTo>
                    <a:cubicBezTo>
                      <a:pt x="145" y="170"/>
                      <a:pt x="145" y="170"/>
                      <a:pt x="145" y="170"/>
                    </a:cubicBezTo>
                    <a:cubicBezTo>
                      <a:pt x="146" y="169"/>
                      <a:pt x="146" y="169"/>
                      <a:pt x="146" y="169"/>
                    </a:cubicBezTo>
                    <a:cubicBezTo>
                      <a:pt x="146" y="168"/>
                      <a:pt x="146" y="168"/>
                      <a:pt x="146" y="168"/>
                    </a:cubicBezTo>
                    <a:cubicBezTo>
                      <a:pt x="147" y="167"/>
                      <a:pt x="147" y="167"/>
                      <a:pt x="147" y="167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8" y="165"/>
                      <a:pt x="148" y="165"/>
                      <a:pt x="148" y="165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6" y="156"/>
                      <a:pt x="156" y="156"/>
                      <a:pt x="156" y="156"/>
                    </a:cubicBezTo>
                    <a:cubicBezTo>
                      <a:pt x="157" y="155"/>
                      <a:pt x="157" y="155"/>
                      <a:pt x="157" y="155"/>
                    </a:cubicBezTo>
                    <a:cubicBezTo>
                      <a:pt x="157" y="154"/>
                      <a:pt x="157" y="154"/>
                      <a:pt x="157" y="154"/>
                    </a:cubicBezTo>
                    <a:cubicBezTo>
                      <a:pt x="157" y="152"/>
                      <a:pt x="157" y="152"/>
                      <a:pt x="157" y="152"/>
                    </a:cubicBezTo>
                    <a:cubicBezTo>
                      <a:pt x="158" y="152"/>
                      <a:pt x="158" y="152"/>
                      <a:pt x="158" y="152"/>
                    </a:cubicBezTo>
                    <a:cubicBezTo>
                      <a:pt x="159" y="152"/>
                      <a:pt x="159" y="152"/>
                      <a:pt x="159" y="152"/>
                    </a:cubicBezTo>
                    <a:cubicBezTo>
                      <a:pt x="160" y="153"/>
                      <a:pt x="160" y="153"/>
                      <a:pt x="160" y="153"/>
                    </a:cubicBezTo>
                    <a:cubicBezTo>
                      <a:pt x="160" y="153"/>
                      <a:pt x="160" y="153"/>
                      <a:pt x="160" y="153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1" y="155"/>
                      <a:pt x="161" y="155"/>
                      <a:pt x="161" y="155"/>
                    </a:cubicBezTo>
                    <a:cubicBezTo>
                      <a:pt x="162" y="155"/>
                      <a:pt x="162" y="155"/>
                      <a:pt x="162" y="155"/>
                    </a:cubicBezTo>
                    <a:cubicBezTo>
                      <a:pt x="162" y="154"/>
                      <a:pt x="162" y="154"/>
                      <a:pt x="162" y="154"/>
                    </a:cubicBezTo>
                    <a:cubicBezTo>
                      <a:pt x="162" y="153"/>
                      <a:pt x="162" y="153"/>
                      <a:pt x="162" y="153"/>
                    </a:cubicBezTo>
                    <a:cubicBezTo>
                      <a:pt x="163" y="153"/>
                      <a:pt x="163" y="153"/>
                      <a:pt x="163" y="153"/>
                    </a:cubicBezTo>
                    <a:cubicBezTo>
                      <a:pt x="164" y="154"/>
                      <a:pt x="164" y="154"/>
                      <a:pt x="164" y="154"/>
                    </a:cubicBezTo>
                    <a:cubicBezTo>
                      <a:pt x="164" y="155"/>
                      <a:pt x="164" y="155"/>
                      <a:pt x="164" y="155"/>
                    </a:cubicBezTo>
                    <a:cubicBezTo>
                      <a:pt x="165" y="155"/>
                      <a:pt x="165" y="155"/>
                      <a:pt x="165" y="155"/>
                    </a:cubicBezTo>
                    <a:cubicBezTo>
                      <a:pt x="165" y="154"/>
                      <a:pt x="165" y="154"/>
                      <a:pt x="165" y="154"/>
                    </a:cubicBezTo>
                    <a:cubicBezTo>
                      <a:pt x="165" y="153"/>
                      <a:pt x="165" y="153"/>
                      <a:pt x="165" y="153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7" y="152"/>
                      <a:pt x="167" y="152"/>
                      <a:pt x="167" y="152"/>
                    </a:cubicBezTo>
                    <a:cubicBezTo>
                      <a:pt x="167" y="151"/>
                      <a:pt x="167" y="151"/>
                      <a:pt x="167" y="151"/>
                    </a:cubicBezTo>
                    <a:cubicBezTo>
                      <a:pt x="169" y="152"/>
                      <a:pt x="169" y="152"/>
                      <a:pt x="169" y="152"/>
                    </a:cubicBezTo>
                    <a:cubicBezTo>
                      <a:pt x="170" y="151"/>
                      <a:pt x="170" y="151"/>
                      <a:pt x="170" y="151"/>
                    </a:cubicBezTo>
                    <a:cubicBezTo>
                      <a:pt x="170" y="151"/>
                      <a:pt x="170" y="151"/>
                      <a:pt x="170" y="151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1" y="151"/>
                      <a:pt x="171" y="151"/>
                      <a:pt x="171" y="151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173" y="150"/>
                      <a:pt x="173" y="150"/>
                      <a:pt x="173" y="150"/>
                    </a:cubicBezTo>
                    <a:cubicBezTo>
                      <a:pt x="173" y="149"/>
                      <a:pt x="173" y="149"/>
                      <a:pt x="173" y="149"/>
                    </a:cubicBezTo>
                    <a:cubicBezTo>
                      <a:pt x="173" y="149"/>
                      <a:pt x="173" y="149"/>
                      <a:pt x="173" y="149"/>
                    </a:cubicBezTo>
                    <a:cubicBezTo>
                      <a:pt x="173" y="148"/>
                      <a:pt x="173" y="148"/>
                      <a:pt x="173" y="148"/>
                    </a:cubicBezTo>
                    <a:cubicBezTo>
                      <a:pt x="172" y="148"/>
                      <a:pt x="172" y="148"/>
                      <a:pt x="172" y="148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169" y="147"/>
                      <a:pt x="169" y="147"/>
                      <a:pt x="169" y="147"/>
                    </a:cubicBezTo>
                    <a:cubicBezTo>
                      <a:pt x="168" y="147"/>
                      <a:pt x="168" y="147"/>
                      <a:pt x="168" y="147"/>
                    </a:cubicBezTo>
                    <a:cubicBezTo>
                      <a:pt x="167" y="147"/>
                      <a:pt x="167" y="147"/>
                      <a:pt x="167" y="147"/>
                    </a:cubicBezTo>
                    <a:cubicBezTo>
                      <a:pt x="167" y="147"/>
                      <a:pt x="167" y="147"/>
                      <a:pt x="167" y="147"/>
                    </a:cubicBezTo>
                    <a:cubicBezTo>
                      <a:pt x="167" y="146"/>
                      <a:pt x="167" y="146"/>
                      <a:pt x="167" y="146"/>
                    </a:cubicBezTo>
                    <a:cubicBezTo>
                      <a:pt x="168" y="146"/>
                      <a:pt x="168" y="146"/>
                      <a:pt x="168" y="146"/>
                    </a:cubicBezTo>
                    <a:cubicBezTo>
                      <a:pt x="169" y="146"/>
                      <a:pt x="169" y="146"/>
                      <a:pt x="169" y="146"/>
                    </a:cubicBezTo>
                    <a:cubicBezTo>
                      <a:pt x="169" y="146"/>
                      <a:pt x="169" y="146"/>
                      <a:pt x="169" y="146"/>
                    </a:cubicBezTo>
                    <a:cubicBezTo>
                      <a:pt x="170" y="146"/>
                      <a:pt x="170" y="146"/>
                      <a:pt x="170" y="146"/>
                    </a:cubicBezTo>
                    <a:cubicBezTo>
                      <a:pt x="169" y="145"/>
                      <a:pt x="169" y="145"/>
                      <a:pt x="169" y="145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70" y="145"/>
                      <a:pt x="170" y="145"/>
                      <a:pt x="170" y="145"/>
                    </a:cubicBezTo>
                    <a:cubicBezTo>
                      <a:pt x="171" y="144"/>
                      <a:pt x="171" y="144"/>
                      <a:pt x="171" y="144"/>
                    </a:cubicBezTo>
                    <a:cubicBezTo>
                      <a:pt x="171" y="143"/>
                      <a:pt x="171" y="143"/>
                      <a:pt x="171" y="143"/>
                    </a:cubicBezTo>
                    <a:cubicBezTo>
                      <a:pt x="171" y="143"/>
                      <a:pt x="171" y="143"/>
                      <a:pt x="171" y="143"/>
                    </a:cubicBezTo>
                    <a:cubicBezTo>
                      <a:pt x="170" y="143"/>
                      <a:pt x="170" y="143"/>
                      <a:pt x="170" y="143"/>
                    </a:cubicBezTo>
                    <a:cubicBezTo>
                      <a:pt x="169" y="143"/>
                      <a:pt x="169" y="143"/>
                      <a:pt x="169" y="143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69" y="142"/>
                      <a:pt x="169" y="142"/>
                      <a:pt x="169" y="142"/>
                    </a:cubicBezTo>
                    <a:cubicBezTo>
                      <a:pt x="170" y="142"/>
                      <a:pt x="170" y="142"/>
                      <a:pt x="170" y="142"/>
                    </a:cubicBezTo>
                    <a:cubicBezTo>
                      <a:pt x="171" y="142"/>
                      <a:pt x="171" y="142"/>
                      <a:pt x="171" y="142"/>
                    </a:cubicBezTo>
                    <a:cubicBezTo>
                      <a:pt x="171" y="142"/>
                      <a:pt x="171" y="142"/>
                      <a:pt x="171" y="142"/>
                    </a:cubicBezTo>
                    <a:cubicBezTo>
                      <a:pt x="171" y="142"/>
                      <a:pt x="171" y="142"/>
                      <a:pt x="171" y="142"/>
                    </a:cubicBezTo>
                    <a:cubicBezTo>
                      <a:pt x="172" y="141"/>
                      <a:pt x="172" y="141"/>
                      <a:pt x="172" y="141"/>
                    </a:cubicBezTo>
                    <a:cubicBezTo>
                      <a:pt x="172" y="140"/>
                      <a:pt x="172" y="140"/>
                      <a:pt x="172" y="140"/>
                    </a:cubicBezTo>
                    <a:cubicBezTo>
                      <a:pt x="172" y="139"/>
                      <a:pt x="172" y="139"/>
                      <a:pt x="172" y="139"/>
                    </a:cubicBezTo>
                    <a:cubicBezTo>
                      <a:pt x="172" y="138"/>
                      <a:pt x="172" y="138"/>
                      <a:pt x="172" y="138"/>
                    </a:cubicBezTo>
                    <a:cubicBezTo>
                      <a:pt x="170" y="138"/>
                      <a:pt x="170" y="138"/>
                      <a:pt x="170" y="138"/>
                    </a:cubicBezTo>
                    <a:cubicBezTo>
                      <a:pt x="170" y="137"/>
                      <a:pt x="170" y="137"/>
                      <a:pt x="170" y="137"/>
                    </a:cubicBezTo>
                    <a:cubicBezTo>
                      <a:pt x="171" y="137"/>
                      <a:pt x="171" y="137"/>
                      <a:pt x="171" y="137"/>
                    </a:cubicBezTo>
                    <a:cubicBezTo>
                      <a:pt x="172" y="137"/>
                      <a:pt x="172" y="137"/>
                      <a:pt x="172" y="137"/>
                    </a:cubicBezTo>
                    <a:cubicBezTo>
                      <a:pt x="173" y="136"/>
                      <a:pt x="173" y="136"/>
                      <a:pt x="173" y="136"/>
                    </a:cubicBezTo>
                    <a:cubicBezTo>
                      <a:pt x="173" y="136"/>
                      <a:pt x="173" y="136"/>
                      <a:pt x="173" y="136"/>
                    </a:cubicBezTo>
                    <a:cubicBezTo>
                      <a:pt x="174" y="135"/>
                      <a:pt x="174" y="135"/>
                      <a:pt x="174" y="135"/>
                    </a:cubicBezTo>
                    <a:cubicBezTo>
                      <a:pt x="174" y="135"/>
                      <a:pt x="174" y="135"/>
                      <a:pt x="174" y="135"/>
                    </a:cubicBezTo>
                    <a:cubicBezTo>
                      <a:pt x="173" y="134"/>
                      <a:pt x="173" y="134"/>
                      <a:pt x="173" y="134"/>
                    </a:cubicBezTo>
                    <a:cubicBezTo>
                      <a:pt x="173" y="134"/>
                      <a:pt x="173" y="134"/>
                      <a:pt x="173" y="134"/>
                    </a:cubicBezTo>
                    <a:cubicBezTo>
                      <a:pt x="172" y="134"/>
                      <a:pt x="172" y="134"/>
                      <a:pt x="172" y="134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6" y="137"/>
                      <a:pt x="166" y="137"/>
                      <a:pt x="166" y="137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6" y="135"/>
                      <a:pt x="166" y="135"/>
                      <a:pt x="166" y="135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66" y="134"/>
                      <a:pt x="166" y="134"/>
                      <a:pt x="166" y="134"/>
                    </a:cubicBezTo>
                    <a:cubicBezTo>
                      <a:pt x="167" y="133"/>
                      <a:pt x="167" y="133"/>
                      <a:pt x="167" y="133"/>
                    </a:cubicBezTo>
                    <a:cubicBezTo>
                      <a:pt x="167" y="132"/>
                      <a:pt x="167" y="132"/>
                      <a:pt x="167" y="132"/>
                    </a:cubicBezTo>
                    <a:cubicBezTo>
                      <a:pt x="168" y="131"/>
                      <a:pt x="168" y="131"/>
                      <a:pt x="168" y="131"/>
                    </a:cubicBezTo>
                    <a:cubicBezTo>
                      <a:pt x="167" y="130"/>
                      <a:pt x="167" y="130"/>
                      <a:pt x="167" y="130"/>
                    </a:cubicBezTo>
                    <a:cubicBezTo>
                      <a:pt x="167" y="130"/>
                      <a:pt x="167" y="130"/>
                      <a:pt x="167" y="130"/>
                    </a:cubicBezTo>
                    <a:cubicBezTo>
                      <a:pt x="166" y="130"/>
                      <a:pt x="166" y="130"/>
                      <a:pt x="166" y="130"/>
                    </a:cubicBezTo>
                    <a:cubicBezTo>
                      <a:pt x="166" y="129"/>
                      <a:pt x="166" y="129"/>
                      <a:pt x="166" y="129"/>
                    </a:cubicBezTo>
                    <a:cubicBezTo>
                      <a:pt x="165" y="128"/>
                      <a:pt x="165" y="128"/>
                      <a:pt x="165" y="128"/>
                    </a:cubicBezTo>
                    <a:cubicBezTo>
                      <a:pt x="165" y="127"/>
                      <a:pt x="165" y="127"/>
                      <a:pt x="165" y="127"/>
                    </a:cubicBezTo>
                    <a:cubicBezTo>
                      <a:pt x="165" y="126"/>
                      <a:pt x="165" y="126"/>
                      <a:pt x="165" y="126"/>
                    </a:cubicBezTo>
                    <a:cubicBezTo>
                      <a:pt x="166" y="125"/>
                      <a:pt x="166" y="125"/>
                      <a:pt x="166" y="125"/>
                    </a:cubicBezTo>
                    <a:cubicBezTo>
                      <a:pt x="166" y="124"/>
                      <a:pt x="166" y="124"/>
                      <a:pt x="166" y="124"/>
                    </a:cubicBezTo>
                    <a:cubicBezTo>
                      <a:pt x="166" y="122"/>
                      <a:pt x="166" y="122"/>
                      <a:pt x="166" y="122"/>
                    </a:cubicBez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7"/>
                      <a:pt x="169" y="117"/>
                      <a:pt x="169" y="117"/>
                    </a:cubicBezTo>
                    <a:cubicBezTo>
                      <a:pt x="169" y="116"/>
                      <a:pt x="169" y="116"/>
                      <a:pt x="169" y="116"/>
                    </a:cubicBezTo>
                    <a:cubicBezTo>
                      <a:pt x="169" y="115"/>
                      <a:pt x="169" y="115"/>
                      <a:pt x="169" y="115"/>
                    </a:cubicBezTo>
                    <a:cubicBezTo>
                      <a:pt x="168" y="115"/>
                      <a:pt x="168" y="115"/>
                      <a:pt x="168" y="115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7" y="114"/>
                      <a:pt x="167" y="114"/>
                    </a:cubicBezTo>
                    <a:cubicBezTo>
                      <a:pt x="168" y="113"/>
                      <a:pt x="168" y="113"/>
                      <a:pt x="168" y="113"/>
                    </a:cubicBezTo>
                    <a:cubicBezTo>
                      <a:pt x="167" y="113"/>
                      <a:pt x="167" y="113"/>
                      <a:pt x="167" y="113"/>
                    </a:cubicBezTo>
                    <a:cubicBezTo>
                      <a:pt x="167" y="113"/>
                      <a:pt x="167" y="113"/>
                      <a:pt x="167" y="113"/>
                    </a:cubicBezTo>
                    <a:cubicBezTo>
                      <a:pt x="167" y="113"/>
                      <a:pt x="167" y="113"/>
                      <a:pt x="167" y="113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167" y="111"/>
                      <a:pt x="167" y="111"/>
                      <a:pt x="167" y="111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10"/>
                      <a:pt x="166" y="110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7" y="110"/>
                      <a:pt x="167" y="110"/>
                      <a:pt x="167" y="110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67" y="107"/>
                      <a:pt x="167" y="107"/>
                      <a:pt x="167" y="107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69" y="105"/>
                      <a:pt x="169" y="105"/>
                      <a:pt x="169" y="105"/>
                    </a:cubicBezTo>
                    <a:cubicBezTo>
                      <a:pt x="169" y="104"/>
                      <a:pt x="169" y="104"/>
                      <a:pt x="169" y="104"/>
                    </a:cubicBezTo>
                    <a:cubicBezTo>
                      <a:pt x="169" y="104"/>
                      <a:pt x="169" y="104"/>
                      <a:pt x="169" y="104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68" y="103"/>
                      <a:pt x="168" y="103"/>
                      <a:pt x="168" y="103"/>
                    </a:cubicBezTo>
                    <a:cubicBezTo>
                      <a:pt x="168" y="102"/>
                      <a:pt x="168" y="102"/>
                      <a:pt x="168" y="102"/>
                    </a:cubicBezTo>
                    <a:cubicBezTo>
                      <a:pt x="170" y="100"/>
                      <a:pt x="170" y="100"/>
                      <a:pt x="170" y="100"/>
                    </a:cubicBezTo>
                    <a:cubicBezTo>
                      <a:pt x="171" y="98"/>
                      <a:pt x="171" y="98"/>
                      <a:pt x="171" y="98"/>
                    </a:cubicBezTo>
                    <a:cubicBezTo>
                      <a:pt x="171" y="97"/>
                      <a:pt x="171" y="97"/>
                      <a:pt x="171" y="97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72" y="97"/>
                      <a:pt x="172" y="97"/>
                      <a:pt x="172" y="97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5"/>
                      <a:pt x="173" y="95"/>
                      <a:pt x="173" y="95"/>
                    </a:cubicBezTo>
                    <a:cubicBezTo>
                      <a:pt x="173" y="94"/>
                      <a:pt x="173" y="94"/>
                      <a:pt x="173" y="94"/>
                    </a:cubicBezTo>
                    <a:cubicBezTo>
                      <a:pt x="173" y="94"/>
                      <a:pt x="173" y="94"/>
                      <a:pt x="173" y="94"/>
                    </a:cubicBezTo>
                    <a:cubicBezTo>
                      <a:pt x="173" y="93"/>
                      <a:pt x="173" y="93"/>
                      <a:pt x="173" y="93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6" y="89"/>
                      <a:pt x="176" y="89"/>
                      <a:pt x="176" y="89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8" y="86"/>
                      <a:pt x="178" y="86"/>
                      <a:pt x="178" y="86"/>
                    </a:cubicBezTo>
                    <a:cubicBezTo>
                      <a:pt x="178" y="83"/>
                      <a:pt x="178" y="83"/>
                      <a:pt x="178" y="83"/>
                    </a:cubicBezTo>
                    <a:cubicBezTo>
                      <a:pt x="179" y="82"/>
                      <a:pt x="179" y="82"/>
                      <a:pt x="179" y="82"/>
                    </a:cubicBezTo>
                    <a:cubicBezTo>
                      <a:pt x="181" y="80"/>
                      <a:pt x="181" y="80"/>
                      <a:pt x="181" y="80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2" y="79"/>
                      <a:pt x="182" y="79"/>
                      <a:pt x="182" y="79"/>
                    </a:cubicBezTo>
                    <a:cubicBezTo>
                      <a:pt x="183" y="78"/>
                      <a:pt x="183" y="78"/>
                      <a:pt x="183" y="78"/>
                    </a:cubicBezTo>
                    <a:cubicBezTo>
                      <a:pt x="185" y="78"/>
                      <a:pt x="185" y="78"/>
                      <a:pt x="185" y="78"/>
                    </a:cubicBezTo>
                    <a:cubicBezTo>
                      <a:pt x="185" y="78"/>
                      <a:pt x="185" y="78"/>
                      <a:pt x="185" y="78"/>
                    </a:cubicBezTo>
                    <a:cubicBezTo>
                      <a:pt x="185" y="78"/>
                      <a:pt x="185" y="78"/>
                      <a:pt x="185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7" y="78"/>
                      <a:pt x="187" y="78"/>
                      <a:pt x="187" y="78"/>
                    </a:cubicBezTo>
                    <a:cubicBezTo>
                      <a:pt x="187" y="78"/>
                      <a:pt x="187" y="78"/>
                      <a:pt x="187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9"/>
                      <a:pt x="188" y="79"/>
                      <a:pt x="188" y="79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89" y="80"/>
                      <a:pt x="189" y="80"/>
                      <a:pt x="189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1" y="80"/>
                      <a:pt x="191" y="80"/>
                      <a:pt x="191" y="80"/>
                    </a:cubicBezTo>
                    <a:cubicBezTo>
                      <a:pt x="192" y="80"/>
                      <a:pt x="192" y="80"/>
                      <a:pt x="192" y="80"/>
                    </a:cubicBezTo>
                    <a:cubicBezTo>
                      <a:pt x="192" y="79"/>
                      <a:pt x="192" y="79"/>
                      <a:pt x="192" y="79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90" y="75"/>
                      <a:pt x="190" y="75"/>
                      <a:pt x="190" y="75"/>
                    </a:cubicBezTo>
                    <a:cubicBezTo>
                      <a:pt x="189" y="74"/>
                      <a:pt x="189" y="74"/>
                      <a:pt x="189" y="74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9" y="71"/>
                      <a:pt x="189" y="71"/>
                      <a:pt x="189" y="71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86" y="67"/>
                      <a:pt x="186" y="67"/>
                      <a:pt x="186" y="67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5" y="66"/>
                      <a:pt x="185" y="66"/>
                      <a:pt x="185" y="66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86" y="65"/>
                      <a:pt x="186" y="65"/>
                      <a:pt x="186" y="65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7" y="66"/>
                      <a:pt x="187" y="66"/>
                      <a:pt x="187" y="66"/>
                    </a:cubicBezTo>
                    <a:cubicBezTo>
                      <a:pt x="189" y="67"/>
                      <a:pt x="189" y="67"/>
                      <a:pt x="189" y="67"/>
                    </a:cubicBezTo>
                    <a:cubicBezTo>
                      <a:pt x="190" y="67"/>
                      <a:pt x="190" y="67"/>
                      <a:pt x="190" y="67"/>
                    </a:cubicBezTo>
                    <a:cubicBezTo>
                      <a:pt x="190" y="68"/>
                      <a:pt x="190" y="68"/>
                      <a:pt x="190" y="68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2" y="73"/>
                      <a:pt x="192" y="73"/>
                      <a:pt x="192" y="73"/>
                    </a:cubicBezTo>
                    <a:cubicBezTo>
                      <a:pt x="193" y="74"/>
                      <a:pt x="193" y="74"/>
                      <a:pt x="193" y="74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196" y="75"/>
                      <a:pt x="196" y="75"/>
                      <a:pt x="196" y="75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204" y="77"/>
                      <a:pt x="204" y="77"/>
                      <a:pt x="204" y="77"/>
                    </a:cubicBezTo>
                    <a:cubicBezTo>
                      <a:pt x="205" y="77"/>
                      <a:pt x="205" y="77"/>
                      <a:pt x="205" y="77"/>
                    </a:cubicBezTo>
                    <a:cubicBezTo>
                      <a:pt x="206" y="78"/>
                      <a:pt x="206" y="78"/>
                      <a:pt x="206" y="78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8" y="79"/>
                      <a:pt x="208" y="79"/>
                      <a:pt x="208" y="79"/>
                    </a:cubicBezTo>
                    <a:cubicBezTo>
                      <a:pt x="208" y="79"/>
                      <a:pt x="208" y="79"/>
                      <a:pt x="208" y="79"/>
                    </a:cubicBezTo>
                    <a:cubicBezTo>
                      <a:pt x="209" y="79"/>
                      <a:pt x="209" y="79"/>
                      <a:pt x="209" y="79"/>
                    </a:cubicBezTo>
                    <a:cubicBezTo>
                      <a:pt x="209" y="78"/>
                      <a:pt x="209" y="78"/>
                      <a:pt x="209" y="78"/>
                    </a:cubicBezTo>
                    <a:cubicBezTo>
                      <a:pt x="209" y="78"/>
                      <a:pt x="209" y="78"/>
                      <a:pt x="209" y="78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13" y="79"/>
                      <a:pt x="213" y="79"/>
                      <a:pt x="213" y="79"/>
                    </a:cubicBezTo>
                    <a:cubicBezTo>
                      <a:pt x="214" y="79"/>
                      <a:pt x="214" y="79"/>
                      <a:pt x="214" y="79"/>
                    </a:cubicBezTo>
                    <a:cubicBezTo>
                      <a:pt x="215" y="79"/>
                      <a:pt x="215" y="79"/>
                      <a:pt x="215" y="79"/>
                    </a:cubicBezTo>
                    <a:cubicBezTo>
                      <a:pt x="215" y="79"/>
                      <a:pt x="215" y="79"/>
                      <a:pt x="215" y="79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6" y="79"/>
                      <a:pt x="216" y="79"/>
                      <a:pt x="216" y="79"/>
                    </a:cubicBezTo>
                    <a:cubicBezTo>
                      <a:pt x="219" y="78"/>
                      <a:pt x="219" y="78"/>
                      <a:pt x="219" y="78"/>
                    </a:cubicBezTo>
                    <a:cubicBezTo>
                      <a:pt x="220" y="77"/>
                      <a:pt x="220" y="77"/>
                      <a:pt x="220" y="77"/>
                    </a:cubicBezTo>
                    <a:cubicBezTo>
                      <a:pt x="221" y="77"/>
                      <a:pt x="221" y="77"/>
                      <a:pt x="221" y="77"/>
                    </a:cubicBezTo>
                    <a:cubicBezTo>
                      <a:pt x="222" y="78"/>
                      <a:pt x="222" y="78"/>
                      <a:pt x="222" y="78"/>
                    </a:cubicBezTo>
                    <a:cubicBezTo>
                      <a:pt x="222" y="78"/>
                      <a:pt x="222" y="78"/>
                      <a:pt x="222" y="78"/>
                    </a:cubicBezTo>
                    <a:cubicBezTo>
                      <a:pt x="224" y="79"/>
                      <a:pt x="224" y="79"/>
                      <a:pt x="224" y="79"/>
                    </a:cubicBezTo>
                    <a:cubicBezTo>
                      <a:pt x="225" y="79"/>
                      <a:pt x="225" y="79"/>
                      <a:pt x="225" y="79"/>
                    </a:cubicBezTo>
                    <a:cubicBezTo>
                      <a:pt x="225" y="79"/>
                      <a:pt x="225" y="79"/>
                      <a:pt x="225" y="79"/>
                    </a:cubicBezTo>
                    <a:cubicBezTo>
                      <a:pt x="226" y="79"/>
                      <a:pt x="226" y="79"/>
                      <a:pt x="226" y="79"/>
                    </a:cubicBezTo>
                    <a:cubicBezTo>
                      <a:pt x="226" y="79"/>
                      <a:pt x="226" y="79"/>
                      <a:pt x="226" y="79"/>
                    </a:cubicBezTo>
                    <a:cubicBezTo>
                      <a:pt x="227" y="79"/>
                      <a:pt x="227" y="79"/>
                      <a:pt x="227" y="79"/>
                    </a:cubicBezTo>
                    <a:cubicBezTo>
                      <a:pt x="227" y="79"/>
                      <a:pt x="227" y="79"/>
                      <a:pt x="227" y="79"/>
                    </a:cubicBezTo>
                    <a:cubicBezTo>
                      <a:pt x="228" y="78"/>
                      <a:pt x="228" y="78"/>
                      <a:pt x="228" y="78"/>
                    </a:cubicBezTo>
                    <a:cubicBezTo>
                      <a:pt x="228" y="77"/>
                      <a:pt x="228" y="77"/>
                      <a:pt x="228" y="77"/>
                    </a:cubicBezTo>
                    <a:cubicBezTo>
                      <a:pt x="229" y="76"/>
                      <a:pt x="229" y="76"/>
                      <a:pt x="229" y="76"/>
                    </a:cubicBezTo>
                    <a:cubicBezTo>
                      <a:pt x="232" y="75"/>
                      <a:pt x="232" y="75"/>
                      <a:pt x="232" y="75"/>
                    </a:cubicBezTo>
                    <a:cubicBezTo>
                      <a:pt x="233" y="75"/>
                      <a:pt x="233" y="75"/>
                      <a:pt x="233" y="75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5" y="72"/>
                      <a:pt x="235" y="72"/>
                      <a:pt x="235" y="72"/>
                    </a:cubicBezTo>
                    <a:cubicBezTo>
                      <a:pt x="236" y="72"/>
                      <a:pt x="236" y="72"/>
                      <a:pt x="236" y="72"/>
                    </a:cubicBezTo>
                    <a:lnTo>
                      <a:pt x="236" y="7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1" name="Freeform 125">
                <a:extLst>
                  <a:ext uri="{FF2B5EF4-FFF2-40B4-BE49-F238E27FC236}">
                    <a16:creationId xmlns="" xmlns:a16="http://schemas.microsoft.com/office/drawing/2014/main" id="{40245D5E-9D7B-4CD2-AD8B-9C633AD0BA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6" y="2208"/>
                <a:ext cx="503" cy="288"/>
              </a:xfrm>
              <a:custGeom>
                <a:avLst/>
                <a:gdLst>
                  <a:gd name="T0" fmla="*/ 170 w 503"/>
                  <a:gd name="T1" fmla="*/ 2 h 288"/>
                  <a:gd name="T2" fmla="*/ 268 w 503"/>
                  <a:gd name="T3" fmla="*/ 143 h 288"/>
                  <a:gd name="T4" fmla="*/ 331 w 503"/>
                  <a:gd name="T5" fmla="*/ 273 h 288"/>
                  <a:gd name="T6" fmla="*/ 322 w 503"/>
                  <a:gd name="T7" fmla="*/ 252 h 288"/>
                  <a:gd name="T8" fmla="*/ 331 w 503"/>
                  <a:gd name="T9" fmla="*/ 195 h 288"/>
                  <a:gd name="T10" fmla="*/ 299 w 503"/>
                  <a:gd name="T11" fmla="*/ 185 h 288"/>
                  <a:gd name="T12" fmla="*/ 264 w 503"/>
                  <a:gd name="T13" fmla="*/ 187 h 288"/>
                  <a:gd name="T14" fmla="*/ 222 w 503"/>
                  <a:gd name="T15" fmla="*/ 193 h 288"/>
                  <a:gd name="T16" fmla="*/ 193 w 503"/>
                  <a:gd name="T17" fmla="*/ 180 h 288"/>
                  <a:gd name="T18" fmla="*/ 174 w 503"/>
                  <a:gd name="T19" fmla="*/ 138 h 288"/>
                  <a:gd name="T20" fmla="*/ 159 w 503"/>
                  <a:gd name="T21" fmla="*/ 130 h 288"/>
                  <a:gd name="T22" fmla="*/ 157 w 503"/>
                  <a:gd name="T23" fmla="*/ 111 h 288"/>
                  <a:gd name="T24" fmla="*/ 142 w 503"/>
                  <a:gd name="T25" fmla="*/ 109 h 288"/>
                  <a:gd name="T26" fmla="*/ 109 w 503"/>
                  <a:gd name="T27" fmla="*/ 111 h 288"/>
                  <a:gd name="T28" fmla="*/ 69 w 503"/>
                  <a:gd name="T29" fmla="*/ 94 h 288"/>
                  <a:gd name="T30" fmla="*/ 54 w 503"/>
                  <a:gd name="T31" fmla="*/ 143 h 288"/>
                  <a:gd name="T32" fmla="*/ 33 w 503"/>
                  <a:gd name="T33" fmla="*/ 145 h 288"/>
                  <a:gd name="T34" fmla="*/ 23 w 503"/>
                  <a:gd name="T35" fmla="*/ 180 h 288"/>
                  <a:gd name="T36" fmla="*/ 35 w 503"/>
                  <a:gd name="T37" fmla="*/ 199 h 288"/>
                  <a:gd name="T38" fmla="*/ 10 w 503"/>
                  <a:gd name="T39" fmla="*/ 220 h 288"/>
                  <a:gd name="T40" fmla="*/ 12 w 503"/>
                  <a:gd name="T41" fmla="*/ 239 h 288"/>
                  <a:gd name="T42" fmla="*/ 21 w 503"/>
                  <a:gd name="T43" fmla="*/ 241 h 288"/>
                  <a:gd name="T44" fmla="*/ 46 w 503"/>
                  <a:gd name="T45" fmla="*/ 239 h 288"/>
                  <a:gd name="T46" fmla="*/ 67 w 503"/>
                  <a:gd name="T47" fmla="*/ 248 h 288"/>
                  <a:gd name="T48" fmla="*/ 77 w 503"/>
                  <a:gd name="T49" fmla="*/ 246 h 288"/>
                  <a:gd name="T50" fmla="*/ 94 w 503"/>
                  <a:gd name="T51" fmla="*/ 243 h 288"/>
                  <a:gd name="T52" fmla="*/ 130 w 503"/>
                  <a:gd name="T53" fmla="*/ 246 h 288"/>
                  <a:gd name="T54" fmla="*/ 165 w 503"/>
                  <a:gd name="T55" fmla="*/ 256 h 288"/>
                  <a:gd name="T56" fmla="*/ 182 w 503"/>
                  <a:gd name="T57" fmla="*/ 252 h 288"/>
                  <a:gd name="T58" fmla="*/ 237 w 503"/>
                  <a:gd name="T59" fmla="*/ 250 h 288"/>
                  <a:gd name="T60" fmla="*/ 258 w 503"/>
                  <a:gd name="T61" fmla="*/ 262 h 288"/>
                  <a:gd name="T62" fmla="*/ 272 w 503"/>
                  <a:gd name="T63" fmla="*/ 262 h 288"/>
                  <a:gd name="T64" fmla="*/ 287 w 503"/>
                  <a:gd name="T65" fmla="*/ 269 h 288"/>
                  <a:gd name="T66" fmla="*/ 308 w 503"/>
                  <a:gd name="T67" fmla="*/ 275 h 288"/>
                  <a:gd name="T68" fmla="*/ 348 w 503"/>
                  <a:gd name="T69" fmla="*/ 283 h 288"/>
                  <a:gd name="T70" fmla="*/ 232 w 503"/>
                  <a:gd name="T71" fmla="*/ 260 h 288"/>
                  <a:gd name="T72" fmla="*/ 283 w 503"/>
                  <a:gd name="T73" fmla="*/ 141 h 288"/>
                  <a:gd name="T74" fmla="*/ 348 w 503"/>
                  <a:gd name="T75" fmla="*/ 134 h 288"/>
                  <a:gd name="T76" fmla="*/ 295 w 503"/>
                  <a:gd name="T77" fmla="*/ 130 h 288"/>
                  <a:gd name="T78" fmla="*/ 165 w 503"/>
                  <a:gd name="T79" fmla="*/ 124 h 288"/>
                  <a:gd name="T80" fmla="*/ 209 w 503"/>
                  <a:gd name="T81" fmla="*/ 141 h 288"/>
                  <a:gd name="T82" fmla="*/ 209 w 503"/>
                  <a:gd name="T83" fmla="*/ 138 h 288"/>
                  <a:gd name="T84" fmla="*/ 249 w 503"/>
                  <a:gd name="T85" fmla="*/ 136 h 288"/>
                  <a:gd name="T86" fmla="*/ 276 w 503"/>
                  <a:gd name="T87" fmla="*/ 128 h 288"/>
                  <a:gd name="T88" fmla="*/ 289 w 503"/>
                  <a:gd name="T89" fmla="*/ 109 h 288"/>
                  <a:gd name="T90" fmla="*/ 180 w 503"/>
                  <a:gd name="T91" fmla="*/ 113 h 288"/>
                  <a:gd name="T92" fmla="*/ 325 w 503"/>
                  <a:gd name="T93" fmla="*/ 130 h 288"/>
                  <a:gd name="T94" fmla="*/ 467 w 503"/>
                  <a:gd name="T95" fmla="*/ 132 h 288"/>
                  <a:gd name="T96" fmla="*/ 459 w 503"/>
                  <a:gd name="T97" fmla="*/ 134 h 288"/>
                  <a:gd name="T98" fmla="*/ 467 w 503"/>
                  <a:gd name="T99" fmla="*/ 132 h 288"/>
                  <a:gd name="T100" fmla="*/ 438 w 503"/>
                  <a:gd name="T101" fmla="*/ 115 h 288"/>
                  <a:gd name="T102" fmla="*/ 360 w 503"/>
                  <a:gd name="T103" fmla="*/ 132 h 288"/>
                  <a:gd name="T104" fmla="*/ 425 w 503"/>
                  <a:gd name="T105" fmla="*/ 117 h 288"/>
                  <a:gd name="T106" fmla="*/ 433 w 503"/>
                  <a:gd name="T107" fmla="*/ 120 h 288"/>
                  <a:gd name="T108" fmla="*/ 440 w 503"/>
                  <a:gd name="T109" fmla="*/ 124 h 288"/>
                  <a:gd name="T110" fmla="*/ 408 w 503"/>
                  <a:gd name="T111" fmla="*/ 105 h 288"/>
                  <a:gd name="T112" fmla="*/ 410 w 503"/>
                  <a:gd name="T113" fmla="*/ 122 h 288"/>
                  <a:gd name="T114" fmla="*/ 421 w 503"/>
                  <a:gd name="T115" fmla="*/ 117 h 288"/>
                  <a:gd name="T116" fmla="*/ 425 w 503"/>
                  <a:gd name="T117" fmla="*/ 1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3" h="288">
                    <a:moveTo>
                      <a:pt x="157" y="10"/>
                    </a:moveTo>
                    <a:lnTo>
                      <a:pt x="157" y="10"/>
                    </a:lnTo>
                    <a:lnTo>
                      <a:pt x="159" y="10"/>
                    </a:lnTo>
                    <a:lnTo>
                      <a:pt x="161" y="10"/>
                    </a:lnTo>
                    <a:lnTo>
                      <a:pt x="161" y="10"/>
                    </a:lnTo>
                    <a:lnTo>
                      <a:pt x="163" y="10"/>
                    </a:lnTo>
                    <a:lnTo>
                      <a:pt x="163" y="10"/>
                    </a:lnTo>
                    <a:lnTo>
                      <a:pt x="165" y="10"/>
                    </a:lnTo>
                    <a:lnTo>
                      <a:pt x="167" y="10"/>
                    </a:lnTo>
                    <a:lnTo>
                      <a:pt x="167" y="10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70" y="6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59" y="2"/>
                    </a:lnTo>
                    <a:lnTo>
                      <a:pt x="159" y="4"/>
                    </a:lnTo>
                    <a:lnTo>
                      <a:pt x="157" y="6"/>
                    </a:lnTo>
                    <a:lnTo>
                      <a:pt x="155" y="6"/>
                    </a:lnTo>
                    <a:lnTo>
                      <a:pt x="157" y="8"/>
                    </a:lnTo>
                    <a:lnTo>
                      <a:pt x="157" y="10"/>
                    </a:lnTo>
                    <a:close/>
                    <a:moveTo>
                      <a:pt x="266" y="141"/>
                    </a:moveTo>
                    <a:lnTo>
                      <a:pt x="266" y="141"/>
                    </a:lnTo>
                    <a:lnTo>
                      <a:pt x="268" y="143"/>
                    </a:lnTo>
                    <a:lnTo>
                      <a:pt x="270" y="143"/>
                    </a:lnTo>
                    <a:lnTo>
                      <a:pt x="270" y="141"/>
                    </a:lnTo>
                    <a:lnTo>
                      <a:pt x="270" y="141"/>
                    </a:lnTo>
                    <a:lnTo>
                      <a:pt x="268" y="141"/>
                    </a:lnTo>
                    <a:lnTo>
                      <a:pt x="266" y="141"/>
                    </a:lnTo>
                    <a:lnTo>
                      <a:pt x="266" y="141"/>
                    </a:lnTo>
                    <a:close/>
                    <a:moveTo>
                      <a:pt x="346" y="279"/>
                    </a:moveTo>
                    <a:lnTo>
                      <a:pt x="346" y="279"/>
                    </a:lnTo>
                    <a:lnTo>
                      <a:pt x="346" y="277"/>
                    </a:lnTo>
                    <a:lnTo>
                      <a:pt x="339" y="275"/>
                    </a:lnTo>
                    <a:lnTo>
                      <a:pt x="337" y="275"/>
                    </a:lnTo>
                    <a:lnTo>
                      <a:pt x="335" y="275"/>
                    </a:lnTo>
                    <a:lnTo>
                      <a:pt x="335" y="275"/>
                    </a:lnTo>
                    <a:lnTo>
                      <a:pt x="333" y="273"/>
                    </a:lnTo>
                    <a:lnTo>
                      <a:pt x="331" y="273"/>
                    </a:lnTo>
                    <a:lnTo>
                      <a:pt x="331" y="271"/>
                    </a:lnTo>
                    <a:lnTo>
                      <a:pt x="329" y="269"/>
                    </a:lnTo>
                    <a:lnTo>
                      <a:pt x="329" y="262"/>
                    </a:lnTo>
                    <a:lnTo>
                      <a:pt x="329" y="258"/>
                    </a:lnTo>
                    <a:lnTo>
                      <a:pt x="327" y="256"/>
                    </a:lnTo>
                    <a:lnTo>
                      <a:pt x="327" y="262"/>
                    </a:lnTo>
                    <a:lnTo>
                      <a:pt x="327" y="264"/>
                    </a:lnTo>
                    <a:lnTo>
                      <a:pt x="327" y="264"/>
                    </a:lnTo>
                    <a:lnTo>
                      <a:pt x="325" y="264"/>
                    </a:lnTo>
                    <a:lnTo>
                      <a:pt x="325" y="262"/>
                    </a:lnTo>
                    <a:lnTo>
                      <a:pt x="325" y="258"/>
                    </a:lnTo>
                    <a:lnTo>
                      <a:pt x="322" y="256"/>
                    </a:lnTo>
                    <a:lnTo>
                      <a:pt x="322" y="254"/>
                    </a:lnTo>
                    <a:lnTo>
                      <a:pt x="322" y="254"/>
                    </a:lnTo>
                    <a:lnTo>
                      <a:pt x="322" y="252"/>
                    </a:lnTo>
                    <a:lnTo>
                      <a:pt x="325" y="248"/>
                    </a:lnTo>
                    <a:lnTo>
                      <a:pt x="327" y="229"/>
                    </a:lnTo>
                    <a:lnTo>
                      <a:pt x="331" y="216"/>
                    </a:lnTo>
                    <a:lnTo>
                      <a:pt x="331" y="212"/>
                    </a:lnTo>
                    <a:lnTo>
                      <a:pt x="331" y="210"/>
                    </a:lnTo>
                    <a:lnTo>
                      <a:pt x="331" y="210"/>
                    </a:lnTo>
                    <a:lnTo>
                      <a:pt x="331" y="210"/>
                    </a:lnTo>
                    <a:lnTo>
                      <a:pt x="331" y="208"/>
                    </a:lnTo>
                    <a:lnTo>
                      <a:pt x="331" y="208"/>
                    </a:lnTo>
                    <a:lnTo>
                      <a:pt x="333" y="206"/>
                    </a:lnTo>
                    <a:lnTo>
                      <a:pt x="333" y="206"/>
                    </a:lnTo>
                    <a:lnTo>
                      <a:pt x="333" y="201"/>
                    </a:lnTo>
                    <a:lnTo>
                      <a:pt x="333" y="199"/>
                    </a:lnTo>
                    <a:lnTo>
                      <a:pt x="333" y="197"/>
                    </a:lnTo>
                    <a:lnTo>
                      <a:pt x="331" y="195"/>
                    </a:lnTo>
                    <a:lnTo>
                      <a:pt x="327" y="193"/>
                    </a:lnTo>
                    <a:lnTo>
                      <a:pt x="327" y="191"/>
                    </a:lnTo>
                    <a:lnTo>
                      <a:pt x="325" y="191"/>
                    </a:lnTo>
                    <a:lnTo>
                      <a:pt x="325" y="191"/>
                    </a:lnTo>
                    <a:lnTo>
                      <a:pt x="322" y="191"/>
                    </a:lnTo>
                    <a:lnTo>
                      <a:pt x="320" y="191"/>
                    </a:lnTo>
                    <a:lnTo>
                      <a:pt x="320" y="191"/>
                    </a:lnTo>
                    <a:lnTo>
                      <a:pt x="318" y="191"/>
                    </a:lnTo>
                    <a:lnTo>
                      <a:pt x="314" y="187"/>
                    </a:lnTo>
                    <a:lnTo>
                      <a:pt x="314" y="187"/>
                    </a:lnTo>
                    <a:lnTo>
                      <a:pt x="312" y="187"/>
                    </a:lnTo>
                    <a:lnTo>
                      <a:pt x="308" y="187"/>
                    </a:lnTo>
                    <a:lnTo>
                      <a:pt x="306" y="187"/>
                    </a:lnTo>
                    <a:lnTo>
                      <a:pt x="302" y="187"/>
                    </a:lnTo>
                    <a:lnTo>
                      <a:pt x="299" y="185"/>
                    </a:lnTo>
                    <a:lnTo>
                      <a:pt x="297" y="180"/>
                    </a:lnTo>
                    <a:lnTo>
                      <a:pt x="293" y="178"/>
                    </a:lnTo>
                    <a:lnTo>
                      <a:pt x="291" y="178"/>
                    </a:lnTo>
                    <a:lnTo>
                      <a:pt x="285" y="185"/>
                    </a:lnTo>
                    <a:lnTo>
                      <a:pt x="283" y="185"/>
                    </a:lnTo>
                    <a:lnTo>
                      <a:pt x="281" y="185"/>
                    </a:lnTo>
                    <a:lnTo>
                      <a:pt x="278" y="185"/>
                    </a:lnTo>
                    <a:lnTo>
                      <a:pt x="276" y="185"/>
                    </a:lnTo>
                    <a:lnTo>
                      <a:pt x="276" y="185"/>
                    </a:lnTo>
                    <a:lnTo>
                      <a:pt x="274" y="185"/>
                    </a:lnTo>
                    <a:lnTo>
                      <a:pt x="272" y="187"/>
                    </a:lnTo>
                    <a:lnTo>
                      <a:pt x="270" y="189"/>
                    </a:lnTo>
                    <a:lnTo>
                      <a:pt x="268" y="189"/>
                    </a:lnTo>
                    <a:lnTo>
                      <a:pt x="266" y="189"/>
                    </a:lnTo>
                    <a:lnTo>
                      <a:pt x="264" y="187"/>
                    </a:lnTo>
                    <a:lnTo>
                      <a:pt x="262" y="187"/>
                    </a:lnTo>
                    <a:lnTo>
                      <a:pt x="260" y="187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45" y="187"/>
                    </a:lnTo>
                    <a:lnTo>
                      <a:pt x="243" y="187"/>
                    </a:lnTo>
                    <a:lnTo>
                      <a:pt x="239" y="189"/>
                    </a:lnTo>
                    <a:lnTo>
                      <a:pt x="239" y="189"/>
                    </a:lnTo>
                    <a:lnTo>
                      <a:pt x="237" y="189"/>
                    </a:lnTo>
                    <a:lnTo>
                      <a:pt x="234" y="189"/>
                    </a:lnTo>
                    <a:lnTo>
                      <a:pt x="230" y="191"/>
                    </a:lnTo>
                    <a:lnTo>
                      <a:pt x="226" y="193"/>
                    </a:lnTo>
                    <a:lnTo>
                      <a:pt x="226" y="195"/>
                    </a:lnTo>
                    <a:lnTo>
                      <a:pt x="224" y="195"/>
                    </a:lnTo>
                    <a:lnTo>
                      <a:pt x="222" y="193"/>
                    </a:lnTo>
                    <a:lnTo>
                      <a:pt x="220" y="191"/>
                    </a:lnTo>
                    <a:lnTo>
                      <a:pt x="218" y="191"/>
                    </a:lnTo>
                    <a:lnTo>
                      <a:pt x="216" y="191"/>
                    </a:lnTo>
                    <a:lnTo>
                      <a:pt x="214" y="191"/>
                    </a:lnTo>
                    <a:lnTo>
                      <a:pt x="214" y="191"/>
                    </a:lnTo>
                    <a:lnTo>
                      <a:pt x="211" y="191"/>
                    </a:lnTo>
                    <a:lnTo>
                      <a:pt x="209" y="189"/>
                    </a:lnTo>
                    <a:lnTo>
                      <a:pt x="207" y="189"/>
                    </a:lnTo>
                    <a:lnTo>
                      <a:pt x="205" y="187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199" y="183"/>
                    </a:lnTo>
                    <a:lnTo>
                      <a:pt x="197" y="183"/>
                    </a:lnTo>
                    <a:lnTo>
                      <a:pt x="195" y="183"/>
                    </a:lnTo>
                    <a:lnTo>
                      <a:pt x="193" y="180"/>
                    </a:lnTo>
                    <a:lnTo>
                      <a:pt x="180" y="176"/>
                    </a:lnTo>
                    <a:lnTo>
                      <a:pt x="172" y="170"/>
                    </a:lnTo>
                    <a:lnTo>
                      <a:pt x="172" y="162"/>
                    </a:lnTo>
                    <a:lnTo>
                      <a:pt x="174" y="162"/>
                    </a:lnTo>
                    <a:lnTo>
                      <a:pt x="176" y="159"/>
                    </a:lnTo>
                    <a:lnTo>
                      <a:pt x="178" y="157"/>
                    </a:lnTo>
                    <a:lnTo>
                      <a:pt x="178" y="153"/>
                    </a:lnTo>
                    <a:lnTo>
                      <a:pt x="178" y="151"/>
                    </a:lnTo>
                    <a:lnTo>
                      <a:pt x="178" y="147"/>
                    </a:lnTo>
                    <a:lnTo>
                      <a:pt x="178" y="147"/>
                    </a:lnTo>
                    <a:lnTo>
                      <a:pt x="178" y="145"/>
                    </a:lnTo>
                    <a:lnTo>
                      <a:pt x="176" y="143"/>
                    </a:lnTo>
                    <a:lnTo>
                      <a:pt x="176" y="141"/>
                    </a:lnTo>
                    <a:lnTo>
                      <a:pt x="174" y="138"/>
                    </a:lnTo>
                    <a:lnTo>
                      <a:pt x="174" y="138"/>
                    </a:lnTo>
                    <a:lnTo>
                      <a:pt x="172" y="138"/>
                    </a:lnTo>
                    <a:lnTo>
                      <a:pt x="170" y="141"/>
                    </a:lnTo>
                    <a:lnTo>
                      <a:pt x="167" y="143"/>
                    </a:lnTo>
                    <a:lnTo>
                      <a:pt x="167" y="145"/>
                    </a:lnTo>
                    <a:lnTo>
                      <a:pt x="161" y="143"/>
                    </a:lnTo>
                    <a:lnTo>
                      <a:pt x="159" y="141"/>
                    </a:lnTo>
                    <a:lnTo>
                      <a:pt x="157" y="138"/>
                    </a:lnTo>
                    <a:lnTo>
                      <a:pt x="163" y="138"/>
                    </a:lnTo>
                    <a:lnTo>
                      <a:pt x="165" y="138"/>
                    </a:lnTo>
                    <a:lnTo>
                      <a:pt x="165" y="136"/>
                    </a:lnTo>
                    <a:lnTo>
                      <a:pt x="163" y="134"/>
                    </a:lnTo>
                    <a:lnTo>
                      <a:pt x="163" y="132"/>
                    </a:lnTo>
                    <a:lnTo>
                      <a:pt x="161" y="132"/>
                    </a:lnTo>
                    <a:lnTo>
                      <a:pt x="161" y="132"/>
                    </a:lnTo>
                    <a:lnTo>
                      <a:pt x="159" y="130"/>
                    </a:lnTo>
                    <a:lnTo>
                      <a:pt x="159" y="128"/>
                    </a:lnTo>
                    <a:lnTo>
                      <a:pt x="159" y="128"/>
                    </a:lnTo>
                    <a:lnTo>
                      <a:pt x="159" y="126"/>
                    </a:lnTo>
                    <a:lnTo>
                      <a:pt x="161" y="126"/>
                    </a:lnTo>
                    <a:lnTo>
                      <a:pt x="163" y="126"/>
                    </a:lnTo>
                    <a:lnTo>
                      <a:pt x="163" y="124"/>
                    </a:lnTo>
                    <a:lnTo>
                      <a:pt x="161" y="124"/>
                    </a:lnTo>
                    <a:lnTo>
                      <a:pt x="159" y="124"/>
                    </a:lnTo>
                    <a:lnTo>
                      <a:pt x="159" y="124"/>
                    </a:lnTo>
                    <a:lnTo>
                      <a:pt x="157" y="124"/>
                    </a:lnTo>
                    <a:lnTo>
                      <a:pt x="155" y="120"/>
                    </a:lnTo>
                    <a:lnTo>
                      <a:pt x="155" y="120"/>
                    </a:lnTo>
                    <a:lnTo>
                      <a:pt x="155" y="117"/>
                    </a:lnTo>
                    <a:lnTo>
                      <a:pt x="157" y="113"/>
                    </a:lnTo>
                    <a:lnTo>
                      <a:pt x="157" y="111"/>
                    </a:lnTo>
                    <a:lnTo>
                      <a:pt x="157" y="109"/>
                    </a:lnTo>
                    <a:lnTo>
                      <a:pt x="157" y="109"/>
                    </a:lnTo>
                    <a:lnTo>
                      <a:pt x="157" y="109"/>
                    </a:lnTo>
                    <a:lnTo>
                      <a:pt x="155" y="107"/>
                    </a:lnTo>
                    <a:lnTo>
                      <a:pt x="155" y="107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3" y="109"/>
                    </a:lnTo>
                    <a:lnTo>
                      <a:pt x="153" y="111"/>
                    </a:lnTo>
                    <a:lnTo>
                      <a:pt x="151" y="111"/>
                    </a:lnTo>
                    <a:lnTo>
                      <a:pt x="151" y="111"/>
                    </a:lnTo>
                    <a:lnTo>
                      <a:pt x="149" y="111"/>
                    </a:lnTo>
                    <a:lnTo>
                      <a:pt x="147" y="111"/>
                    </a:lnTo>
                    <a:lnTo>
                      <a:pt x="144" y="109"/>
                    </a:lnTo>
                    <a:lnTo>
                      <a:pt x="142" y="109"/>
                    </a:lnTo>
                    <a:lnTo>
                      <a:pt x="142" y="107"/>
                    </a:lnTo>
                    <a:lnTo>
                      <a:pt x="140" y="107"/>
                    </a:lnTo>
                    <a:lnTo>
                      <a:pt x="140" y="109"/>
                    </a:lnTo>
                    <a:lnTo>
                      <a:pt x="140" y="109"/>
                    </a:lnTo>
                    <a:lnTo>
                      <a:pt x="138" y="109"/>
                    </a:lnTo>
                    <a:lnTo>
                      <a:pt x="134" y="107"/>
                    </a:lnTo>
                    <a:lnTo>
                      <a:pt x="132" y="107"/>
                    </a:lnTo>
                    <a:lnTo>
                      <a:pt x="128" y="109"/>
                    </a:lnTo>
                    <a:lnTo>
                      <a:pt x="128" y="109"/>
                    </a:lnTo>
                    <a:lnTo>
                      <a:pt x="123" y="109"/>
                    </a:lnTo>
                    <a:lnTo>
                      <a:pt x="121" y="109"/>
                    </a:lnTo>
                    <a:lnTo>
                      <a:pt x="119" y="111"/>
                    </a:lnTo>
                    <a:lnTo>
                      <a:pt x="115" y="111"/>
                    </a:lnTo>
                    <a:lnTo>
                      <a:pt x="111" y="111"/>
                    </a:lnTo>
                    <a:lnTo>
                      <a:pt x="109" y="111"/>
                    </a:lnTo>
                    <a:lnTo>
                      <a:pt x="107" y="109"/>
                    </a:lnTo>
                    <a:lnTo>
                      <a:pt x="100" y="103"/>
                    </a:lnTo>
                    <a:lnTo>
                      <a:pt x="98" y="99"/>
                    </a:lnTo>
                    <a:lnTo>
                      <a:pt x="96" y="99"/>
                    </a:lnTo>
                    <a:lnTo>
                      <a:pt x="94" y="99"/>
                    </a:lnTo>
                    <a:lnTo>
                      <a:pt x="92" y="101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86" y="101"/>
                    </a:lnTo>
                    <a:lnTo>
                      <a:pt x="82" y="101"/>
                    </a:lnTo>
                    <a:lnTo>
                      <a:pt x="75" y="99"/>
                    </a:lnTo>
                    <a:lnTo>
                      <a:pt x="73" y="99"/>
                    </a:lnTo>
                    <a:lnTo>
                      <a:pt x="71" y="96"/>
                    </a:lnTo>
                    <a:lnTo>
                      <a:pt x="69" y="94"/>
                    </a:lnTo>
                    <a:lnTo>
                      <a:pt x="69" y="94"/>
                    </a:lnTo>
                    <a:lnTo>
                      <a:pt x="65" y="101"/>
                    </a:lnTo>
                    <a:lnTo>
                      <a:pt x="65" y="103"/>
                    </a:lnTo>
                    <a:lnTo>
                      <a:pt x="65" y="105"/>
                    </a:lnTo>
                    <a:lnTo>
                      <a:pt x="63" y="113"/>
                    </a:lnTo>
                    <a:lnTo>
                      <a:pt x="63" y="115"/>
                    </a:lnTo>
                    <a:lnTo>
                      <a:pt x="63" y="124"/>
                    </a:lnTo>
                    <a:lnTo>
                      <a:pt x="63" y="128"/>
                    </a:lnTo>
                    <a:lnTo>
                      <a:pt x="63" y="128"/>
                    </a:lnTo>
                    <a:lnTo>
                      <a:pt x="63" y="132"/>
                    </a:lnTo>
                    <a:lnTo>
                      <a:pt x="63" y="134"/>
                    </a:lnTo>
                    <a:lnTo>
                      <a:pt x="63" y="134"/>
                    </a:lnTo>
                    <a:lnTo>
                      <a:pt x="63" y="136"/>
                    </a:lnTo>
                    <a:lnTo>
                      <a:pt x="59" y="138"/>
                    </a:lnTo>
                    <a:lnTo>
                      <a:pt x="56" y="141"/>
                    </a:lnTo>
                    <a:lnTo>
                      <a:pt x="54" y="143"/>
                    </a:lnTo>
                    <a:lnTo>
                      <a:pt x="52" y="143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7"/>
                    </a:lnTo>
                    <a:lnTo>
                      <a:pt x="48" y="147"/>
                    </a:lnTo>
                    <a:lnTo>
                      <a:pt x="48" y="147"/>
                    </a:lnTo>
                    <a:lnTo>
                      <a:pt x="48" y="149"/>
                    </a:lnTo>
                    <a:lnTo>
                      <a:pt x="48" y="149"/>
                    </a:lnTo>
                    <a:lnTo>
                      <a:pt x="44" y="149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5" y="145"/>
                    </a:lnTo>
                    <a:lnTo>
                      <a:pt x="35" y="145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3" y="145"/>
                    </a:lnTo>
                    <a:lnTo>
                      <a:pt x="31" y="145"/>
                    </a:lnTo>
                    <a:lnTo>
                      <a:pt x="29" y="145"/>
                    </a:lnTo>
                    <a:lnTo>
                      <a:pt x="27" y="143"/>
                    </a:lnTo>
                    <a:lnTo>
                      <a:pt x="25" y="145"/>
                    </a:lnTo>
                    <a:lnTo>
                      <a:pt x="25" y="149"/>
                    </a:lnTo>
                    <a:lnTo>
                      <a:pt x="25" y="153"/>
                    </a:lnTo>
                    <a:lnTo>
                      <a:pt x="25" y="157"/>
                    </a:lnTo>
                    <a:lnTo>
                      <a:pt x="25" y="157"/>
                    </a:lnTo>
                    <a:lnTo>
                      <a:pt x="23" y="170"/>
                    </a:lnTo>
                    <a:lnTo>
                      <a:pt x="25" y="174"/>
                    </a:lnTo>
                    <a:lnTo>
                      <a:pt x="25" y="176"/>
                    </a:lnTo>
                    <a:lnTo>
                      <a:pt x="27" y="178"/>
                    </a:lnTo>
                    <a:lnTo>
                      <a:pt x="27" y="178"/>
                    </a:lnTo>
                    <a:lnTo>
                      <a:pt x="23" y="180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3" y="185"/>
                    </a:lnTo>
                    <a:lnTo>
                      <a:pt x="25" y="187"/>
                    </a:lnTo>
                    <a:lnTo>
                      <a:pt x="25" y="187"/>
                    </a:lnTo>
                    <a:lnTo>
                      <a:pt x="29" y="189"/>
                    </a:lnTo>
                    <a:lnTo>
                      <a:pt x="29" y="189"/>
                    </a:lnTo>
                    <a:lnTo>
                      <a:pt x="31" y="189"/>
                    </a:lnTo>
                    <a:lnTo>
                      <a:pt x="33" y="191"/>
                    </a:lnTo>
                    <a:lnTo>
                      <a:pt x="35" y="193"/>
                    </a:lnTo>
                    <a:lnTo>
                      <a:pt x="35" y="195"/>
                    </a:lnTo>
                    <a:lnTo>
                      <a:pt x="35" y="195"/>
                    </a:lnTo>
                    <a:lnTo>
                      <a:pt x="35" y="199"/>
                    </a:lnTo>
                    <a:lnTo>
                      <a:pt x="35" y="201"/>
                    </a:lnTo>
                    <a:lnTo>
                      <a:pt x="33" y="206"/>
                    </a:lnTo>
                    <a:lnTo>
                      <a:pt x="33" y="210"/>
                    </a:lnTo>
                    <a:lnTo>
                      <a:pt x="31" y="210"/>
                    </a:lnTo>
                    <a:lnTo>
                      <a:pt x="31" y="210"/>
                    </a:lnTo>
                    <a:lnTo>
                      <a:pt x="29" y="210"/>
                    </a:lnTo>
                    <a:lnTo>
                      <a:pt x="29" y="210"/>
                    </a:lnTo>
                    <a:lnTo>
                      <a:pt x="29" y="210"/>
                    </a:lnTo>
                    <a:lnTo>
                      <a:pt x="27" y="208"/>
                    </a:lnTo>
                    <a:lnTo>
                      <a:pt x="27" y="210"/>
                    </a:lnTo>
                    <a:lnTo>
                      <a:pt x="25" y="210"/>
                    </a:lnTo>
                    <a:lnTo>
                      <a:pt x="23" y="212"/>
                    </a:lnTo>
                    <a:lnTo>
                      <a:pt x="21" y="212"/>
                    </a:lnTo>
                    <a:lnTo>
                      <a:pt x="15" y="216"/>
                    </a:lnTo>
                    <a:lnTo>
                      <a:pt x="10" y="220"/>
                    </a:lnTo>
                    <a:lnTo>
                      <a:pt x="6" y="222"/>
                    </a:lnTo>
                    <a:lnTo>
                      <a:pt x="4" y="225"/>
                    </a:lnTo>
                    <a:lnTo>
                      <a:pt x="2" y="227"/>
                    </a:lnTo>
                    <a:lnTo>
                      <a:pt x="2" y="227"/>
                    </a:lnTo>
                    <a:lnTo>
                      <a:pt x="2" y="227"/>
                    </a:lnTo>
                    <a:lnTo>
                      <a:pt x="2" y="229"/>
                    </a:lnTo>
                    <a:lnTo>
                      <a:pt x="2" y="231"/>
                    </a:lnTo>
                    <a:lnTo>
                      <a:pt x="2" y="231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7"/>
                    </a:lnTo>
                    <a:lnTo>
                      <a:pt x="6" y="239"/>
                    </a:lnTo>
                    <a:lnTo>
                      <a:pt x="8" y="239"/>
                    </a:lnTo>
                    <a:lnTo>
                      <a:pt x="12" y="239"/>
                    </a:lnTo>
                    <a:lnTo>
                      <a:pt x="12" y="239"/>
                    </a:lnTo>
                    <a:lnTo>
                      <a:pt x="12" y="237"/>
                    </a:lnTo>
                    <a:lnTo>
                      <a:pt x="15" y="237"/>
                    </a:lnTo>
                    <a:lnTo>
                      <a:pt x="15" y="235"/>
                    </a:lnTo>
                    <a:lnTo>
                      <a:pt x="15" y="235"/>
                    </a:lnTo>
                    <a:lnTo>
                      <a:pt x="15" y="235"/>
                    </a:lnTo>
                    <a:lnTo>
                      <a:pt x="17" y="235"/>
                    </a:lnTo>
                    <a:lnTo>
                      <a:pt x="17" y="235"/>
                    </a:lnTo>
                    <a:lnTo>
                      <a:pt x="17" y="237"/>
                    </a:lnTo>
                    <a:lnTo>
                      <a:pt x="17" y="237"/>
                    </a:lnTo>
                    <a:lnTo>
                      <a:pt x="19" y="237"/>
                    </a:lnTo>
                    <a:lnTo>
                      <a:pt x="19" y="239"/>
                    </a:lnTo>
                    <a:lnTo>
                      <a:pt x="21" y="239"/>
                    </a:lnTo>
                    <a:lnTo>
                      <a:pt x="21" y="239"/>
                    </a:lnTo>
                    <a:lnTo>
                      <a:pt x="21" y="241"/>
                    </a:lnTo>
                    <a:lnTo>
                      <a:pt x="21" y="241"/>
                    </a:lnTo>
                    <a:lnTo>
                      <a:pt x="23" y="241"/>
                    </a:lnTo>
                    <a:lnTo>
                      <a:pt x="29" y="239"/>
                    </a:lnTo>
                    <a:lnTo>
                      <a:pt x="31" y="239"/>
                    </a:lnTo>
                    <a:lnTo>
                      <a:pt x="31" y="239"/>
                    </a:lnTo>
                    <a:lnTo>
                      <a:pt x="31" y="237"/>
                    </a:lnTo>
                    <a:lnTo>
                      <a:pt x="33" y="239"/>
                    </a:lnTo>
                    <a:lnTo>
                      <a:pt x="33" y="239"/>
                    </a:lnTo>
                    <a:lnTo>
                      <a:pt x="35" y="239"/>
                    </a:lnTo>
                    <a:lnTo>
                      <a:pt x="35" y="239"/>
                    </a:lnTo>
                    <a:lnTo>
                      <a:pt x="40" y="239"/>
                    </a:lnTo>
                    <a:lnTo>
                      <a:pt x="42" y="239"/>
                    </a:lnTo>
                    <a:lnTo>
                      <a:pt x="42" y="241"/>
                    </a:lnTo>
                    <a:lnTo>
                      <a:pt x="44" y="241"/>
                    </a:lnTo>
                    <a:lnTo>
                      <a:pt x="44" y="241"/>
                    </a:lnTo>
                    <a:lnTo>
                      <a:pt x="46" y="239"/>
                    </a:lnTo>
                    <a:lnTo>
                      <a:pt x="46" y="239"/>
                    </a:lnTo>
                    <a:lnTo>
                      <a:pt x="48" y="241"/>
                    </a:lnTo>
                    <a:lnTo>
                      <a:pt x="48" y="241"/>
                    </a:lnTo>
                    <a:lnTo>
                      <a:pt x="48" y="243"/>
                    </a:lnTo>
                    <a:lnTo>
                      <a:pt x="48" y="243"/>
                    </a:lnTo>
                    <a:lnTo>
                      <a:pt x="54" y="246"/>
                    </a:lnTo>
                    <a:lnTo>
                      <a:pt x="56" y="246"/>
                    </a:lnTo>
                    <a:lnTo>
                      <a:pt x="59" y="246"/>
                    </a:lnTo>
                    <a:lnTo>
                      <a:pt x="59" y="246"/>
                    </a:lnTo>
                    <a:lnTo>
                      <a:pt x="63" y="246"/>
                    </a:lnTo>
                    <a:lnTo>
                      <a:pt x="65" y="248"/>
                    </a:lnTo>
                    <a:lnTo>
                      <a:pt x="65" y="246"/>
                    </a:lnTo>
                    <a:lnTo>
                      <a:pt x="65" y="246"/>
                    </a:lnTo>
                    <a:lnTo>
                      <a:pt x="67" y="248"/>
                    </a:lnTo>
                    <a:lnTo>
                      <a:pt x="67" y="248"/>
                    </a:lnTo>
                    <a:lnTo>
                      <a:pt x="69" y="250"/>
                    </a:lnTo>
                    <a:lnTo>
                      <a:pt x="71" y="250"/>
                    </a:lnTo>
                    <a:lnTo>
                      <a:pt x="73" y="250"/>
                    </a:lnTo>
                    <a:lnTo>
                      <a:pt x="73" y="250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71" y="246"/>
                    </a:lnTo>
                    <a:lnTo>
                      <a:pt x="73" y="246"/>
                    </a:lnTo>
                    <a:lnTo>
                      <a:pt x="73" y="246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5" y="241"/>
                    </a:lnTo>
                    <a:lnTo>
                      <a:pt x="75" y="243"/>
                    </a:lnTo>
                    <a:lnTo>
                      <a:pt x="75" y="243"/>
                    </a:lnTo>
                    <a:lnTo>
                      <a:pt x="77" y="246"/>
                    </a:lnTo>
                    <a:lnTo>
                      <a:pt x="77" y="246"/>
                    </a:lnTo>
                    <a:lnTo>
                      <a:pt x="79" y="246"/>
                    </a:lnTo>
                    <a:lnTo>
                      <a:pt x="79" y="243"/>
                    </a:lnTo>
                    <a:lnTo>
                      <a:pt x="79" y="241"/>
                    </a:lnTo>
                    <a:lnTo>
                      <a:pt x="79" y="239"/>
                    </a:lnTo>
                    <a:lnTo>
                      <a:pt x="82" y="239"/>
                    </a:lnTo>
                    <a:lnTo>
                      <a:pt x="82" y="239"/>
                    </a:lnTo>
                    <a:lnTo>
                      <a:pt x="84" y="239"/>
                    </a:lnTo>
                    <a:lnTo>
                      <a:pt x="84" y="239"/>
                    </a:lnTo>
                    <a:lnTo>
                      <a:pt x="86" y="241"/>
                    </a:lnTo>
                    <a:lnTo>
                      <a:pt x="88" y="239"/>
                    </a:lnTo>
                    <a:lnTo>
                      <a:pt x="88" y="241"/>
                    </a:lnTo>
                    <a:lnTo>
                      <a:pt x="90" y="243"/>
                    </a:lnTo>
                    <a:lnTo>
                      <a:pt x="92" y="243"/>
                    </a:lnTo>
                    <a:lnTo>
                      <a:pt x="94" y="243"/>
                    </a:lnTo>
                    <a:lnTo>
                      <a:pt x="94" y="243"/>
                    </a:lnTo>
                    <a:lnTo>
                      <a:pt x="94" y="243"/>
                    </a:lnTo>
                    <a:lnTo>
                      <a:pt x="96" y="241"/>
                    </a:lnTo>
                    <a:lnTo>
                      <a:pt x="98" y="241"/>
                    </a:lnTo>
                    <a:lnTo>
                      <a:pt x="100" y="243"/>
                    </a:lnTo>
                    <a:lnTo>
                      <a:pt x="103" y="243"/>
                    </a:lnTo>
                    <a:lnTo>
                      <a:pt x="119" y="246"/>
                    </a:lnTo>
                    <a:lnTo>
                      <a:pt x="121" y="246"/>
                    </a:lnTo>
                    <a:lnTo>
                      <a:pt x="123" y="246"/>
                    </a:lnTo>
                    <a:lnTo>
                      <a:pt x="123" y="248"/>
                    </a:lnTo>
                    <a:lnTo>
                      <a:pt x="123" y="248"/>
                    </a:lnTo>
                    <a:lnTo>
                      <a:pt x="126" y="248"/>
                    </a:lnTo>
                    <a:lnTo>
                      <a:pt x="128" y="246"/>
                    </a:lnTo>
                    <a:lnTo>
                      <a:pt x="128" y="246"/>
                    </a:lnTo>
                    <a:lnTo>
                      <a:pt x="130" y="246"/>
                    </a:lnTo>
                    <a:lnTo>
                      <a:pt x="132" y="246"/>
                    </a:lnTo>
                    <a:lnTo>
                      <a:pt x="136" y="248"/>
                    </a:lnTo>
                    <a:lnTo>
                      <a:pt x="136" y="248"/>
                    </a:lnTo>
                    <a:lnTo>
                      <a:pt x="136" y="250"/>
                    </a:lnTo>
                    <a:lnTo>
                      <a:pt x="136" y="250"/>
                    </a:lnTo>
                    <a:lnTo>
                      <a:pt x="138" y="250"/>
                    </a:lnTo>
                    <a:lnTo>
                      <a:pt x="140" y="250"/>
                    </a:lnTo>
                    <a:lnTo>
                      <a:pt x="140" y="252"/>
                    </a:lnTo>
                    <a:lnTo>
                      <a:pt x="142" y="252"/>
                    </a:lnTo>
                    <a:lnTo>
                      <a:pt x="149" y="252"/>
                    </a:lnTo>
                    <a:lnTo>
                      <a:pt x="155" y="254"/>
                    </a:lnTo>
                    <a:lnTo>
                      <a:pt x="159" y="254"/>
                    </a:lnTo>
                    <a:lnTo>
                      <a:pt x="163" y="256"/>
                    </a:lnTo>
                    <a:lnTo>
                      <a:pt x="163" y="256"/>
                    </a:lnTo>
                    <a:lnTo>
                      <a:pt x="165" y="256"/>
                    </a:lnTo>
                    <a:lnTo>
                      <a:pt x="167" y="254"/>
                    </a:lnTo>
                    <a:lnTo>
                      <a:pt x="167" y="254"/>
                    </a:lnTo>
                    <a:lnTo>
                      <a:pt x="170" y="254"/>
                    </a:lnTo>
                    <a:lnTo>
                      <a:pt x="172" y="254"/>
                    </a:lnTo>
                    <a:lnTo>
                      <a:pt x="172" y="254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6" y="252"/>
                    </a:lnTo>
                    <a:lnTo>
                      <a:pt x="176" y="252"/>
                    </a:lnTo>
                    <a:lnTo>
                      <a:pt x="176" y="252"/>
                    </a:lnTo>
                    <a:lnTo>
                      <a:pt x="178" y="252"/>
                    </a:lnTo>
                    <a:lnTo>
                      <a:pt x="178" y="252"/>
                    </a:lnTo>
                    <a:lnTo>
                      <a:pt x="178" y="252"/>
                    </a:lnTo>
                    <a:lnTo>
                      <a:pt x="180" y="250"/>
                    </a:lnTo>
                    <a:lnTo>
                      <a:pt x="182" y="252"/>
                    </a:lnTo>
                    <a:lnTo>
                      <a:pt x="182" y="252"/>
                    </a:lnTo>
                    <a:lnTo>
                      <a:pt x="186" y="254"/>
                    </a:lnTo>
                    <a:lnTo>
                      <a:pt x="188" y="252"/>
                    </a:lnTo>
                    <a:lnTo>
                      <a:pt x="193" y="246"/>
                    </a:lnTo>
                    <a:lnTo>
                      <a:pt x="197" y="243"/>
                    </a:lnTo>
                    <a:lnTo>
                      <a:pt x="201" y="241"/>
                    </a:lnTo>
                    <a:lnTo>
                      <a:pt x="214" y="241"/>
                    </a:lnTo>
                    <a:lnTo>
                      <a:pt x="218" y="241"/>
                    </a:lnTo>
                    <a:lnTo>
                      <a:pt x="222" y="241"/>
                    </a:lnTo>
                    <a:lnTo>
                      <a:pt x="226" y="243"/>
                    </a:lnTo>
                    <a:lnTo>
                      <a:pt x="228" y="246"/>
                    </a:lnTo>
                    <a:lnTo>
                      <a:pt x="232" y="252"/>
                    </a:lnTo>
                    <a:lnTo>
                      <a:pt x="234" y="252"/>
                    </a:lnTo>
                    <a:lnTo>
                      <a:pt x="234" y="252"/>
                    </a:lnTo>
                    <a:lnTo>
                      <a:pt x="237" y="250"/>
                    </a:lnTo>
                    <a:lnTo>
                      <a:pt x="239" y="250"/>
                    </a:lnTo>
                    <a:lnTo>
                      <a:pt x="239" y="252"/>
                    </a:lnTo>
                    <a:lnTo>
                      <a:pt x="241" y="252"/>
                    </a:lnTo>
                    <a:lnTo>
                      <a:pt x="241" y="252"/>
                    </a:lnTo>
                    <a:lnTo>
                      <a:pt x="241" y="254"/>
                    </a:lnTo>
                    <a:lnTo>
                      <a:pt x="245" y="256"/>
                    </a:lnTo>
                    <a:lnTo>
                      <a:pt x="245" y="256"/>
                    </a:lnTo>
                    <a:lnTo>
                      <a:pt x="249" y="256"/>
                    </a:lnTo>
                    <a:lnTo>
                      <a:pt x="249" y="256"/>
                    </a:lnTo>
                    <a:lnTo>
                      <a:pt x="251" y="256"/>
                    </a:lnTo>
                    <a:lnTo>
                      <a:pt x="251" y="256"/>
                    </a:lnTo>
                    <a:lnTo>
                      <a:pt x="253" y="258"/>
                    </a:lnTo>
                    <a:lnTo>
                      <a:pt x="255" y="258"/>
                    </a:lnTo>
                    <a:lnTo>
                      <a:pt x="258" y="260"/>
                    </a:lnTo>
                    <a:lnTo>
                      <a:pt x="258" y="262"/>
                    </a:lnTo>
                    <a:lnTo>
                      <a:pt x="260" y="262"/>
                    </a:lnTo>
                    <a:lnTo>
                      <a:pt x="260" y="262"/>
                    </a:lnTo>
                    <a:lnTo>
                      <a:pt x="262" y="262"/>
                    </a:lnTo>
                    <a:lnTo>
                      <a:pt x="262" y="262"/>
                    </a:lnTo>
                    <a:lnTo>
                      <a:pt x="264" y="262"/>
                    </a:lnTo>
                    <a:lnTo>
                      <a:pt x="262" y="264"/>
                    </a:lnTo>
                    <a:lnTo>
                      <a:pt x="264" y="264"/>
                    </a:lnTo>
                    <a:lnTo>
                      <a:pt x="264" y="264"/>
                    </a:lnTo>
                    <a:lnTo>
                      <a:pt x="266" y="264"/>
                    </a:lnTo>
                    <a:lnTo>
                      <a:pt x="266" y="264"/>
                    </a:lnTo>
                    <a:lnTo>
                      <a:pt x="266" y="264"/>
                    </a:lnTo>
                    <a:lnTo>
                      <a:pt x="268" y="262"/>
                    </a:lnTo>
                    <a:lnTo>
                      <a:pt x="270" y="262"/>
                    </a:lnTo>
                    <a:lnTo>
                      <a:pt x="270" y="262"/>
                    </a:lnTo>
                    <a:lnTo>
                      <a:pt x="272" y="262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4" y="267"/>
                    </a:lnTo>
                    <a:lnTo>
                      <a:pt x="274" y="267"/>
                    </a:lnTo>
                    <a:lnTo>
                      <a:pt x="278" y="269"/>
                    </a:lnTo>
                    <a:lnTo>
                      <a:pt x="281" y="269"/>
                    </a:lnTo>
                    <a:lnTo>
                      <a:pt x="283" y="269"/>
                    </a:lnTo>
                    <a:lnTo>
                      <a:pt x="283" y="269"/>
                    </a:lnTo>
                    <a:lnTo>
                      <a:pt x="285" y="269"/>
                    </a:lnTo>
                    <a:lnTo>
                      <a:pt x="285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7" y="271"/>
                    </a:lnTo>
                    <a:lnTo>
                      <a:pt x="287" y="273"/>
                    </a:lnTo>
                    <a:lnTo>
                      <a:pt x="287" y="273"/>
                    </a:lnTo>
                    <a:lnTo>
                      <a:pt x="289" y="273"/>
                    </a:lnTo>
                    <a:lnTo>
                      <a:pt x="291" y="273"/>
                    </a:lnTo>
                    <a:lnTo>
                      <a:pt x="291" y="273"/>
                    </a:lnTo>
                    <a:lnTo>
                      <a:pt x="293" y="273"/>
                    </a:lnTo>
                    <a:lnTo>
                      <a:pt x="293" y="275"/>
                    </a:lnTo>
                    <a:lnTo>
                      <a:pt x="295" y="275"/>
                    </a:lnTo>
                    <a:lnTo>
                      <a:pt x="297" y="275"/>
                    </a:lnTo>
                    <a:lnTo>
                      <a:pt x="299" y="275"/>
                    </a:lnTo>
                    <a:lnTo>
                      <a:pt x="304" y="273"/>
                    </a:lnTo>
                    <a:lnTo>
                      <a:pt x="306" y="273"/>
                    </a:lnTo>
                    <a:lnTo>
                      <a:pt x="306" y="275"/>
                    </a:lnTo>
                    <a:lnTo>
                      <a:pt x="308" y="275"/>
                    </a:lnTo>
                    <a:lnTo>
                      <a:pt x="310" y="275"/>
                    </a:lnTo>
                    <a:lnTo>
                      <a:pt x="314" y="273"/>
                    </a:lnTo>
                    <a:lnTo>
                      <a:pt x="318" y="273"/>
                    </a:lnTo>
                    <a:lnTo>
                      <a:pt x="322" y="275"/>
                    </a:lnTo>
                    <a:lnTo>
                      <a:pt x="325" y="277"/>
                    </a:lnTo>
                    <a:lnTo>
                      <a:pt x="327" y="281"/>
                    </a:lnTo>
                    <a:lnTo>
                      <a:pt x="325" y="283"/>
                    </a:lnTo>
                    <a:lnTo>
                      <a:pt x="325" y="285"/>
                    </a:lnTo>
                    <a:lnTo>
                      <a:pt x="327" y="285"/>
                    </a:lnTo>
                    <a:lnTo>
                      <a:pt x="331" y="285"/>
                    </a:lnTo>
                    <a:lnTo>
                      <a:pt x="333" y="285"/>
                    </a:lnTo>
                    <a:lnTo>
                      <a:pt x="341" y="288"/>
                    </a:lnTo>
                    <a:lnTo>
                      <a:pt x="346" y="288"/>
                    </a:lnTo>
                    <a:lnTo>
                      <a:pt x="348" y="285"/>
                    </a:lnTo>
                    <a:lnTo>
                      <a:pt x="348" y="283"/>
                    </a:lnTo>
                    <a:lnTo>
                      <a:pt x="348" y="281"/>
                    </a:lnTo>
                    <a:lnTo>
                      <a:pt x="346" y="279"/>
                    </a:lnTo>
                    <a:close/>
                    <a:moveTo>
                      <a:pt x="232" y="258"/>
                    </a:moveTo>
                    <a:lnTo>
                      <a:pt x="232" y="256"/>
                    </a:lnTo>
                    <a:lnTo>
                      <a:pt x="226" y="256"/>
                    </a:lnTo>
                    <a:lnTo>
                      <a:pt x="222" y="256"/>
                    </a:lnTo>
                    <a:lnTo>
                      <a:pt x="222" y="256"/>
                    </a:lnTo>
                    <a:lnTo>
                      <a:pt x="222" y="256"/>
                    </a:lnTo>
                    <a:lnTo>
                      <a:pt x="222" y="258"/>
                    </a:lnTo>
                    <a:lnTo>
                      <a:pt x="222" y="260"/>
                    </a:lnTo>
                    <a:lnTo>
                      <a:pt x="222" y="260"/>
                    </a:lnTo>
                    <a:lnTo>
                      <a:pt x="222" y="262"/>
                    </a:lnTo>
                    <a:lnTo>
                      <a:pt x="230" y="262"/>
                    </a:lnTo>
                    <a:lnTo>
                      <a:pt x="232" y="260"/>
                    </a:lnTo>
                    <a:lnTo>
                      <a:pt x="232" y="260"/>
                    </a:lnTo>
                    <a:lnTo>
                      <a:pt x="234" y="260"/>
                    </a:lnTo>
                    <a:lnTo>
                      <a:pt x="234" y="258"/>
                    </a:lnTo>
                    <a:lnTo>
                      <a:pt x="232" y="258"/>
                    </a:lnTo>
                    <a:close/>
                    <a:moveTo>
                      <a:pt x="283" y="136"/>
                    </a:moveTo>
                    <a:lnTo>
                      <a:pt x="281" y="136"/>
                    </a:lnTo>
                    <a:lnTo>
                      <a:pt x="278" y="136"/>
                    </a:lnTo>
                    <a:lnTo>
                      <a:pt x="278" y="138"/>
                    </a:lnTo>
                    <a:lnTo>
                      <a:pt x="278" y="141"/>
                    </a:lnTo>
                    <a:lnTo>
                      <a:pt x="278" y="141"/>
                    </a:lnTo>
                    <a:lnTo>
                      <a:pt x="283" y="138"/>
                    </a:lnTo>
                    <a:lnTo>
                      <a:pt x="283" y="141"/>
                    </a:lnTo>
                    <a:lnTo>
                      <a:pt x="283" y="141"/>
                    </a:lnTo>
                    <a:lnTo>
                      <a:pt x="285" y="141"/>
                    </a:lnTo>
                    <a:lnTo>
                      <a:pt x="285" y="143"/>
                    </a:lnTo>
                    <a:lnTo>
                      <a:pt x="283" y="141"/>
                    </a:lnTo>
                    <a:lnTo>
                      <a:pt x="283" y="136"/>
                    </a:lnTo>
                    <a:close/>
                    <a:moveTo>
                      <a:pt x="306" y="120"/>
                    </a:moveTo>
                    <a:lnTo>
                      <a:pt x="306" y="120"/>
                    </a:lnTo>
                    <a:lnTo>
                      <a:pt x="306" y="120"/>
                    </a:lnTo>
                    <a:lnTo>
                      <a:pt x="306" y="120"/>
                    </a:lnTo>
                    <a:lnTo>
                      <a:pt x="306" y="117"/>
                    </a:lnTo>
                    <a:lnTo>
                      <a:pt x="306" y="117"/>
                    </a:lnTo>
                    <a:lnTo>
                      <a:pt x="304" y="120"/>
                    </a:lnTo>
                    <a:lnTo>
                      <a:pt x="304" y="120"/>
                    </a:lnTo>
                    <a:lnTo>
                      <a:pt x="306" y="120"/>
                    </a:lnTo>
                    <a:close/>
                    <a:moveTo>
                      <a:pt x="337" y="134"/>
                    </a:moveTo>
                    <a:lnTo>
                      <a:pt x="339" y="134"/>
                    </a:lnTo>
                    <a:lnTo>
                      <a:pt x="348" y="136"/>
                    </a:lnTo>
                    <a:lnTo>
                      <a:pt x="348" y="136"/>
                    </a:lnTo>
                    <a:lnTo>
                      <a:pt x="348" y="134"/>
                    </a:lnTo>
                    <a:lnTo>
                      <a:pt x="348" y="132"/>
                    </a:lnTo>
                    <a:lnTo>
                      <a:pt x="348" y="132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3" y="132"/>
                    </a:lnTo>
                    <a:lnTo>
                      <a:pt x="341" y="132"/>
                    </a:lnTo>
                    <a:lnTo>
                      <a:pt x="341" y="130"/>
                    </a:lnTo>
                    <a:lnTo>
                      <a:pt x="339" y="132"/>
                    </a:lnTo>
                    <a:lnTo>
                      <a:pt x="337" y="132"/>
                    </a:lnTo>
                    <a:lnTo>
                      <a:pt x="337" y="132"/>
                    </a:lnTo>
                    <a:lnTo>
                      <a:pt x="335" y="134"/>
                    </a:lnTo>
                    <a:lnTo>
                      <a:pt x="335" y="134"/>
                    </a:lnTo>
                    <a:lnTo>
                      <a:pt x="337" y="134"/>
                    </a:lnTo>
                    <a:lnTo>
                      <a:pt x="337" y="134"/>
                    </a:lnTo>
                    <a:close/>
                    <a:moveTo>
                      <a:pt x="295" y="130"/>
                    </a:moveTo>
                    <a:lnTo>
                      <a:pt x="295" y="130"/>
                    </a:lnTo>
                    <a:lnTo>
                      <a:pt x="293" y="128"/>
                    </a:lnTo>
                    <a:lnTo>
                      <a:pt x="293" y="128"/>
                    </a:lnTo>
                    <a:lnTo>
                      <a:pt x="285" y="126"/>
                    </a:lnTo>
                    <a:lnTo>
                      <a:pt x="285" y="126"/>
                    </a:lnTo>
                    <a:lnTo>
                      <a:pt x="285" y="126"/>
                    </a:lnTo>
                    <a:lnTo>
                      <a:pt x="283" y="126"/>
                    </a:lnTo>
                    <a:lnTo>
                      <a:pt x="283" y="126"/>
                    </a:lnTo>
                    <a:lnTo>
                      <a:pt x="283" y="128"/>
                    </a:lnTo>
                    <a:lnTo>
                      <a:pt x="285" y="128"/>
                    </a:lnTo>
                    <a:lnTo>
                      <a:pt x="289" y="130"/>
                    </a:lnTo>
                    <a:lnTo>
                      <a:pt x="295" y="130"/>
                    </a:lnTo>
                    <a:close/>
                    <a:moveTo>
                      <a:pt x="167" y="124"/>
                    </a:moveTo>
                    <a:lnTo>
                      <a:pt x="167" y="124"/>
                    </a:lnTo>
                    <a:lnTo>
                      <a:pt x="165" y="124"/>
                    </a:lnTo>
                    <a:lnTo>
                      <a:pt x="165" y="126"/>
                    </a:lnTo>
                    <a:lnTo>
                      <a:pt x="165" y="128"/>
                    </a:lnTo>
                    <a:lnTo>
                      <a:pt x="167" y="128"/>
                    </a:lnTo>
                    <a:lnTo>
                      <a:pt x="167" y="130"/>
                    </a:lnTo>
                    <a:lnTo>
                      <a:pt x="167" y="128"/>
                    </a:lnTo>
                    <a:lnTo>
                      <a:pt x="170" y="128"/>
                    </a:lnTo>
                    <a:lnTo>
                      <a:pt x="167" y="130"/>
                    </a:lnTo>
                    <a:lnTo>
                      <a:pt x="167" y="130"/>
                    </a:lnTo>
                    <a:lnTo>
                      <a:pt x="167" y="134"/>
                    </a:lnTo>
                    <a:lnTo>
                      <a:pt x="170" y="134"/>
                    </a:lnTo>
                    <a:lnTo>
                      <a:pt x="170" y="134"/>
                    </a:lnTo>
                    <a:lnTo>
                      <a:pt x="174" y="134"/>
                    </a:lnTo>
                    <a:lnTo>
                      <a:pt x="178" y="134"/>
                    </a:lnTo>
                    <a:lnTo>
                      <a:pt x="207" y="143"/>
                    </a:lnTo>
                    <a:lnTo>
                      <a:pt x="209" y="141"/>
                    </a:lnTo>
                    <a:lnTo>
                      <a:pt x="209" y="141"/>
                    </a:lnTo>
                    <a:lnTo>
                      <a:pt x="207" y="138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5" y="136"/>
                    </a:lnTo>
                    <a:lnTo>
                      <a:pt x="205" y="134"/>
                    </a:lnTo>
                    <a:lnTo>
                      <a:pt x="205" y="134"/>
                    </a:lnTo>
                    <a:lnTo>
                      <a:pt x="207" y="132"/>
                    </a:lnTo>
                    <a:lnTo>
                      <a:pt x="209" y="134"/>
                    </a:lnTo>
                    <a:lnTo>
                      <a:pt x="209" y="134"/>
                    </a:lnTo>
                    <a:lnTo>
                      <a:pt x="209" y="134"/>
                    </a:lnTo>
                    <a:lnTo>
                      <a:pt x="209" y="136"/>
                    </a:lnTo>
                    <a:lnTo>
                      <a:pt x="209" y="136"/>
                    </a:lnTo>
                    <a:lnTo>
                      <a:pt x="209" y="136"/>
                    </a:lnTo>
                    <a:lnTo>
                      <a:pt x="209" y="138"/>
                    </a:lnTo>
                    <a:lnTo>
                      <a:pt x="209" y="141"/>
                    </a:lnTo>
                    <a:lnTo>
                      <a:pt x="211" y="141"/>
                    </a:lnTo>
                    <a:lnTo>
                      <a:pt x="218" y="141"/>
                    </a:lnTo>
                    <a:lnTo>
                      <a:pt x="218" y="141"/>
                    </a:lnTo>
                    <a:lnTo>
                      <a:pt x="220" y="141"/>
                    </a:lnTo>
                    <a:lnTo>
                      <a:pt x="234" y="141"/>
                    </a:lnTo>
                    <a:lnTo>
                      <a:pt x="239" y="141"/>
                    </a:lnTo>
                    <a:lnTo>
                      <a:pt x="241" y="143"/>
                    </a:lnTo>
                    <a:lnTo>
                      <a:pt x="243" y="143"/>
                    </a:lnTo>
                    <a:lnTo>
                      <a:pt x="243" y="143"/>
                    </a:lnTo>
                    <a:lnTo>
                      <a:pt x="245" y="143"/>
                    </a:lnTo>
                    <a:lnTo>
                      <a:pt x="247" y="143"/>
                    </a:lnTo>
                    <a:lnTo>
                      <a:pt x="247" y="141"/>
                    </a:lnTo>
                    <a:lnTo>
                      <a:pt x="249" y="138"/>
                    </a:lnTo>
                    <a:lnTo>
                      <a:pt x="249" y="136"/>
                    </a:lnTo>
                    <a:lnTo>
                      <a:pt x="249" y="136"/>
                    </a:lnTo>
                    <a:lnTo>
                      <a:pt x="249" y="134"/>
                    </a:lnTo>
                    <a:lnTo>
                      <a:pt x="251" y="132"/>
                    </a:lnTo>
                    <a:lnTo>
                      <a:pt x="253" y="132"/>
                    </a:lnTo>
                    <a:lnTo>
                      <a:pt x="255" y="132"/>
                    </a:lnTo>
                    <a:lnTo>
                      <a:pt x="258" y="130"/>
                    </a:lnTo>
                    <a:lnTo>
                      <a:pt x="260" y="130"/>
                    </a:lnTo>
                    <a:lnTo>
                      <a:pt x="262" y="130"/>
                    </a:lnTo>
                    <a:lnTo>
                      <a:pt x="268" y="132"/>
                    </a:lnTo>
                    <a:lnTo>
                      <a:pt x="274" y="132"/>
                    </a:lnTo>
                    <a:lnTo>
                      <a:pt x="276" y="132"/>
                    </a:lnTo>
                    <a:lnTo>
                      <a:pt x="278" y="132"/>
                    </a:lnTo>
                    <a:lnTo>
                      <a:pt x="278" y="130"/>
                    </a:lnTo>
                    <a:lnTo>
                      <a:pt x="278" y="130"/>
                    </a:lnTo>
                    <a:lnTo>
                      <a:pt x="276" y="128"/>
                    </a:lnTo>
                    <a:lnTo>
                      <a:pt x="278" y="126"/>
                    </a:lnTo>
                    <a:lnTo>
                      <a:pt x="281" y="124"/>
                    </a:lnTo>
                    <a:lnTo>
                      <a:pt x="283" y="124"/>
                    </a:lnTo>
                    <a:lnTo>
                      <a:pt x="285" y="124"/>
                    </a:lnTo>
                    <a:lnTo>
                      <a:pt x="287" y="122"/>
                    </a:lnTo>
                    <a:lnTo>
                      <a:pt x="293" y="122"/>
                    </a:lnTo>
                    <a:lnTo>
                      <a:pt x="297" y="117"/>
                    </a:lnTo>
                    <a:lnTo>
                      <a:pt x="302" y="117"/>
                    </a:lnTo>
                    <a:lnTo>
                      <a:pt x="299" y="115"/>
                    </a:lnTo>
                    <a:lnTo>
                      <a:pt x="297" y="113"/>
                    </a:lnTo>
                    <a:lnTo>
                      <a:pt x="295" y="113"/>
                    </a:lnTo>
                    <a:lnTo>
                      <a:pt x="293" y="111"/>
                    </a:lnTo>
                    <a:lnTo>
                      <a:pt x="291" y="111"/>
                    </a:lnTo>
                    <a:lnTo>
                      <a:pt x="289" y="109"/>
                    </a:lnTo>
                    <a:lnTo>
                      <a:pt x="289" y="109"/>
                    </a:lnTo>
                    <a:lnTo>
                      <a:pt x="287" y="107"/>
                    </a:lnTo>
                    <a:lnTo>
                      <a:pt x="283" y="107"/>
                    </a:lnTo>
                    <a:lnTo>
                      <a:pt x="270" y="109"/>
                    </a:lnTo>
                    <a:lnTo>
                      <a:pt x="258" y="109"/>
                    </a:lnTo>
                    <a:lnTo>
                      <a:pt x="245" y="109"/>
                    </a:lnTo>
                    <a:lnTo>
                      <a:pt x="237" y="109"/>
                    </a:lnTo>
                    <a:lnTo>
                      <a:pt x="220" y="109"/>
                    </a:lnTo>
                    <a:lnTo>
                      <a:pt x="209" y="109"/>
                    </a:lnTo>
                    <a:lnTo>
                      <a:pt x="201" y="109"/>
                    </a:lnTo>
                    <a:lnTo>
                      <a:pt x="193" y="109"/>
                    </a:lnTo>
                    <a:lnTo>
                      <a:pt x="191" y="109"/>
                    </a:lnTo>
                    <a:lnTo>
                      <a:pt x="186" y="109"/>
                    </a:lnTo>
                    <a:lnTo>
                      <a:pt x="182" y="111"/>
                    </a:lnTo>
                    <a:lnTo>
                      <a:pt x="180" y="111"/>
                    </a:lnTo>
                    <a:lnTo>
                      <a:pt x="180" y="113"/>
                    </a:lnTo>
                    <a:lnTo>
                      <a:pt x="176" y="117"/>
                    </a:lnTo>
                    <a:lnTo>
                      <a:pt x="172" y="122"/>
                    </a:lnTo>
                    <a:lnTo>
                      <a:pt x="170" y="122"/>
                    </a:lnTo>
                    <a:lnTo>
                      <a:pt x="167" y="124"/>
                    </a:lnTo>
                    <a:close/>
                    <a:moveTo>
                      <a:pt x="316" y="132"/>
                    </a:moveTo>
                    <a:lnTo>
                      <a:pt x="316" y="134"/>
                    </a:lnTo>
                    <a:lnTo>
                      <a:pt x="318" y="134"/>
                    </a:lnTo>
                    <a:lnTo>
                      <a:pt x="320" y="134"/>
                    </a:lnTo>
                    <a:lnTo>
                      <a:pt x="320" y="134"/>
                    </a:lnTo>
                    <a:lnTo>
                      <a:pt x="322" y="136"/>
                    </a:lnTo>
                    <a:lnTo>
                      <a:pt x="325" y="136"/>
                    </a:lnTo>
                    <a:lnTo>
                      <a:pt x="327" y="136"/>
                    </a:lnTo>
                    <a:lnTo>
                      <a:pt x="327" y="134"/>
                    </a:lnTo>
                    <a:lnTo>
                      <a:pt x="327" y="132"/>
                    </a:lnTo>
                    <a:lnTo>
                      <a:pt x="325" y="130"/>
                    </a:lnTo>
                    <a:lnTo>
                      <a:pt x="325" y="128"/>
                    </a:lnTo>
                    <a:lnTo>
                      <a:pt x="322" y="126"/>
                    </a:lnTo>
                    <a:lnTo>
                      <a:pt x="320" y="126"/>
                    </a:lnTo>
                    <a:lnTo>
                      <a:pt x="320" y="124"/>
                    </a:lnTo>
                    <a:lnTo>
                      <a:pt x="316" y="126"/>
                    </a:lnTo>
                    <a:lnTo>
                      <a:pt x="314" y="128"/>
                    </a:lnTo>
                    <a:lnTo>
                      <a:pt x="314" y="130"/>
                    </a:lnTo>
                    <a:lnTo>
                      <a:pt x="316" y="132"/>
                    </a:lnTo>
                    <a:close/>
                    <a:moveTo>
                      <a:pt x="469" y="117"/>
                    </a:moveTo>
                    <a:lnTo>
                      <a:pt x="471" y="117"/>
                    </a:lnTo>
                    <a:lnTo>
                      <a:pt x="467" y="115"/>
                    </a:lnTo>
                    <a:lnTo>
                      <a:pt x="469" y="117"/>
                    </a:lnTo>
                    <a:close/>
                    <a:moveTo>
                      <a:pt x="467" y="130"/>
                    </a:moveTo>
                    <a:lnTo>
                      <a:pt x="467" y="130"/>
                    </a:lnTo>
                    <a:lnTo>
                      <a:pt x="467" y="132"/>
                    </a:lnTo>
                    <a:lnTo>
                      <a:pt x="467" y="132"/>
                    </a:lnTo>
                    <a:lnTo>
                      <a:pt x="467" y="132"/>
                    </a:lnTo>
                    <a:lnTo>
                      <a:pt x="467" y="132"/>
                    </a:lnTo>
                    <a:lnTo>
                      <a:pt x="465" y="132"/>
                    </a:lnTo>
                    <a:lnTo>
                      <a:pt x="465" y="132"/>
                    </a:lnTo>
                    <a:lnTo>
                      <a:pt x="465" y="134"/>
                    </a:lnTo>
                    <a:lnTo>
                      <a:pt x="465" y="134"/>
                    </a:lnTo>
                    <a:lnTo>
                      <a:pt x="467" y="134"/>
                    </a:lnTo>
                    <a:lnTo>
                      <a:pt x="467" y="134"/>
                    </a:lnTo>
                    <a:lnTo>
                      <a:pt x="467" y="134"/>
                    </a:lnTo>
                    <a:lnTo>
                      <a:pt x="465" y="134"/>
                    </a:lnTo>
                    <a:lnTo>
                      <a:pt x="463" y="134"/>
                    </a:lnTo>
                    <a:lnTo>
                      <a:pt x="461" y="134"/>
                    </a:lnTo>
                    <a:lnTo>
                      <a:pt x="459" y="134"/>
                    </a:lnTo>
                    <a:lnTo>
                      <a:pt x="459" y="134"/>
                    </a:lnTo>
                    <a:lnTo>
                      <a:pt x="459" y="132"/>
                    </a:lnTo>
                    <a:lnTo>
                      <a:pt x="459" y="132"/>
                    </a:lnTo>
                    <a:lnTo>
                      <a:pt x="457" y="130"/>
                    </a:lnTo>
                    <a:lnTo>
                      <a:pt x="457" y="130"/>
                    </a:lnTo>
                    <a:lnTo>
                      <a:pt x="457" y="134"/>
                    </a:lnTo>
                    <a:lnTo>
                      <a:pt x="457" y="134"/>
                    </a:lnTo>
                    <a:lnTo>
                      <a:pt x="454" y="132"/>
                    </a:lnTo>
                    <a:lnTo>
                      <a:pt x="454" y="132"/>
                    </a:lnTo>
                    <a:lnTo>
                      <a:pt x="454" y="134"/>
                    </a:lnTo>
                    <a:lnTo>
                      <a:pt x="454" y="136"/>
                    </a:lnTo>
                    <a:lnTo>
                      <a:pt x="459" y="138"/>
                    </a:lnTo>
                    <a:lnTo>
                      <a:pt x="463" y="138"/>
                    </a:lnTo>
                    <a:lnTo>
                      <a:pt x="467" y="138"/>
                    </a:lnTo>
                    <a:lnTo>
                      <a:pt x="467" y="136"/>
                    </a:lnTo>
                    <a:lnTo>
                      <a:pt x="467" y="132"/>
                    </a:lnTo>
                    <a:lnTo>
                      <a:pt x="467" y="130"/>
                    </a:lnTo>
                    <a:lnTo>
                      <a:pt x="467" y="130"/>
                    </a:lnTo>
                    <a:close/>
                    <a:moveTo>
                      <a:pt x="503" y="113"/>
                    </a:moveTo>
                    <a:lnTo>
                      <a:pt x="501" y="113"/>
                    </a:lnTo>
                    <a:lnTo>
                      <a:pt x="498" y="115"/>
                    </a:lnTo>
                    <a:lnTo>
                      <a:pt x="501" y="115"/>
                    </a:lnTo>
                    <a:lnTo>
                      <a:pt x="503" y="115"/>
                    </a:lnTo>
                    <a:lnTo>
                      <a:pt x="503" y="115"/>
                    </a:lnTo>
                    <a:lnTo>
                      <a:pt x="503" y="113"/>
                    </a:lnTo>
                    <a:close/>
                    <a:moveTo>
                      <a:pt x="446" y="120"/>
                    </a:moveTo>
                    <a:lnTo>
                      <a:pt x="446" y="120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8" y="115"/>
                    </a:lnTo>
                    <a:lnTo>
                      <a:pt x="436" y="115"/>
                    </a:lnTo>
                    <a:lnTo>
                      <a:pt x="436" y="115"/>
                    </a:lnTo>
                    <a:lnTo>
                      <a:pt x="436" y="117"/>
                    </a:lnTo>
                    <a:lnTo>
                      <a:pt x="438" y="117"/>
                    </a:lnTo>
                    <a:lnTo>
                      <a:pt x="438" y="120"/>
                    </a:lnTo>
                    <a:lnTo>
                      <a:pt x="442" y="120"/>
                    </a:lnTo>
                    <a:lnTo>
                      <a:pt x="442" y="120"/>
                    </a:lnTo>
                    <a:lnTo>
                      <a:pt x="444" y="120"/>
                    </a:lnTo>
                    <a:lnTo>
                      <a:pt x="444" y="120"/>
                    </a:lnTo>
                    <a:lnTo>
                      <a:pt x="446" y="122"/>
                    </a:lnTo>
                    <a:lnTo>
                      <a:pt x="446" y="120"/>
                    </a:lnTo>
                    <a:lnTo>
                      <a:pt x="446" y="120"/>
                    </a:lnTo>
                    <a:lnTo>
                      <a:pt x="446" y="120"/>
                    </a:lnTo>
                    <a:close/>
                    <a:moveTo>
                      <a:pt x="360" y="132"/>
                    </a:moveTo>
                    <a:lnTo>
                      <a:pt x="360" y="132"/>
                    </a:lnTo>
                    <a:lnTo>
                      <a:pt x="360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2" y="132"/>
                    </a:lnTo>
                    <a:lnTo>
                      <a:pt x="360" y="132"/>
                    </a:lnTo>
                    <a:close/>
                    <a:moveTo>
                      <a:pt x="427" y="120"/>
                    </a:moveTo>
                    <a:lnTo>
                      <a:pt x="427" y="117"/>
                    </a:lnTo>
                    <a:lnTo>
                      <a:pt x="427" y="117"/>
                    </a:lnTo>
                    <a:lnTo>
                      <a:pt x="427" y="117"/>
                    </a:lnTo>
                    <a:lnTo>
                      <a:pt x="427" y="117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5" y="117"/>
                    </a:lnTo>
                    <a:lnTo>
                      <a:pt x="423" y="120"/>
                    </a:lnTo>
                    <a:lnTo>
                      <a:pt x="425" y="120"/>
                    </a:lnTo>
                    <a:lnTo>
                      <a:pt x="427" y="120"/>
                    </a:lnTo>
                    <a:lnTo>
                      <a:pt x="427" y="122"/>
                    </a:lnTo>
                    <a:lnTo>
                      <a:pt x="429" y="120"/>
                    </a:lnTo>
                    <a:lnTo>
                      <a:pt x="427" y="120"/>
                    </a:lnTo>
                    <a:lnTo>
                      <a:pt x="427" y="120"/>
                    </a:lnTo>
                    <a:close/>
                    <a:moveTo>
                      <a:pt x="433" y="120"/>
                    </a:moveTo>
                    <a:lnTo>
                      <a:pt x="433" y="120"/>
                    </a:lnTo>
                    <a:lnTo>
                      <a:pt x="433" y="120"/>
                    </a:lnTo>
                    <a:lnTo>
                      <a:pt x="433" y="117"/>
                    </a:lnTo>
                    <a:lnTo>
                      <a:pt x="433" y="117"/>
                    </a:lnTo>
                    <a:lnTo>
                      <a:pt x="433" y="120"/>
                    </a:lnTo>
                    <a:lnTo>
                      <a:pt x="433" y="120"/>
                    </a:lnTo>
                    <a:lnTo>
                      <a:pt x="431" y="120"/>
                    </a:lnTo>
                    <a:lnTo>
                      <a:pt x="431" y="122"/>
                    </a:lnTo>
                    <a:lnTo>
                      <a:pt x="431" y="122"/>
                    </a:lnTo>
                    <a:lnTo>
                      <a:pt x="433" y="124"/>
                    </a:lnTo>
                    <a:lnTo>
                      <a:pt x="433" y="122"/>
                    </a:lnTo>
                    <a:lnTo>
                      <a:pt x="433" y="122"/>
                    </a:lnTo>
                    <a:lnTo>
                      <a:pt x="436" y="122"/>
                    </a:lnTo>
                    <a:lnTo>
                      <a:pt x="436" y="122"/>
                    </a:lnTo>
                    <a:lnTo>
                      <a:pt x="433" y="120"/>
                    </a:lnTo>
                    <a:close/>
                    <a:moveTo>
                      <a:pt x="442" y="124"/>
                    </a:moveTo>
                    <a:lnTo>
                      <a:pt x="440" y="124"/>
                    </a:lnTo>
                    <a:lnTo>
                      <a:pt x="440" y="124"/>
                    </a:lnTo>
                    <a:lnTo>
                      <a:pt x="440" y="124"/>
                    </a:lnTo>
                    <a:lnTo>
                      <a:pt x="440" y="124"/>
                    </a:lnTo>
                    <a:lnTo>
                      <a:pt x="440" y="126"/>
                    </a:lnTo>
                    <a:lnTo>
                      <a:pt x="440" y="124"/>
                    </a:lnTo>
                    <a:lnTo>
                      <a:pt x="440" y="126"/>
                    </a:lnTo>
                    <a:lnTo>
                      <a:pt x="440" y="126"/>
                    </a:lnTo>
                    <a:lnTo>
                      <a:pt x="442" y="126"/>
                    </a:lnTo>
                    <a:lnTo>
                      <a:pt x="442" y="124"/>
                    </a:lnTo>
                    <a:lnTo>
                      <a:pt x="442" y="124"/>
                    </a:lnTo>
                    <a:lnTo>
                      <a:pt x="442" y="124"/>
                    </a:lnTo>
                    <a:close/>
                    <a:moveTo>
                      <a:pt x="438" y="111"/>
                    </a:moveTo>
                    <a:lnTo>
                      <a:pt x="436" y="109"/>
                    </a:lnTo>
                    <a:lnTo>
                      <a:pt x="429" y="105"/>
                    </a:lnTo>
                    <a:lnTo>
                      <a:pt x="427" y="105"/>
                    </a:lnTo>
                    <a:lnTo>
                      <a:pt x="419" y="105"/>
                    </a:lnTo>
                    <a:lnTo>
                      <a:pt x="410" y="105"/>
                    </a:lnTo>
                    <a:lnTo>
                      <a:pt x="408" y="105"/>
                    </a:lnTo>
                    <a:lnTo>
                      <a:pt x="408" y="105"/>
                    </a:lnTo>
                    <a:lnTo>
                      <a:pt x="406" y="105"/>
                    </a:lnTo>
                    <a:lnTo>
                      <a:pt x="408" y="107"/>
                    </a:lnTo>
                    <a:lnTo>
                      <a:pt x="406" y="109"/>
                    </a:lnTo>
                    <a:lnTo>
                      <a:pt x="404" y="109"/>
                    </a:lnTo>
                    <a:lnTo>
                      <a:pt x="404" y="111"/>
                    </a:lnTo>
                    <a:lnTo>
                      <a:pt x="404" y="113"/>
                    </a:lnTo>
                    <a:lnTo>
                      <a:pt x="404" y="113"/>
                    </a:lnTo>
                    <a:lnTo>
                      <a:pt x="406" y="115"/>
                    </a:lnTo>
                    <a:lnTo>
                      <a:pt x="410" y="113"/>
                    </a:lnTo>
                    <a:lnTo>
                      <a:pt x="408" y="117"/>
                    </a:lnTo>
                    <a:lnTo>
                      <a:pt x="408" y="117"/>
                    </a:lnTo>
                    <a:lnTo>
                      <a:pt x="410" y="120"/>
                    </a:lnTo>
                    <a:lnTo>
                      <a:pt x="410" y="120"/>
                    </a:lnTo>
                    <a:lnTo>
                      <a:pt x="410" y="122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20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7"/>
                    </a:lnTo>
                    <a:lnTo>
                      <a:pt x="413" y="115"/>
                    </a:lnTo>
                    <a:lnTo>
                      <a:pt x="417" y="117"/>
                    </a:lnTo>
                    <a:lnTo>
                      <a:pt x="419" y="120"/>
                    </a:lnTo>
                    <a:lnTo>
                      <a:pt x="421" y="117"/>
                    </a:lnTo>
                    <a:lnTo>
                      <a:pt x="421" y="117"/>
                    </a:lnTo>
                    <a:lnTo>
                      <a:pt x="421" y="115"/>
                    </a:lnTo>
                    <a:lnTo>
                      <a:pt x="419" y="115"/>
                    </a:lnTo>
                    <a:lnTo>
                      <a:pt x="419" y="115"/>
                    </a:lnTo>
                    <a:lnTo>
                      <a:pt x="417" y="115"/>
                    </a:lnTo>
                    <a:lnTo>
                      <a:pt x="417" y="113"/>
                    </a:lnTo>
                    <a:lnTo>
                      <a:pt x="417" y="113"/>
                    </a:lnTo>
                    <a:lnTo>
                      <a:pt x="417" y="113"/>
                    </a:lnTo>
                    <a:lnTo>
                      <a:pt x="419" y="111"/>
                    </a:lnTo>
                    <a:lnTo>
                      <a:pt x="421" y="111"/>
                    </a:lnTo>
                    <a:lnTo>
                      <a:pt x="421" y="111"/>
                    </a:lnTo>
                    <a:lnTo>
                      <a:pt x="421" y="113"/>
                    </a:lnTo>
                    <a:lnTo>
                      <a:pt x="423" y="113"/>
                    </a:lnTo>
                    <a:lnTo>
                      <a:pt x="423" y="113"/>
                    </a:lnTo>
                    <a:lnTo>
                      <a:pt x="423" y="113"/>
                    </a:lnTo>
                    <a:lnTo>
                      <a:pt x="425" y="111"/>
                    </a:lnTo>
                    <a:lnTo>
                      <a:pt x="425" y="111"/>
                    </a:lnTo>
                    <a:lnTo>
                      <a:pt x="425" y="111"/>
                    </a:lnTo>
                    <a:lnTo>
                      <a:pt x="425" y="111"/>
                    </a:lnTo>
                    <a:lnTo>
                      <a:pt x="427" y="111"/>
                    </a:lnTo>
                    <a:lnTo>
                      <a:pt x="427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31" y="113"/>
                    </a:lnTo>
                    <a:lnTo>
                      <a:pt x="436" y="113"/>
                    </a:lnTo>
                    <a:lnTo>
                      <a:pt x="438" y="113"/>
                    </a:lnTo>
                    <a:lnTo>
                      <a:pt x="438" y="111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2" name="Freeform 126">
                <a:extLst>
                  <a:ext uri="{FF2B5EF4-FFF2-40B4-BE49-F238E27FC236}">
                    <a16:creationId xmlns="" xmlns:a16="http://schemas.microsoft.com/office/drawing/2014/main" id="{BEFC4D91-F426-4260-96D4-32AC7FB612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72" y="1542"/>
                <a:ext cx="430" cy="433"/>
              </a:xfrm>
              <a:custGeom>
                <a:avLst/>
                <a:gdLst>
                  <a:gd name="T0" fmla="*/ 369 w 430"/>
                  <a:gd name="T1" fmla="*/ 220 h 433"/>
                  <a:gd name="T2" fmla="*/ 354 w 430"/>
                  <a:gd name="T3" fmla="*/ 180 h 433"/>
                  <a:gd name="T4" fmla="*/ 306 w 430"/>
                  <a:gd name="T5" fmla="*/ 187 h 433"/>
                  <a:gd name="T6" fmla="*/ 298 w 430"/>
                  <a:gd name="T7" fmla="*/ 197 h 433"/>
                  <a:gd name="T8" fmla="*/ 237 w 430"/>
                  <a:gd name="T9" fmla="*/ 214 h 433"/>
                  <a:gd name="T10" fmla="*/ 199 w 430"/>
                  <a:gd name="T11" fmla="*/ 206 h 433"/>
                  <a:gd name="T12" fmla="*/ 153 w 430"/>
                  <a:gd name="T13" fmla="*/ 258 h 433"/>
                  <a:gd name="T14" fmla="*/ 109 w 430"/>
                  <a:gd name="T15" fmla="*/ 248 h 433"/>
                  <a:gd name="T16" fmla="*/ 88 w 430"/>
                  <a:gd name="T17" fmla="*/ 212 h 433"/>
                  <a:gd name="T18" fmla="*/ 51 w 430"/>
                  <a:gd name="T19" fmla="*/ 143 h 433"/>
                  <a:gd name="T20" fmla="*/ 82 w 430"/>
                  <a:gd name="T21" fmla="*/ 82 h 433"/>
                  <a:gd name="T22" fmla="*/ 132 w 430"/>
                  <a:gd name="T23" fmla="*/ 86 h 433"/>
                  <a:gd name="T24" fmla="*/ 174 w 430"/>
                  <a:gd name="T25" fmla="*/ 84 h 433"/>
                  <a:gd name="T26" fmla="*/ 164 w 430"/>
                  <a:gd name="T27" fmla="*/ 59 h 433"/>
                  <a:gd name="T28" fmla="*/ 212 w 430"/>
                  <a:gd name="T29" fmla="*/ 40 h 433"/>
                  <a:gd name="T30" fmla="*/ 233 w 430"/>
                  <a:gd name="T31" fmla="*/ 25 h 433"/>
                  <a:gd name="T32" fmla="*/ 187 w 430"/>
                  <a:gd name="T33" fmla="*/ 6 h 433"/>
                  <a:gd name="T34" fmla="*/ 132 w 430"/>
                  <a:gd name="T35" fmla="*/ 2 h 433"/>
                  <a:gd name="T36" fmla="*/ 120 w 430"/>
                  <a:gd name="T37" fmla="*/ 31 h 433"/>
                  <a:gd name="T38" fmla="*/ 93 w 430"/>
                  <a:gd name="T39" fmla="*/ 52 h 433"/>
                  <a:gd name="T40" fmla="*/ 59 w 430"/>
                  <a:gd name="T41" fmla="*/ 57 h 433"/>
                  <a:gd name="T42" fmla="*/ 38 w 430"/>
                  <a:gd name="T43" fmla="*/ 88 h 433"/>
                  <a:gd name="T44" fmla="*/ 28 w 430"/>
                  <a:gd name="T45" fmla="*/ 132 h 433"/>
                  <a:gd name="T46" fmla="*/ 32 w 430"/>
                  <a:gd name="T47" fmla="*/ 143 h 433"/>
                  <a:gd name="T48" fmla="*/ 34 w 430"/>
                  <a:gd name="T49" fmla="*/ 208 h 433"/>
                  <a:gd name="T50" fmla="*/ 9 w 430"/>
                  <a:gd name="T51" fmla="*/ 206 h 433"/>
                  <a:gd name="T52" fmla="*/ 19 w 430"/>
                  <a:gd name="T53" fmla="*/ 264 h 433"/>
                  <a:gd name="T54" fmla="*/ 55 w 430"/>
                  <a:gd name="T55" fmla="*/ 300 h 433"/>
                  <a:gd name="T56" fmla="*/ 187 w 430"/>
                  <a:gd name="T57" fmla="*/ 353 h 433"/>
                  <a:gd name="T58" fmla="*/ 250 w 430"/>
                  <a:gd name="T59" fmla="*/ 418 h 433"/>
                  <a:gd name="T60" fmla="*/ 279 w 430"/>
                  <a:gd name="T61" fmla="*/ 426 h 433"/>
                  <a:gd name="T62" fmla="*/ 266 w 430"/>
                  <a:gd name="T63" fmla="*/ 401 h 433"/>
                  <a:gd name="T64" fmla="*/ 239 w 430"/>
                  <a:gd name="T65" fmla="*/ 370 h 433"/>
                  <a:gd name="T66" fmla="*/ 185 w 430"/>
                  <a:gd name="T67" fmla="*/ 313 h 433"/>
                  <a:gd name="T68" fmla="*/ 176 w 430"/>
                  <a:gd name="T69" fmla="*/ 294 h 433"/>
                  <a:gd name="T70" fmla="*/ 212 w 430"/>
                  <a:gd name="T71" fmla="*/ 302 h 433"/>
                  <a:gd name="T72" fmla="*/ 243 w 430"/>
                  <a:gd name="T73" fmla="*/ 279 h 433"/>
                  <a:gd name="T74" fmla="*/ 294 w 430"/>
                  <a:gd name="T75" fmla="*/ 243 h 433"/>
                  <a:gd name="T76" fmla="*/ 109 w 430"/>
                  <a:gd name="T77" fmla="*/ 25 h 433"/>
                  <a:gd name="T78" fmla="*/ 229 w 430"/>
                  <a:gd name="T79" fmla="*/ 174 h 433"/>
                  <a:gd name="T80" fmla="*/ 208 w 430"/>
                  <a:gd name="T81" fmla="*/ 178 h 433"/>
                  <a:gd name="T82" fmla="*/ 204 w 430"/>
                  <a:gd name="T83" fmla="*/ 138 h 433"/>
                  <a:gd name="T84" fmla="*/ 229 w 430"/>
                  <a:gd name="T85" fmla="*/ 157 h 433"/>
                  <a:gd name="T86" fmla="*/ 273 w 430"/>
                  <a:gd name="T87" fmla="*/ 155 h 433"/>
                  <a:gd name="T88" fmla="*/ 294 w 430"/>
                  <a:gd name="T89" fmla="*/ 174 h 433"/>
                  <a:gd name="T90" fmla="*/ 245 w 430"/>
                  <a:gd name="T91" fmla="*/ 166 h 433"/>
                  <a:gd name="T92" fmla="*/ 260 w 430"/>
                  <a:gd name="T93" fmla="*/ 153 h 433"/>
                  <a:gd name="T94" fmla="*/ 394 w 430"/>
                  <a:gd name="T95" fmla="*/ 304 h 433"/>
                  <a:gd name="T96" fmla="*/ 411 w 430"/>
                  <a:gd name="T97" fmla="*/ 315 h 433"/>
                  <a:gd name="T98" fmla="*/ 415 w 430"/>
                  <a:gd name="T99" fmla="*/ 321 h 433"/>
                  <a:gd name="T100" fmla="*/ 344 w 430"/>
                  <a:gd name="T101" fmla="*/ 300 h 433"/>
                  <a:gd name="T102" fmla="*/ 359 w 430"/>
                  <a:gd name="T103" fmla="*/ 241 h 433"/>
                  <a:gd name="T104" fmla="*/ 382 w 430"/>
                  <a:gd name="T105" fmla="*/ 269 h 433"/>
                  <a:gd name="T106" fmla="*/ 380 w 430"/>
                  <a:gd name="T107" fmla="*/ 288 h 433"/>
                  <a:gd name="T108" fmla="*/ 382 w 430"/>
                  <a:gd name="T109" fmla="*/ 256 h 433"/>
                  <a:gd name="T110" fmla="*/ 365 w 430"/>
                  <a:gd name="T111" fmla="*/ 241 h 433"/>
                  <a:gd name="T112" fmla="*/ 354 w 430"/>
                  <a:gd name="T113" fmla="*/ 241 h 433"/>
                  <a:gd name="T114" fmla="*/ 323 w 430"/>
                  <a:gd name="T115" fmla="*/ 237 h 433"/>
                  <a:gd name="T116" fmla="*/ 346 w 430"/>
                  <a:gd name="T117" fmla="*/ 248 h 433"/>
                  <a:gd name="T118" fmla="*/ 354 w 430"/>
                  <a:gd name="T119" fmla="*/ 279 h 433"/>
                  <a:gd name="T120" fmla="*/ 375 w 430"/>
                  <a:gd name="T121" fmla="*/ 267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0" h="433">
                    <a:moveTo>
                      <a:pt x="317" y="212"/>
                    </a:moveTo>
                    <a:lnTo>
                      <a:pt x="321" y="212"/>
                    </a:lnTo>
                    <a:lnTo>
                      <a:pt x="325" y="212"/>
                    </a:lnTo>
                    <a:lnTo>
                      <a:pt x="333" y="210"/>
                    </a:lnTo>
                    <a:lnTo>
                      <a:pt x="336" y="210"/>
                    </a:lnTo>
                    <a:lnTo>
                      <a:pt x="338" y="210"/>
                    </a:lnTo>
                    <a:lnTo>
                      <a:pt x="342" y="206"/>
                    </a:lnTo>
                    <a:lnTo>
                      <a:pt x="344" y="206"/>
                    </a:lnTo>
                    <a:lnTo>
                      <a:pt x="346" y="208"/>
                    </a:lnTo>
                    <a:lnTo>
                      <a:pt x="346" y="208"/>
                    </a:lnTo>
                    <a:lnTo>
                      <a:pt x="346" y="210"/>
                    </a:lnTo>
                    <a:lnTo>
                      <a:pt x="346" y="210"/>
                    </a:lnTo>
                    <a:lnTo>
                      <a:pt x="346" y="214"/>
                    </a:lnTo>
                    <a:lnTo>
                      <a:pt x="346" y="214"/>
                    </a:lnTo>
                    <a:lnTo>
                      <a:pt x="350" y="218"/>
                    </a:lnTo>
                    <a:lnTo>
                      <a:pt x="350" y="218"/>
                    </a:lnTo>
                    <a:lnTo>
                      <a:pt x="352" y="218"/>
                    </a:lnTo>
                    <a:lnTo>
                      <a:pt x="354" y="222"/>
                    </a:lnTo>
                    <a:lnTo>
                      <a:pt x="356" y="225"/>
                    </a:lnTo>
                    <a:lnTo>
                      <a:pt x="361" y="225"/>
                    </a:lnTo>
                    <a:lnTo>
                      <a:pt x="365" y="225"/>
                    </a:lnTo>
                    <a:lnTo>
                      <a:pt x="369" y="220"/>
                    </a:lnTo>
                    <a:lnTo>
                      <a:pt x="369" y="218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73" y="208"/>
                    </a:lnTo>
                    <a:lnTo>
                      <a:pt x="373" y="206"/>
                    </a:lnTo>
                    <a:lnTo>
                      <a:pt x="373" y="201"/>
                    </a:lnTo>
                    <a:lnTo>
                      <a:pt x="375" y="197"/>
                    </a:lnTo>
                    <a:lnTo>
                      <a:pt x="373" y="195"/>
                    </a:lnTo>
                    <a:lnTo>
                      <a:pt x="373" y="193"/>
                    </a:lnTo>
                    <a:lnTo>
                      <a:pt x="373" y="193"/>
                    </a:lnTo>
                    <a:lnTo>
                      <a:pt x="371" y="193"/>
                    </a:lnTo>
                    <a:lnTo>
                      <a:pt x="371" y="193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71" y="191"/>
                    </a:lnTo>
                    <a:lnTo>
                      <a:pt x="369" y="189"/>
                    </a:lnTo>
                    <a:lnTo>
                      <a:pt x="371" y="189"/>
                    </a:lnTo>
                    <a:lnTo>
                      <a:pt x="371" y="189"/>
                    </a:lnTo>
                    <a:lnTo>
                      <a:pt x="369" y="187"/>
                    </a:lnTo>
                    <a:lnTo>
                      <a:pt x="365" y="185"/>
                    </a:lnTo>
                    <a:lnTo>
                      <a:pt x="359" y="180"/>
                    </a:lnTo>
                    <a:lnTo>
                      <a:pt x="354" y="180"/>
                    </a:lnTo>
                    <a:lnTo>
                      <a:pt x="340" y="178"/>
                    </a:lnTo>
                    <a:lnTo>
                      <a:pt x="338" y="178"/>
                    </a:lnTo>
                    <a:lnTo>
                      <a:pt x="338" y="180"/>
                    </a:lnTo>
                    <a:lnTo>
                      <a:pt x="336" y="183"/>
                    </a:lnTo>
                    <a:lnTo>
                      <a:pt x="333" y="183"/>
                    </a:lnTo>
                    <a:lnTo>
                      <a:pt x="333" y="183"/>
                    </a:lnTo>
                    <a:lnTo>
                      <a:pt x="331" y="185"/>
                    </a:lnTo>
                    <a:lnTo>
                      <a:pt x="329" y="183"/>
                    </a:lnTo>
                    <a:lnTo>
                      <a:pt x="329" y="183"/>
                    </a:lnTo>
                    <a:lnTo>
                      <a:pt x="327" y="183"/>
                    </a:lnTo>
                    <a:lnTo>
                      <a:pt x="319" y="185"/>
                    </a:lnTo>
                    <a:lnTo>
                      <a:pt x="319" y="185"/>
                    </a:lnTo>
                    <a:lnTo>
                      <a:pt x="317" y="185"/>
                    </a:lnTo>
                    <a:lnTo>
                      <a:pt x="317" y="185"/>
                    </a:lnTo>
                    <a:lnTo>
                      <a:pt x="315" y="185"/>
                    </a:lnTo>
                    <a:lnTo>
                      <a:pt x="315" y="185"/>
                    </a:lnTo>
                    <a:lnTo>
                      <a:pt x="315" y="185"/>
                    </a:lnTo>
                    <a:lnTo>
                      <a:pt x="315" y="185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08" y="187"/>
                    </a:lnTo>
                    <a:lnTo>
                      <a:pt x="306" y="187"/>
                    </a:lnTo>
                    <a:lnTo>
                      <a:pt x="306" y="189"/>
                    </a:lnTo>
                    <a:lnTo>
                      <a:pt x="308" y="189"/>
                    </a:lnTo>
                    <a:lnTo>
                      <a:pt x="308" y="191"/>
                    </a:lnTo>
                    <a:lnTo>
                      <a:pt x="310" y="191"/>
                    </a:lnTo>
                    <a:lnTo>
                      <a:pt x="310" y="191"/>
                    </a:lnTo>
                    <a:lnTo>
                      <a:pt x="319" y="191"/>
                    </a:lnTo>
                    <a:lnTo>
                      <a:pt x="321" y="191"/>
                    </a:lnTo>
                    <a:lnTo>
                      <a:pt x="321" y="193"/>
                    </a:lnTo>
                    <a:lnTo>
                      <a:pt x="321" y="193"/>
                    </a:lnTo>
                    <a:lnTo>
                      <a:pt x="323" y="193"/>
                    </a:lnTo>
                    <a:lnTo>
                      <a:pt x="327" y="195"/>
                    </a:lnTo>
                    <a:lnTo>
                      <a:pt x="327" y="195"/>
                    </a:lnTo>
                    <a:lnTo>
                      <a:pt x="327" y="197"/>
                    </a:lnTo>
                    <a:lnTo>
                      <a:pt x="325" y="197"/>
                    </a:lnTo>
                    <a:lnTo>
                      <a:pt x="323" y="197"/>
                    </a:lnTo>
                    <a:lnTo>
                      <a:pt x="312" y="199"/>
                    </a:lnTo>
                    <a:lnTo>
                      <a:pt x="308" y="201"/>
                    </a:lnTo>
                    <a:lnTo>
                      <a:pt x="304" y="201"/>
                    </a:lnTo>
                    <a:lnTo>
                      <a:pt x="304" y="199"/>
                    </a:lnTo>
                    <a:lnTo>
                      <a:pt x="302" y="199"/>
                    </a:lnTo>
                    <a:lnTo>
                      <a:pt x="300" y="199"/>
                    </a:lnTo>
                    <a:lnTo>
                      <a:pt x="298" y="197"/>
                    </a:lnTo>
                    <a:lnTo>
                      <a:pt x="296" y="197"/>
                    </a:lnTo>
                    <a:lnTo>
                      <a:pt x="296" y="197"/>
                    </a:lnTo>
                    <a:lnTo>
                      <a:pt x="296" y="197"/>
                    </a:lnTo>
                    <a:lnTo>
                      <a:pt x="294" y="197"/>
                    </a:lnTo>
                    <a:lnTo>
                      <a:pt x="294" y="199"/>
                    </a:lnTo>
                    <a:lnTo>
                      <a:pt x="289" y="199"/>
                    </a:lnTo>
                    <a:lnTo>
                      <a:pt x="283" y="197"/>
                    </a:lnTo>
                    <a:lnTo>
                      <a:pt x="281" y="197"/>
                    </a:lnTo>
                    <a:lnTo>
                      <a:pt x="277" y="197"/>
                    </a:lnTo>
                    <a:lnTo>
                      <a:pt x="258" y="199"/>
                    </a:lnTo>
                    <a:lnTo>
                      <a:pt x="256" y="199"/>
                    </a:lnTo>
                    <a:lnTo>
                      <a:pt x="252" y="201"/>
                    </a:lnTo>
                    <a:lnTo>
                      <a:pt x="252" y="204"/>
                    </a:lnTo>
                    <a:lnTo>
                      <a:pt x="252" y="206"/>
                    </a:lnTo>
                    <a:lnTo>
                      <a:pt x="252" y="210"/>
                    </a:lnTo>
                    <a:lnTo>
                      <a:pt x="250" y="212"/>
                    </a:lnTo>
                    <a:lnTo>
                      <a:pt x="248" y="214"/>
                    </a:lnTo>
                    <a:lnTo>
                      <a:pt x="245" y="214"/>
                    </a:lnTo>
                    <a:lnTo>
                      <a:pt x="243" y="212"/>
                    </a:lnTo>
                    <a:lnTo>
                      <a:pt x="241" y="212"/>
                    </a:lnTo>
                    <a:lnTo>
                      <a:pt x="239" y="212"/>
                    </a:lnTo>
                    <a:lnTo>
                      <a:pt x="237" y="214"/>
                    </a:lnTo>
                    <a:lnTo>
                      <a:pt x="235" y="214"/>
                    </a:lnTo>
                    <a:lnTo>
                      <a:pt x="231" y="216"/>
                    </a:lnTo>
                    <a:lnTo>
                      <a:pt x="227" y="216"/>
                    </a:lnTo>
                    <a:lnTo>
                      <a:pt x="222" y="214"/>
                    </a:lnTo>
                    <a:lnTo>
                      <a:pt x="218" y="214"/>
                    </a:lnTo>
                    <a:lnTo>
                      <a:pt x="210" y="214"/>
                    </a:lnTo>
                    <a:lnTo>
                      <a:pt x="210" y="214"/>
                    </a:lnTo>
                    <a:lnTo>
                      <a:pt x="210" y="214"/>
                    </a:lnTo>
                    <a:lnTo>
                      <a:pt x="208" y="212"/>
                    </a:lnTo>
                    <a:lnTo>
                      <a:pt x="206" y="210"/>
                    </a:lnTo>
                    <a:lnTo>
                      <a:pt x="206" y="208"/>
                    </a:lnTo>
                    <a:lnTo>
                      <a:pt x="206" y="204"/>
                    </a:lnTo>
                    <a:lnTo>
                      <a:pt x="206" y="204"/>
                    </a:lnTo>
                    <a:lnTo>
                      <a:pt x="204" y="201"/>
                    </a:lnTo>
                    <a:lnTo>
                      <a:pt x="204" y="201"/>
                    </a:lnTo>
                    <a:lnTo>
                      <a:pt x="204" y="201"/>
                    </a:lnTo>
                    <a:lnTo>
                      <a:pt x="201" y="201"/>
                    </a:lnTo>
                    <a:lnTo>
                      <a:pt x="199" y="201"/>
                    </a:lnTo>
                    <a:lnTo>
                      <a:pt x="199" y="204"/>
                    </a:lnTo>
                    <a:lnTo>
                      <a:pt x="199" y="204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197" y="206"/>
                    </a:lnTo>
                    <a:lnTo>
                      <a:pt x="193" y="206"/>
                    </a:lnTo>
                    <a:lnTo>
                      <a:pt x="191" y="206"/>
                    </a:lnTo>
                    <a:lnTo>
                      <a:pt x="191" y="208"/>
                    </a:lnTo>
                    <a:lnTo>
                      <a:pt x="187" y="212"/>
                    </a:lnTo>
                    <a:lnTo>
                      <a:pt x="185" y="214"/>
                    </a:lnTo>
                    <a:lnTo>
                      <a:pt x="178" y="222"/>
                    </a:lnTo>
                    <a:lnTo>
                      <a:pt x="174" y="227"/>
                    </a:lnTo>
                    <a:lnTo>
                      <a:pt x="170" y="231"/>
                    </a:lnTo>
                    <a:lnTo>
                      <a:pt x="170" y="233"/>
                    </a:lnTo>
                    <a:lnTo>
                      <a:pt x="168" y="235"/>
                    </a:lnTo>
                    <a:lnTo>
                      <a:pt x="168" y="235"/>
                    </a:lnTo>
                    <a:lnTo>
                      <a:pt x="166" y="235"/>
                    </a:lnTo>
                    <a:lnTo>
                      <a:pt x="164" y="237"/>
                    </a:lnTo>
                    <a:lnTo>
                      <a:pt x="164" y="239"/>
                    </a:lnTo>
                    <a:lnTo>
                      <a:pt x="162" y="239"/>
                    </a:lnTo>
                    <a:lnTo>
                      <a:pt x="162" y="241"/>
                    </a:lnTo>
                    <a:lnTo>
                      <a:pt x="160" y="246"/>
                    </a:lnTo>
                    <a:lnTo>
                      <a:pt x="160" y="250"/>
                    </a:lnTo>
                    <a:lnTo>
                      <a:pt x="160" y="250"/>
                    </a:lnTo>
                    <a:lnTo>
                      <a:pt x="155" y="256"/>
                    </a:lnTo>
                    <a:lnTo>
                      <a:pt x="153" y="258"/>
                    </a:lnTo>
                    <a:lnTo>
                      <a:pt x="151" y="260"/>
                    </a:lnTo>
                    <a:lnTo>
                      <a:pt x="147" y="260"/>
                    </a:lnTo>
                    <a:lnTo>
                      <a:pt x="145" y="258"/>
                    </a:lnTo>
                    <a:lnTo>
                      <a:pt x="143" y="256"/>
                    </a:lnTo>
                    <a:lnTo>
                      <a:pt x="143" y="256"/>
                    </a:lnTo>
                    <a:lnTo>
                      <a:pt x="141" y="256"/>
                    </a:lnTo>
                    <a:lnTo>
                      <a:pt x="139" y="256"/>
                    </a:lnTo>
                    <a:lnTo>
                      <a:pt x="132" y="258"/>
                    </a:lnTo>
                    <a:lnTo>
                      <a:pt x="130" y="258"/>
                    </a:lnTo>
                    <a:lnTo>
                      <a:pt x="128" y="256"/>
                    </a:lnTo>
                    <a:lnTo>
                      <a:pt x="128" y="256"/>
                    </a:lnTo>
                    <a:lnTo>
                      <a:pt x="126" y="256"/>
                    </a:lnTo>
                    <a:lnTo>
                      <a:pt x="128" y="252"/>
                    </a:lnTo>
                    <a:lnTo>
                      <a:pt x="128" y="252"/>
                    </a:lnTo>
                    <a:lnTo>
                      <a:pt x="124" y="252"/>
                    </a:lnTo>
                    <a:lnTo>
                      <a:pt x="118" y="254"/>
                    </a:lnTo>
                    <a:lnTo>
                      <a:pt x="118" y="254"/>
                    </a:lnTo>
                    <a:lnTo>
                      <a:pt x="113" y="258"/>
                    </a:lnTo>
                    <a:lnTo>
                      <a:pt x="111" y="256"/>
                    </a:lnTo>
                    <a:lnTo>
                      <a:pt x="109" y="254"/>
                    </a:lnTo>
                    <a:lnTo>
                      <a:pt x="109" y="252"/>
                    </a:lnTo>
                    <a:lnTo>
                      <a:pt x="109" y="248"/>
                    </a:lnTo>
                    <a:lnTo>
                      <a:pt x="107" y="248"/>
                    </a:lnTo>
                    <a:lnTo>
                      <a:pt x="103" y="241"/>
                    </a:lnTo>
                    <a:lnTo>
                      <a:pt x="103" y="241"/>
                    </a:lnTo>
                    <a:lnTo>
                      <a:pt x="103" y="239"/>
                    </a:lnTo>
                    <a:lnTo>
                      <a:pt x="103" y="237"/>
                    </a:lnTo>
                    <a:lnTo>
                      <a:pt x="103" y="235"/>
                    </a:lnTo>
                    <a:lnTo>
                      <a:pt x="103" y="235"/>
                    </a:lnTo>
                    <a:lnTo>
                      <a:pt x="103" y="235"/>
                    </a:lnTo>
                    <a:lnTo>
                      <a:pt x="103" y="233"/>
                    </a:lnTo>
                    <a:lnTo>
                      <a:pt x="105" y="233"/>
                    </a:lnTo>
                    <a:lnTo>
                      <a:pt x="105" y="231"/>
                    </a:lnTo>
                    <a:lnTo>
                      <a:pt x="103" y="231"/>
                    </a:lnTo>
                    <a:lnTo>
                      <a:pt x="99" y="222"/>
                    </a:lnTo>
                    <a:lnTo>
                      <a:pt x="97" y="218"/>
                    </a:lnTo>
                    <a:lnTo>
                      <a:pt x="97" y="218"/>
                    </a:lnTo>
                    <a:lnTo>
                      <a:pt x="95" y="218"/>
                    </a:lnTo>
                    <a:lnTo>
                      <a:pt x="93" y="218"/>
                    </a:lnTo>
                    <a:lnTo>
                      <a:pt x="93" y="218"/>
                    </a:lnTo>
                    <a:lnTo>
                      <a:pt x="90" y="216"/>
                    </a:lnTo>
                    <a:lnTo>
                      <a:pt x="90" y="214"/>
                    </a:lnTo>
                    <a:lnTo>
                      <a:pt x="88" y="212"/>
                    </a:lnTo>
                    <a:lnTo>
                      <a:pt x="88" y="212"/>
                    </a:lnTo>
                    <a:lnTo>
                      <a:pt x="86" y="212"/>
                    </a:lnTo>
                    <a:lnTo>
                      <a:pt x="84" y="212"/>
                    </a:lnTo>
                    <a:lnTo>
                      <a:pt x="82" y="214"/>
                    </a:lnTo>
                    <a:lnTo>
                      <a:pt x="80" y="214"/>
                    </a:lnTo>
                    <a:lnTo>
                      <a:pt x="78" y="214"/>
                    </a:lnTo>
                    <a:lnTo>
                      <a:pt x="74" y="212"/>
                    </a:lnTo>
                    <a:lnTo>
                      <a:pt x="72" y="210"/>
                    </a:lnTo>
                    <a:lnTo>
                      <a:pt x="57" y="189"/>
                    </a:lnTo>
                    <a:lnTo>
                      <a:pt x="55" y="185"/>
                    </a:lnTo>
                    <a:lnTo>
                      <a:pt x="55" y="174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3" y="170"/>
                    </a:lnTo>
                    <a:lnTo>
                      <a:pt x="55" y="170"/>
                    </a:lnTo>
                    <a:lnTo>
                      <a:pt x="55" y="168"/>
                    </a:lnTo>
                    <a:lnTo>
                      <a:pt x="55" y="166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49" y="149"/>
                    </a:lnTo>
                    <a:lnTo>
                      <a:pt x="49" y="147"/>
                    </a:lnTo>
                    <a:lnTo>
                      <a:pt x="49" y="145"/>
                    </a:lnTo>
                    <a:lnTo>
                      <a:pt x="51" y="143"/>
                    </a:lnTo>
                    <a:lnTo>
                      <a:pt x="51" y="141"/>
                    </a:lnTo>
                    <a:lnTo>
                      <a:pt x="51" y="136"/>
                    </a:lnTo>
                    <a:lnTo>
                      <a:pt x="51" y="134"/>
                    </a:lnTo>
                    <a:lnTo>
                      <a:pt x="51" y="132"/>
                    </a:lnTo>
                    <a:lnTo>
                      <a:pt x="51" y="132"/>
                    </a:lnTo>
                    <a:lnTo>
                      <a:pt x="55" y="130"/>
                    </a:lnTo>
                    <a:lnTo>
                      <a:pt x="57" y="128"/>
                    </a:lnTo>
                    <a:lnTo>
                      <a:pt x="57" y="126"/>
                    </a:lnTo>
                    <a:lnTo>
                      <a:pt x="57" y="122"/>
                    </a:lnTo>
                    <a:lnTo>
                      <a:pt x="59" y="117"/>
                    </a:lnTo>
                    <a:lnTo>
                      <a:pt x="59" y="115"/>
                    </a:lnTo>
                    <a:lnTo>
                      <a:pt x="59" y="113"/>
                    </a:lnTo>
                    <a:lnTo>
                      <a:pt x="61" y="113"/>
                    </a:lnTo>
                    <a:lnTo>
                      <a:pt x="61" y="109"/>
                    </a:lnTo>
                    <a:lnTo>
                      <a:pt x="61" y="109"/>
                    </a:lnTo>
                    <a:lnTo>
                      <a:pt x="63" y="105"/>
                    </a:lnTo>
                    <a:lnTo>
                      <a:pt x="69" y="99"/>
                    </a:lnTo>
                    <a:lnTo>
                      <a:pt x="74" y="90"/>
                    </a:lnTo>
                    <a:lnTo>
                      <a:pt x="78" y="86"/>
                    </a:lnTo>
                    <a:lnTo>
                      <a:pt x="82" y="86"/>
                    </a:lnTo>
                    <a:lnTo>
                      <a:pt x="82" y="84"/>
                    </a:lnTo>
                    <a:lnTo>
                      <a:pt x="82" y="82"/>
                    </a:lnTo>
                    <a:lnTo>
                      <a:pt x="84" y="82"/>
                    </a:lnTo>
                    <a:lnTo>
                      <a:pt x="86" y="82"/>
                    </a:lnTo>
                    <a:lnTo>
                      <a:pt x="88" y="82"/>
                    </a:lnTo>
                    <a:lnTo>
                      <a:pt x="95" y="78"/>
                    </a:lnTo>
                    <a:lnTo>
                      <a:pt x="97" y="78"/>
                    </a:lnTo>
                    <a:lnTo>
                      <a:pt x="113" y="78"/>
                    </a:lnTo>
                    <a:lnTo>
                      <a:pt x="116" y="78"/>
                    </a:lnTo>
                    <a:lnTo>
                      <a:pt x="118" y="80"/>
                    </a:lnTo>
                    <a:lnTo>
                      <a:pt x="120" y="82"/>
                    </a:lnTo>
                    <a:lnTo>
                      <a:pt x="120" y="82"/>
                    </a:lnTo>
                    <a:lnTo>
                      <a:pt x="122" y="80"/>
                    </a:lnTo>
                    <a:lnTo>
                      <a:pt x="124" y="80"/>
                    </a:lnTo>
                    <a:lnTo>
                      <a:pt x="124" y="82"/>
                    </a:lnTo>
                    <a:lnTo>
                      <a:pt x="124" y="82"/>
                    </a:lnTo>
                    <a:lnTo>
                      <a:pt x="124" y="82"/>
                    </a:lnTo>
                    <a:lnTo>
                      <a:pt x="126" y="82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4"/>
                    </a:lnTo>
                    <a:lnTo>
                      <a:pt x="130" y="86"/>
                    </a:lnTo>
                    <a:lnTo>
                      <a:pt x="130" y="86"/>
                    </a:lnTo>
                    <a:lnTo>
                      <a:pt x="132" y="86"/>
                    </a:lnTo>
                    <a:lnTo>
                      <a:pt x="132" y="86"/>
                    </a:lnTo>
                    <a:lnTo>
                      <a:pt x="139" y="86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5" y="86"/>
                    </a:lnTo>
                    <a:lnTo>
                      <a:pt x="147" y="88"/>
                    </a:lnTo>
                    <a:lnTo>
                      <a:pt x="149" y="88"/>
                    </a:lnTo>
                    <a:lnTo>
                      <a:pt x="153" y="88"/>
                    </a:lnTo>
                    <a:lnTo>
                      <a:pt x="153" y="88"/>
                    </a:lnTo>
                    <a:lnTo>
                      <a:pt x="155" y="88"/>
                    </a:lnTo>
                    <a:lnTo>
                      <a:pt x="155" y="88"/>
                    </a:lnTo>
                    <a:lnTo>
                      <a:pt x="155" y="86"/>
                    </a:lnTo>
                    <a:lnTo>
                      <a:pt x="157" y="84"/>
                    </a:lnTo>
                    <a:lnTo>
                      <a:pt x="160" y="84"/>
                    </a:lnTo>
                    <a:lnTo>
                      <a:pt x="160" y="84"/>
                    </a:lnTo>
                    <a:lnTo>
                      <a:pt x="162" y="84"/>
                    </a:lnTo>
                    <a:lnTo>
                      <a:pt x="164" y="82"/>
                    </a:lnTo>
                    <a:lnTo>
                      <a:pt x="168" y="82"/>
                    </a:lnTo>
                    <a:lnTo>
                      <a:pt x="170" y="82"/>
                    </a:lnTo>
                    <a:lnTo>
                      <a:pt x="172" y="82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74" y="84"/>
                    </a:lnTo>
                    <a:lnTo>
                      <a:pt x="176" y="82"/>
                    </a:lnTo>
                    <a:lnTo>
                      <a:pt x="176" y="80"/>
                    </a:lnTo>
                    <a:lnTo>
                      <a:pt x="176" y="75"/>
                    </a:lnTo>
                    <a:lnTo>
                      <a:pt x="174" y="73"/>
                    </a:lnTo>
                    <a:lnTo>
                      <a:pt x="174" y="73"/>
                    </a:lnTo>
                    <a:lnTo>
                      <a:pt x="174" y="71"/>
                    </a:lnTo>
                    <a:lnTo>
                      <a:pt x="174" y="71"/>
                    </a:lnTo>
                    <a:lnTo>
                      <a:pt x="174" y="71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0" y="71"/>
                    </a:lnTo>
                    <a:lnTo>
                      <a:pt x="168" y="71"/>
                    </a:lnTo>
                    <a:lnTo>
                      <a:pt x="166" y="71"/>
                    </a:lnTo>
                    <a:lnTo>
                      <a:pt x="164" y="69"/>
                    </a:lnTo>
                    <a:lnTo>
                      <a:pt x="164" y="67"/>
                    </a:lnTo>
                    <a:lnTo>
                      <a:pt x="157" y="63"/>
                    </a:lnTo>
                    <a:lnTo>
                      <a:pt x="164" y="61"/>
                    </a:lnTo>
                    <a:lnTo>
                      <a:pt x="164" y="59"/>
                    </a:lnTo>
                    <a:lnTo>
                      <a:pt x="166" y="59"/>
                    </a:lnTo>
                    <a:lnTo>
                      <a:pt x="166" y="57"/>
                    </a:lnTo>
                    <a:lnTo>
                      <a:pt x="168" y="54"/>
                    </a:lnTo>
                    <a:lnTo>
                      <a:pt x="168" y="52"/>
                    </a:lnTo>
                    <a:lnTo>
                      <a:pt x="170" y="50"/>
                    </a:lnTo>
                    <a:lnTo>
                      <a:pt x="170" y="50"/>
                    </a:lnTo>
                    <a:lnTo>
                      <a:pt x="172" y="48"/>
                    </a:lnTo>
                    <a:lnTo>
                      <a:pt x="176" y="46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1" y="46"/>
                    </a:lnTo>
                    <a:lnTo>
                      <a:pt x="183" y="46"/>
                    </a:lnTo>
                    <a:lnTo>
                      <a:pt x="187" y="46"/>
                    </a:lnTo>
                    <a:lnTo>
                      <a:pt x="189" y="46"/>
                    </a:lnTo>
                    <a:lnTo>
                      <a:pt x="189" y="48"/>
                    </a:lnTo>
                    <a:lnTo>
                      <a:pt x="189" y="48"/>
                    </a:lnTo>
                    <a:lnTo>
                      <a:pt x="191" y="46"/>
                    </a:lnTo>
                    <a:lnTo>
                      <a:pt x="195" y="46"/>
                    </a:lnTo>
                    <a:lnTo>
                      <a:pt x="201" y="44"/>
                    </a:lnTo>
                    <a:lnTo>
                      <a:pt x="204" y="44"/>
                    </a:lnTo>
                    <a:lnTo>
                      <a:pt x="206" y="42"/>
                    </a:lnTo>
                    <a:lnTo>
                      <a:pt x="212" y="40"/>
                    </a:lnTo>
                    <a:lnTo>
                      <a:pt x="222" y="35"/>
                    </a:lnTo>
                    <a:lnTo>
                      <a:pt x="224" y="35"/>
                    </a:lnTo>
                    <a:lnTo>
                      <a:pt x="224" y="35"/>
                    </a:lnTo>
                    <a:lnTo>
                      <a:pt x="227" y="35"/>
                    </a:lnTo>
                    <a:lnTo>
                      <a:pt x="227" y="35"/>
                    </a:lnTo>
                    <a:lnTo>
                      <a:pt x="237" y="38"/>
                    </a:lnTo>
                    <a:lnTo>
                      <a:pt x="241" y="38"/>
                    </a:lnTo>
                    <a:lnTo>
                      <a:pt x="252" y="33"/>
                    </a:lnTo>
                    <a:lnTo>
                      <a:pt x="256" y="31"/>
                    </a:lnTo>
                    <a:lnTo>
                      <a:pt x="256" y="29"/>
                    </a:lnTo>
                    <a:lnTo>
                      <a:pt x="256" y="29"/>
                    </a:lnTo>
                    <a:lnTo>
                      <a:pt x="254" y="29"/>
                    </a:lnTo>
                    <a:lnTo>
                      <a:pt x="252" y="29"/>
                    </a:lnTo>
                    <a:lnTo>
                      <a:pt x="245" y="27"/>
                    </a:lnTo>
                    <a:lnTo>
                      <a:pt x="243" y="27"/>
                    </a:lnTo>
                    <a:lnTo>
                      <a:pt x="241" y="27"/>
                    </a:lnTo>
                    <a:lnTo>
                      <a:pt x="239" y="29"/>
                    </a:lnTo>
                    <a:lnTo>
                      <a:pt x="239" y="31"/>
                    </a:lnTo>
                    <a:lnTo>
                      <a:pt x="237" y="31"/>
                    </a:lnTo>
                    <a:lnTo>
                      <a:pt x="235" y="29"/>
                    </a:lnTo>
                    <a:lnTo>
                      <a:pt x="233" y="29"/>
                    </a:lnTo>
                    <a:lnTo>
                      <a:pt x="233" y="25"/>
                    </a:lnTo>
                    <a:lnTo>
                      <a:pt x="231" y="23"/>
                    </a:lnTo>
                    <a:lnTo>
                      <a:pt x="204" y="27"/>
                    </a:lnTo>
                    <a:lnTo>
                      <a:pt x="199" y="27"/>
                    </a:lnTo>
                    <a:lnTo>
                      <a:pt x="195" y="25"/>
                    </a:lnTo>
                    <a:lnTo>
                      <a:pt x="193" y="25"/>
                    </a:lnTo>
                    <a:lnTo>
                      <a:pt x="189" y="21"/>
                    </a:lnTo>
                    <a:lnTo>
                      <a:pt x="187" y="19"/>
                    </a:lnTo>
                    <a:lnTo>
                      <a:pt x="187" y="19"/>
                    </a:lnTo>
                    <a:lnTo>
                      <a:pt x="185" y="17"/>
                    </a:lnTo>
                    <a:lnTo>
                      <a:pt x="185" y="17"/>
                    </a:lnTo>
                    <a:lnTo>
                      <a:pt x="185" y="14"/>
                    </a:lnTo>
                    <a:lnTo>
                      <a:pt x="185" y="14"/>
                    </a:lnTo>
                    <a:lnTo>
                      <a:pt x="185" y="14"/>
                    </a:lnTo>
                    <a:lnTo>
                      <a:pt x="185" y="12"/>
                    </a:lnTo>
                    <a:lnTo>
                      <a:pt x="185" y="10"/>
                    </a:lnTo>
                    <a:lnTo>
                      <a:pt x="185" y="10"/>
                    </a:lnTo>
                    <a:lnTo>
                      <a:pt x="185" y="10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7" y="8"/>
                    </a:lnTo>
                    <a:lnTo>
                      <a:pt x="187" y="8"/>
                    </a:lnTo>
                    <a:lnTo>
                      <a:pt x="187" y="6"/>
                    </a:lnTo>
                    <a:lnTo>
                      <a:pt x="187" y="6"/>
                    </a:lnTo>
                    <a:lnTo>
                      <a:pt x="187" y="4"/>
                    </a:lnTo>
                    <a:lnTo>
                      <a:pt x="185" y="4"/>
                    </a:lnTo>
                    <a:lnTo>
                      <a:pt x="183" y="6"/>
                    </a:lnTo>
                    <a:lnTo>
                      <a:pt x="181" y="8"/>
                    </a:lnTo>
                    <a:lnTo>
                      <a:pt x="178" y="8"/>
                    </a:lnTo>
                    <a:lnTo>
                      <a:pt x="174" y="8"/>
                    </a:lnTo>
                    <a:lnTo>
                      <a:pt x="174" y="8"/>
                    </a:lnTo>
                    <a:lnTo>
                      <a:pt x="168" y="10"/>
                    </a:lnTo>
                    <a:lnTo>
                      <a:pt x="160" y="6"/>
                    </a:lnTo>
                    <a:lnTo>
                      <a:pt x="157" y="4"/>
                    </a:lnTo>
                    <a:lnTo>
                      <a:pt x="155" y="4"/>
                    </a:lnTo>
                    <a:lnTo>
                      <a:pt x="151" y="2"/>
                    </a:lnTo>
                    <a:lnTo>
                      <a:pt x="149" y="2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7" y="2"/>
                    </a:lnTo>
                    <a:lnTo>
                      <a:pt x="137" y="4"/>
                    </a:lnTo>
                    <a:lnTo>
                      <a:pt x="134" y="4"/>
                    </a:lnTo>
                    <a:lnTo>
                      <a:pt x="134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2" y="2"/>
                    </a:lnTo>
                    <a:lnTo>
                      <a:pt x="130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6" y="4"/>
                    </a:lnTo>
                    <a:lnTo>
                      <a:pt x="126" y="6"/>
                    </a:lnTo>
                    <a:lnTo>
                      <a:pt x="126" y="8"/>
                    </a:lnTo>
                    <a:lnTo>
                      <a:pt x="126" y="12"/>
                    </a:lnTo>
                    <a:lnTo>
                      <a:pt x="126" y="14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6" y="17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24" y="19"/>
                    </a:lnTo>
                    <a:lnTo>
                      <a:pt x="124" y="21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2" y="29"/>
                    </a:lnTo>
                    <a:lnTo>
                      <a:pt x="122" y="29"/>
                    </a:lnTo>
                    <a:lnTo>
                      <a:pt x="120" y="31"/>
                    </a:lnTo>
                    <a:lnTo>
                      <a:pt x="120" y="31"/>
                    </a:lnTo>
                    <a:lnTo>
                      <a:pt x="120" y="33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6" y="33"/>
                    </a:lnTo>
                    <a:lnTo>
                      <a:pt x="116" y="33"/>
                    </a:lnTo>
                    <a:lnTo>
                      <a:pt x="113" y="33"/>
                    </a:lnTo>
                    <a:lnTo>
                      <a:pt x="113" y="33"/>
                    </a:lnTo>
                    <a:lnTo>
                      <a:pt x="111" y="35"/>
                    </a:lnTo>
                    <a:lnTo>
                      <a:pt x="107" y="42"/>
                    </a:lnTo>
                    <a:lnTo>
                      <a:pt x="105" y="46"/>
                    </a:lnTo>
                    <a:lnTo>
                      <a:pt x="107" y="48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1" y="52"/>
                    </a:lnTo>
                    <a:lnTo>
                      <a:pt x="101" y="52"/>
                    </a:lnTo>
                    <a:lnTo>
                      <a:pt x="99" y="50"/>
                    </a:lnTo>
                    <a:lnTo>
                      <a:pt x="97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2"/>
                    </a:lnTo>
                    <a:lnTo>
                      <a:pt x="93" y="52"/>
                    </a:lnTo>
                    <a:lnTo>
                      <a:pt x="93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4" y="46"/>
                    </a:lnTo>
                    <a:lnTo>
                      <a:pt x="84" y="46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4"/>
                    </a:lnTo>
                    <a:lnTo>
                      <a:pt x="82" y="40"/>
                    </a:lnTo>
                    <a:lnTo>
                      <a:pt x="82" y="35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76" y="33"/>
                    </a:lnTo>
                    <a:lnTo>
                      <a:pt x="74" y="35"/>
                    </a:lnTo>
                    <a:lnTo>
                      <a:pt x="72" y="40"/>
                    </a:lnTo>
                    <a:lnTo>
                      <a:pt x="72" y="48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1" y="57"/>
                    </a:lnTo>
                    <a:lnTo>
                      <a:pt x="59" y="57"/>
                    </a:lnTo>
                    <a:lnTo>
                      <a:pt x="59" y="57"/>
                    </a:lnTo>
                    <a:lnTo>
                      <a:pt x="55" y="57"/>
                    </a:lnTo>
                    <a:lnTo>
                      <a:pt x="55" y="57"/>
                    </a:lnTo>
                    <a:lnTo>
                      <a:pt x="53" y="57"/>
                    </a:lnTo>
                    <a:lnTo>
                      <a:pt x="53" y="59"/>
                    </a:lnTo>
                    <a:lnTo>
                      <a:pt x="51" y="63"/>
                    </a:lnTo>
                    <a:lnTo>
                      <a:pt x="51" y="63"/>
                    </a:lnTo>
                    <a:lnTo>
                      <a:pt x="53" y="67"/>
                    </a:lnTo>
                    <a:lnTo>
                      <a:pt x="53" y="71"/>
                    </a:lnTo>
                    <a:lnTo>
                      <a:pt x="53" y="75"/>
                    </a:lnTo>
                    <a:lnTo>
                      <a:pt x="53" y="78"/>
                    </a:lnTo>
                    <a:lnTo>
                      <a:pt x="51" y="80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38" y="88"/>
                    </a:lnTo>
                    <a:lnTo>
                      <a:pt x="38" y="88"/>
                    </a:lnTo>
                    <a:lnTo>
                      <a:pt x="36" y="92"/>
                    </a:lnTo>
                    <a:lnTo>
                      <a:pt x="36" y="94"/>
                    </a:lnTo>
                    <a:lnTo>
                      <a:pt x="36" y="96"/>
                    </a:lnTo>
                    <a:lnTo>
                      <a:pt x="36" y="99"/>
                    </a:lnTo>
                    <a:lnTo>
                      <a:pt x="36" y="99"/>
                    </a:lnTo>
                    <a:lnTo>
                      <a:pt x="36" y="101"/>
                    </a:lnTo>
                    <a:lnTo>
                      <a:pt x="30" y="103"/>
                    </a:lnTo>
                    <a:lnTo>
                      <a:pt x="30" y="105"/>
                    </a:lnTo>
                    <a:lnTo>
                      <a:pt x="30" y="105"/>
                    </a:lnTo>
                    <a:lnTo>
                      <a:pt x="30" y="107"/>
                    </a:lnTo>
                    <a:lnTo>
                      <a:pt x="30" y="109"/>
                    </a:lnTo>
                    <a:lnTo>
                      <a:pt x="36" y="117"/>
                    </a:lnTo>
                    <a:lnTo>
                      <a:pt x="38" y="120"/>
                    </a:lnTo>
                    <a:lnTo>
                      <a:pt x="38" y="122"/>
                    </a:lnTo>
                    <a:lnTo>
                      <a:pt x="36" y="130"/>
                    </a:lnTo>
                    <a:lnTo>
                      <a:pt x="34" y="132"/>
                    </a:lnTo>
                    <a:lnTo>
                      <a:pt x="34" y="134"/>
                    </a:lnTo>
                    <a:lnTo>
                      <a:pt x="32" y="134"/>
                    </a:lnTo>
                    <a:lnTo>
                      <a:pt x="32" y="134"/>
                    </a:lnTo>
                    <a:lnTo>
                      <a:pt x="30" y="134"/>
                    </a:lnTo>
                    <a:lnTo>
                      <a:pt x="28" y="134"/>
                    </a:lnTo>
                    <a:lnTo>
                      <a:pt x="28" y="132"/>
                    </a:lnTo>
                    <a:lnTo>
                      <a:pt x="25" y="130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19" y="124"/>
                    </a:lnTo>
                    <a:lnTo>
                      <a:pt x="17" y="124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5" y="126"/>
                    </a:lnTo>
                    <a:lnTo>
                      <a:pt x="15" y="126"/>
                    </a:lnTo>
                    <a:lnTo>
                      <a:pt x="13" y="128"/>
                    </a:lnTo>
                    <a:lnTo>
                      <a:pt x="15" y="132"/>
                    </a:lnTo>
                    <a:lnTo>
                      <a:pt x="17" y="134"/>
                    </a:lnTo>
                    <a:lnTo>
                      <a:pt x="19" y="136"/>
                    </a:lnTo>
                    <a:lnTo>
                      <a:pt x="21" y="136"/>
                    </a:lnTo>
                    <a:lnTo>
                      <a:pt x="23" y="138"/>
                    </a:lnTo>
                    <a:lnTo>
                      <a:pt x="28" y="138"/>
                    </a:lnTo>
                    <a:lnTo>
                      <a:pt x="30" y="136"/>
                    </a:lnTo>
                    <a:lnTo>
                      <a:pt x="30" y="138"/>
                    </a:lnTo>
                    <a:lnTo>
                      <a:pt x="30" y="141"/>
                    </a:lnTo>
                    <a:lnTo>
                      <a:pt x="32" y="143"/>
                    </a:lnTo>
                    <a:lnTo>
                      <a:pt x="30" y="145"/>
                    </a:lnTo>
                    <a:lnTo>
                      <a:pt x="30" y="147"/>
                    </a:lnTo>
                    <a:lnTo>
                      <a:pt x="28" y="149"/>
                    </a:lnTo>
                    <a:lnTo>
                      <a:pt x="25" y="170"/>
                    </a:lnTo>
                    <a:lnTo>
                      <a:pt x="25" y="172"/>
                    </a:lnTo>
                    <a:lnTo>
                      <a:pt x="28" y="176"/>
                    </a:lnTo>
                    <a:lnTo>
                      <a:pt x="28" y="176"/>
                    </a:lnTo>
                    <a:lnTo>
                      <a:pt x="28" y="180"/>
                    </a:lnTo>
                    <a:lnTo>
                      <a:pt x="30" y="183"/>
                    </a:lnTo>
                    <a:lnTo>
                      <a:pt x="32" y="189"/>
                    </a:lnTo>
                    <a:lnTo>
                      <a:pt x="32" y="189"/>
                    </a:lnTo>
                    <a:lnTo>
                      <a:pt x="32" y="191"/>
                    </a:lnTo>
                    <a:lnTo>
                      <a:pt x="34" y="193"/>
                    </a:lnTo>
                    <a:lnTo>
                      <a:pt x="36" y="193"/>
                    </a:lnTo>
                    <a:lnTo>
                      <a:pt x="36" y="195"/>
                    </a:lnTo>
                    <a:lnTo>
                      <a:pt x="36" y="197"/>
                    </a:lnTo>
                    <a:lnTo>
                      <a:pt x="36" y="199"/>
                    </a:lnTo>
                    <a:lnTo>
                      <a:pt x="36" y="199"/>
                    </a:lnTo>
                    <a:lnTo>
                      <a:pt x="36" y="201"/>
                    </a:lnTo>
                    <a:lnTo>
                      <a:pt x="36" y="204"/>
                    </a:lnTo>
                    <a:lnTo>
                      <a:pt x="36" y="206"/>
                    </a:lnTo>
                    <a:lnTo>
                      <a:pt x="34" y="208"/>
                    </a:lnTo>
                    <a:lnTo>
                      <a:pt x="32" y="208"/>
                    </a:lnTo>
                    <a:lnTo>
                      <a:pt x="32" y="206"/>
                    </a:lnTo>
                    <a:lnTo>
                      <a:pt x="30" y="199"/>
                    </a:lnTo>
                    <a:lnTo>
                      <a:pt x="25" y="193"/>
                    </a:lnTo>
                    <a:lnTo>
                      <a:pt x="25" y="191"/>
                    </a:lnTo>
                    <a:lnTo>
                      <a:pt x="23" y="187"/>
                    </a:lnTo>
                    <a:lnTo>
                      <a:pt x="23" y="187"/>
                    </a:lnTo>
                    <a:lnTo>
                      <a:pt x="23" y="187"/>
                    </a:lnTo>
                    <a:lnTo>
                      <a:pt x="21" y="189"/>
                    </a:lnTo>
                    <a:lnTo>
                      <a:pt x="19" y="191"/>
                    </a:lnTo>
                    <a:lnTo>
                      <a:pt x="17" y="191"/>
                    </a:lnTo>
                    <a:lnTo>
                      <a:pt x="17" y="191"/>
                    </a:lnTo>
                    <a:lnTo>
                      <a:pt x="17" y="193"/>
                    </a:lnTo>
                    <a:lnTo>
                      <a:pt x="17" y="193"/>
                    </a:lnTo>
                    <a:lnTo>
                      <a:pt x="19" y="195"/>
                    </a:lnTo>
                    <a:lnTo>
                      <a:pt x="15" y="199"/>
                    </a:lnTo>
                    <a:lnTo>
                      <a:pt x="11" y="201"/>
                    </a:lnTo>
                    <a:lnTo>
                      <a:pt x="11" y="201"/>
                    </a:lnTo>
                    <a:lnTo>
                      <a:pt x="11" y="204"/>
                    </a:lnTo>
                    <a:lnTo>
                      <a:pt x="9" y="204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9" y="210"/>
                    </a:lnTo>
                    <a:lnTo>
                      <a:pt x="9" y="220"/>
                    </a:lnTo>
                    <a:lnTo>
                      <a:pt x="9" y="222"/>
                    </a:lnTo>
                    <a:lnTo>
                      <a:pt x="9" y="225"/>
                    </a:lnTo>
                    <a:lnTo>
                      <a:pt x="11" y="231"/>
                    </a:lnTo>
                    <a:lnTo>
                      <a:pt x="11" y="235"/>
                    </a:lnTo>
                    <a:lnTo>
                      <a:pt x="11" y="237"/>
                    </a:lnTo>
                    <a:lnTo>
                      <a:pt x="11" y="237"/>
                    </a:lnTo>
                    <a:lnTo>
                      <a:pt x="5" y="241"/>
                    </a:lnTo>
                    <a:lnTo>
                      <a:pt x="2" y="243"/>
                    </a:lnTo>
                    <a:lnTo>
                      <a:pt x="2" y="243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2" y="252"/>
                    </a:lnTo>
                    <a:lnTo>
                      <a:pt x="5" y="254"/>
                    </a:lnTo>
                    <a:lnTo>
                      <a:pt x="15" y="258"/>
                    </a:lnTo>
                    <a:lnTo>
                      <a:pt x="17" y="258"/>
                    </a:lnTo>
                    <a:lnTo>
                      <a:pt x="17" y="260"/>
                    </a:lnTo>
                    <a:lnTo>
                      <a:pt x="19" y="260"/>
                    </a:lnTo>
                    <a:lnTo>
                      <a:pt x="19" y="264"/>
                    </a:lnTo>
                    <a:lnTo>
                      <a:pt x="21" y="273"/>
                    </a:lnTo>
                    <a:lnTo>
                      <a:pt x="21" y="277"/>
                    </a:lnTo>
                    <a:lnTo>
                      <a:pt x="23" y="277"/>
                    </a:lnTo>
                    <a:lnTo>
                      <a:pt x="28" y="283"/>
                    </a:lnTo>
                    <a:lnTo>
                      <a:pt x="30" y="286"/>
                    </a:lnTo>
                    <a:lnTo>
                      <a:pt x="32" y="290"/>
                    </a:lnTo>
                    <a:lnTo>
                      <a:pt x="34" y="292"/>
                    </a:lnTo>
                    <a:lnTo>
                      <a:pt x="34" y="294"/>
                    </a:lnTo>
                    <a:lnTo>
                      <a:pt x="34" y="294"/>
                    </a:lnTo>
                    <a:lnTo>
                      <a:pt x="34" y="298"/>
                    </a:lnTo>
                    <a:lnTo>
                      <a:pt x="32" y="302"/>
                    </a:lnTo>
                    <a:lnTo>
                      <a:pt x="32" y="304"/>
                    </a:lnTo>
                    <a:lnTo>
                      <a:pt x="32" y="307"/>
                    </a:lnTo>
                    <a:lnTo>
                      <a:pt x="32" y="307"/>
                    </a:lnTo>
                    <a:lnTo>
                      <a:pt x="34" y="309"/>
                    </a:lnTo>
                    <a:lnTo>
                      <a:pt x="34" y="309"/>
                    </a:lnTo>
                    <a:lnTo>
                      <a:pt x="36" y="311"/>
                    </a:lnTo>
                    <a:lnTo>
                      <a:pt x="36" y="311"/>
                    </a:lnTo>
                    <a:lnTo>
                      <a:pt x="40" y="309"/>
                    </a:lnTo>
                    <a:lnTo>
                      <a:pt x="46" y="304"/>
                    </a:lnTo>
                    <a:lnTo>
                      <a:pt x="53" y="302"/>
                    </a:lnTo>
                    <a:lnTo>
                      <a:pt x="55" y="300"/>
                    </a:lnTo>
                    <a:lnTo>
                      <a:pt x="59" y="300"/>
                    </a:lnTo>
                    <a:lnTo>
                      <a:pt x="63" y="302"/>
                    </a:lnTo>
                    <a:lnTo>
                      <a:pt x="76" y="304"/>
                    </a:lnTo>
                    <a:lnTo>
                      <a:pt x="80" y="304"/>
                    </a:lnTo>
                    <a:lnTo>
                      <a:pt x="82" y="304"/>
                    </a:lnTo>
                    <a:lnTo>
                      <a:pt x="82" y="304"/>
                    </a:lnTo>
                    <a:lnTo>
                      <a:pt x="82" y="304"/>
                    </a:lnTo>
                    <a:lnTo>
                      <a:pt x="84" y="302"/>
                    </a:lnTo>
                    <a:lnTo>
                      <a:pt x="84" y="300"/>
                    </a:lnTo>
                    <a:lnTo>
                      <a:pt x="84" y="300"/>
                    </a:lnTo>
                    <a:lnTo>
                      <a:pt x="86" y="300"/>
                    </a:lnTo>
                    <a:lnTo>
                      <a:pt x="88" y="300"/>
                    </a:lnTo>
                    <a:lnTo>
                      <a:pt x="90" y="302"/>
                    </a:lnTo>
                    <a:lnTo>
                      <a:pt x="101" y="317"/>
                    </a:lnTo>
                    <a:lnTo>
                      <a:pt x="105" y="321"/>
                    </a:lnTo>
                    <a:lnTo>
                      <a:pt x="107" y="323"/>
                    </a:lnTo>
                    <a:lnTo>
                      <a:pt x="122" y="336"/>
                    </a:lnTo>
                    <a:lnTo>
                      <a:pt x="124" y="336"/>
                    </a:lnTo>
                    <a:lnTo>
                      <a:pt x="176" y="346"/>
                    </a:lnTo>
                    <a:lnTo>
                      <a:pt x="181" y="349"/>
                    </a:lnTo>
                    <a:lnTo>
                      <a:pt x="185" y="351"/>
                    </a:lnTo>
                    <a:lnTo>
                      <a:pt x="187" y="353"/>
                    </a:lnTo>
                    <a:lnTo>
                      <a:pt x="189" y="353"/>
                    </a:lnTo>
                    <a:lnTo>
                      <a:pt x="195" y="359"/>
                    </a:lnTo>
                    <a:lnTo>
                      <a:pt x="201" y="365"/>
                    </a:lnTo>
                    <a:lnTo>
                      <a:pt x="204" y="367"/>
                    </a:lnTo>
                    <a:lnTo>
                      <a:pt x="214" y="372"/>
                    </a:lnTo>
                    <a:lnTo>
                      <a:pt x="216" y="374"/>
                    </a:lnTo>
                    <a:lnTo>
                      <a:pt x="216" y="376"/>
                    </a:lnTo>
                    <a:lnTo>
                      <a:pt x="218" y="378"/>
                    </a:lnTo>
                    <a:lnTo>
                      <a:pt x="218" y="380"/>
                    </a:lnTo>
                    <a:lnTo>
                      <a:pt x="218" y="382"/>
                    </a:lnTo>
                    <a:lnTo>
                      <a:pt x="218" y="384"/>
                    </a:lnTo>
                    <a:lnTo>
                      <a:pt x="218" y="386"/>
                    </a:lnTo>
                    <a:lnTo>
                      <a:pt x="218" y="388"/>
                    </a:lnTo>
                    <a:lnTo>
                      <a:pt x="216" y="391"/>
                    </a:lnTo>
                    <a:lnTo>
                      <a:pt x="201" y="405"/>
                    </a:lnTo>
                    <a:lnTo>
                      <a:pt x="199" y="405"/>
                    </a:lnTo>
                    <a:lnTo>
                      <a:pt x="206" y="407"/>
                    </a:lnTo>
                    <a:lnTo>
                      <a:pt x="216" y="407"/>
                    </a:lnTo>
                    <a:lnTo>
                      <a:pt x="220" y="407"/>
                    </a:lnTo>
                    <a:lnTo>
                      <a:pt x="243" y="418"/>
                    </a:lnTo>
                    <a:lnTo>
                      <a:pt x="245" y="418"/>
                    </a:lnTo>
                    <a:lnTo>
                      <a:pt x="250" y="418"/>
                    </a:lnTo>
                    <a:lnTo>
                      <a:pt x="252" y="418"/>
                    </a:lnTo>
                    <a:lnTo>
                      <a:pt x="254" y="418"/>
                    </a:lnTo>
                    <a:lnTo>
                      <a:pt x="256" y="418"/>
                    </a:lnTo>
                    <a:lnTo>
                      <a:pt x="258" y="420"/>
                    </a:lnTo>
                    <a:lnTo>
                      <a:pt x="264" y="426"/>
                    </a:lnTo>
                    <a:lnTo>
                      <a:pt x="271" y="430"/>
                    </a:lnTo>
                    <a:lnTo>
                      <a:pt x="271" y="430"/>
                    </a:lnTo>
                    <a:lnTo>
                      <a:pt x="271" y="428"/>
                    </a:lnTo>
                    <a:lnTo>
                      <a:pt x="273" y="430"/>
                    </a:lnTo>
                    <a:lnTo>
                      <a:pt x="275" y="430"/>
                    </a:lnTo>
                    <a:lnTo>
                      <a:pt x="275" y="430"/>
                    </a:lnTo>
                    <a:lnTo>
                      <a:pt x="275" y="430"/>
                    </a:lnTo>
                    <a:lnTo>
                      <a:pt x="275" y="430"/>
                    </a:lnTo>
                    <a:lnTo>
                      <a:pt x="277" y="430"/>
                    </a:lnTo>
                    <a:lnTo>
                      <a:pt x="277" y="430"/>
                    </a:lnTo>
                    <a:lnTo>
                      <a:pt x="277" y="433"/>
                    </a:lnTo>
                    <a:lnTo>
                      <a:pt x="279" y="433"/>
                    </a:lnTo>
                    <a:lnTo>
                      <a:pt x="279" y="430"/>
                    </a:lnTo>
                    <a:lnTo>
                      <a:pt x="279" y="430"/>
                    </a:lnTo>
                    <a:lnTo>
                      <a:pt x="279" y="428"/>
                    </a:lnTo>
                    <a:lnTo>
                      <a:pt x="279" y="428"/>
                    </a:lnTo>
                    <a:lnTo>
                      <a:pt x="279" y="426"/>
                    </a:lnTo>
                    <a:lnTo>
                      <a:pt x="279" y="426"/>
                    </a:lnTo>
                    <a:lnTo>
                      <a:pt x="279" y="426"/>
                    </a:lnTo>
                    <a:lnTo>
                      <a:pt x="281" y="426"/>
                    </a:lnTo>
                    <a:lnTo>
                      <a:pt x="281" y="424"/>
                    </a:lnTo>
                    <a:lnTo>
                      <a:pt x="281" y="424"/>
                    </a:lnTo>
                    <a:lnTo>
                      <a:pt x="283" y="422"/>
                    </a:lnTo>
                    <a:lnTo>
                      <a:pt x="281" y="422"/>
                    </a:lnTo>
                    <a:lnTo>
                      <a:pt x="281" y="424"/>
                    </a:lnTo>
                    <a:lnTo>
                      <a:pt x="279" y="422"/>
                    </a:lnTo>
                    <a:lnTo>
                      <a:pt x="279" y="422"/>
                    </a:lnTo>
                    <a:lnTo>
                      <a:pt x="279" y="420"/>
                    </a:lnTo>
                    <a:lnTo>
                      <a:pt x="279" y="420"/>
                    </a:lnTo>
                    <a:lnTo>
                      <a:pt x="277" y="420"/>
                    </a:lnTo>
                    <a:lnTo>
                      <a:pt x="277" y="420"/>
                    </a:lnTo>
                    <a:lnTo>
                      <a:pt x="275" y="422"/>
                    </a:lnTo>
                    <a:lnTo>
                      <a:pt x="275" y="420"/>
                    </a:lnTo>
                    <a:lnTo>
                      <a:pt x="266" y="414"/>
                    </a:lnTo>
                    <a:lnTo>
                      <a:pt x="264" y="414"/>
                    </a:lnTo>
                    <a:lnTo>
                      <a:pt x="264" y="412"/>
                    </a:lnTo>
                    <a:lnTo>
                      <a:pt x="262" y="409"/>
                    </a:lnTo>
                    <a:lnTo>
                      <a:pt x="264" y="405"/>
                    </a:lnTo>
                    <a:lnTo>
                      <a:pt x="266" y="401"/>
                    </a:lnTo>
                    <a:lnTo>
                      <a:pt x="264" y="399"/>
                    </a:lnTo>
                    <a:lnTo>
                      <a:pt x="262" y="397"/>
                    </a:lnTo>
                    <a:lnTo>
                      <a:pt x="260" y="397"/>
                    </a:lnTo>
                    <a:lnTo>
                      <a:pt x="258" y="397"/>
                    </a:lnTo>
                    <a:lnTo>
                      <a:pt x="256" y="397"/>
                    </a:lnTo>
                    <a:lnTo>
                      <a:pt x="256" y="395"/>
                    </a:lnTo>
                    <a:lnTo>
                      <a:pt x="254" y="393"/>
                    </a:lnTo>
                    <a:lnTo>
                      <a:pt x="254" y="391"/>
                    </a:lnTo>
                    <a:lnTo>
                      <a:pt x="254" y="391"/>
                    </a:lnTo>
                    <a:lnTo>
                      <a:pt x="252" y="391"/>
                    </a:lnTo>
                    <a:lnTo>
                      <a:pt x="252" y="388"/>
                    </a:lnTo>
                    <a:lnTo>
                      <a:pt x="252" y="388"/>
                    </a:lnTo>
                    <a:lnTo>
                      <a:pt x="252" y="388"/>
                    </a:lnTo>
                    <a:lnTo>
                      <a:pt x="250" y="386"/>
                    </a:lnTo>
                    <a:lnTo>
                      <a:pt x="248" y="386"/>
                    </a:lnTo>
                    <a:lnTo>
                      <a:pt x="245" y="386"/>
                    </a:lnTo>
                    <a:lnTo>
                      <a:pt x="243" y="384"/>
                    </a:lnTo>
                    <a:lnTo>
                      <a:pt x="239" y="380"/>
                    </a:lnTo>
                    <a:lnTo>
                      <a:pt x="239" y="378"/>
                    </a:lnTo>
                    <a:lnTo>
                      <a:pt x="239" y="374"/>
                    </a:lnTo>
                    <a:lnTo>
                      <a:pt x="239" y="372"/>
                    </a:lnTo>
                    <a:lnTo>
                      <a:pt x="239" y="370"/>
                    </a:lnTo>
                    <a:lnTo>
                      <a:pt x="235" y="367"/>
                    </a:lnTo>
                    <a:lnTo>
                      <a:pt x="235" y="363"/>
                    </a:lnTo>
                    <a:lnTo>
                      <a:pt x="231" y="359"/>
                    </a:lnTo>
                    <a:lnTo>
                      <a:pt x="227" y="353"/>
                    </a:lnTo>
                    <a:lnTo>
                      <a:pt x="227" y="353"/>
                    </a:lnTo>
                    <a:lnTo>
                      <a:pt x="224" y="351"/>
                    </a:lnTo>
                    <a:lnTo>
                      <a:pt x="224" y="349"/>
                    </a:lnTo>
                    <a:lnTo>
                      <a:pt x="222" y="344"/>
                    </a:lnTo>
                    <a:lnTo>
                      <a:pt x="220" y="342"/>
                    </a:lnTo>
                    <a:lnTo>
                      <a:pt x="216" y="338"/>
                    </a:lnTo>
                    <a:lnTo>
                      <a:pt x="212" y="334"/>
                    </a:lnTo>
                    <a:lnTo>
                      <a:pt x="210" y="332"/>
                    </a:lnTo>
                    <a:lnTo>
                      <a:pt x="206" y="332"/>
                    </a:lnTo>
                    <a:lnTo>
                      <a:pt x="201" y="332"/>
                    </a:lnTo>
                    <a:lnTo>
                      <a:pt x="197" y="330"/>
                    </a:lnTo>
                    <a:lnTo>
                      <a:pt x="195" y="328"/>
                    </a:lnTo>
                    <a:lnTo>
                      <a:pt x="193" y="319"/>
                    </a:lnTo>
                    <a:lnTo>
                      <a:pt x="191" y="317"/>
                    </a:lnTo>
                    <a:lnTo>
                      <a:pt x="189" y="317"/>
                    </a:lnTo>
                    <a:lnTo>
                      <a:pt x="189" y="317"/>
                    </a:lnTo>
                    <a:lnTo>
                      <a:pt x="187" y="315"/>
                    </a:lnTo>
                    <a:lnTo>
                      <a:pt x="185" y="313"/>
                    </a:lnTo>
                    <a:lnTo>
                      <a:pt x="183" y="309"/>
                    </a:lnTo>
                    <a:lnTo>
                      <a:pt x="181" y="307"/>
                    </a:lnTo>
                    <a:lnTo>
                      <a:pt x="181" y="307"/>
                    </a:lnTo>
                    <a:lnTo>
                      <a:pt x="178" y="309"/>
                    </a:lnTo>
                    <a:lnTo>
                      <a:pt x="178" y="309"/>
                    </a:lnTo>
                    <a:lnTo>
                      <a:pt x="178" y="311"/>
                    </a:lnTo>
                    <a:lnTo>
                      <a:pt x="178" y="311"/>
                    </a:lnTo>
                    <a:lnTo>
                      <a:pt x="176" y="313"/>
                    </a:lnTo>
                    <a:lnTo>
                      <a:pt x="176" y="313"/>
                    </a:lnTo>
                    <a:lnTo>
                      <a:pt x="176" y="313"/>
                    </a:lnTo>
                    <a:lnTo>
                      <a:pt x="176" y="309"/>
                    </a:lnTo>
                    <a:lnTo>
                      <a:pt x="174" y="309"/>
                    </a:lnTo>
                    <a:lnTo>
                      <a:pt x="174" y="309"/>
                    </a:lnTo>
                    <a:lnTo>
                      <a:pt x="174" y="307"/>
                    </a:lnTo>
                    <a:lnTo>
                      <a:pt x="174" y="304"/>
                    </a:lnTo>
                    <a:lnTo>
                      <a:pt x="176" y="302"/>
                    </a:lnTo>
                    <a:lnTo>
                      <a:pt x="176" y="300"/>
                    </a:lnTo>
                    <a:lnTo>
                      <a:pt x="176" y="300"/>
                    </a:lnTo>
                    <a:lnTo>
                      <a:pt x="172" y="300"/>
                    </a:lnTo>
                    <a:lnTo>
                      <a:pt x="172" y="298"/>
                    </a:lnTo>
                    <a:lnTo>
                      <a:pt x="172" y="294"/>
                    </a:lnTo>
                    <a:lnTo>
                      <a:pt x="176" y="294"/>
                    </a:lnTo>
                    <a:lnTo>
                      <a:pt x="176" y="294"/>
                    </a:lnTo>
                    <a:lnTo>
                      <a:pt x="178" y="296"/>
                    </a:lnTo>
                    <a:lnTo>
                      <a:pt x="178" y="296"/>
                    </a:lnTo>
                    <a:lnTo>
                      <a:pt x="183" y="296"/>
                    </a:lnTo>
                    <a:lnTo>
                      <a:pt x="185" y="296"/>
                    </a:lnTo>
                    <a:lnTo>
                      <a:pt x="185" y="298"/>
                    </a:lnTo>
                    <a:lnTo>
                      <a:pt x="185" y="300"/>
                    </a:lnTo>
                    <a:lnTo>
                      <a:pt x="187" y="302"/>
                    </a:lnTo>
                    <a:lnTo>
                      <a:pt x="189" y="302"/>
                    </a:lnTo>
                    <a:lnTo>
                      <a:pt x="191" y="302"/>
                    </a:lnTo>
                    <a:lnTo>
                      <a:pt x="191" y="302"/>
                    </a:lnTo>
                    <a:lnTo>
                      <a:pt x="191" y="304"/>
                    </a:lnTo>
                    <a:lnTo>
                      <a:pt x="193" y="307"/>
                    </a:lnTo>
                    <a:lnTo>
                      <a:pt x="193" y="307"/>
                    </a:lnTo>
                    <a:lnTo>
                      <a:pt x="195" y="307"/>
                    </a:lnTo>
                    <a:lnTo>
                      <a:pt x="195" y="309"/>
                    </a:lnTo>
                    <a:lnTo>
                      <a:pt x="197" y="309"/>
                    </a:lnTo>
                    <a:lnTo>
                      <a:pt x="201" y="309"/>
                    </a:lnTo>
                    <a:lnTo>
                      <a:pt x="206" y="307"/>
                    </a:lnTo>
                    <a:lnTo>
                      <a:pt x="208" y="307"/>
                    </a:lnTo>
                    <a:lnTo>
                      <a:pt x="212" y="304"/>
                    </a:lnTo>
                    <a:lnTo>
                      <a:pt x="212" y="302"/>
                    </a:lnTo>
                    <a:lnTo>
                      <a:pt x="214" y="298"/>
                    </a:lnTo>
                    <a:lnTo>
                      <a:pt x="216" y="294"/>
                    </a:lnTo>
                    <a:lnTo>
                      <a:pt x="218" y="290"/>
                    </a:lnTo>
                    <a:lnTo>
                      <a:pt x="218" y="288"/>
                    </a:lnTo>
                    <a:lnTo>
                      <a:pt x="220" y="288"/>
                    </a:lnTo>
                    <a:lnTo>
                      <a:pt x="220" y="288"/>
                    </a:lnTo>
                    <a:lnTo>
                      <a:pt x="222" y="286"/>
                    </a:lnTo>
                    <a:lnTo>
                      <a:pt x="222" y="286"/>
                    </a:lnTo>
                    <a:lnTo>
                      <a:pt x="224" y="286"/>
                    </a:lnTo>
                    <a:lnTo>
                      <a:pt x="224" y="283"/>
                    </a:lnTo>
                    <a:lnTo>
                      <a:pt x="229" y="283"/>
                    </a:lnTo>
                    <a:lnTo>
                      <a:pt x="231" y="283"/>
                    </a:lnTo>
                    <a:lnTo>
                      <a:pt x="233" y="283"/>
                    </a:lnTo>
                    <a:lnTo>
                      <a:pt x="233" y="283"/>
                    </a:lnTo>
                    <a:lnTo>
                      <a:pt x="235" y="281"/>
                    </a:lnTo>
                    <a:lnTo>
                      <a:pt x="237" y="279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39" y="279"/>
                    </a:lnTo>
                    <a:lnTo>
                      <a:pt x="241" y="279"/>
                    </a:lnTo>
                    <a:lnTo>
                      <a:pt x="243" y="279"/>
                    </a:lnTo>
                    <a:lnTo>
                      <a:pt x="243" y="279"/>
                    </a:lnTo>
                    <a:lnTo>
                      <a:pt x="245" y="279"/>
                    </a:lnTo>
                    <a:lnTo>
                      <a:pt x="250" y="277"/>
                    </a:lnTo>
                    <a:lnTo>
                      <a:pt x="252" y="277"/>
                    </a:lnTo>
                    <a:lnTo>
                      <a:pt x="252" y="277"/>
                    </a:lnTo>
                    <a:lnTo>
                      <a:pt x="254" y="277"/>
                    </a:lnTo>
                    <a:lnTo>
                      <a:pt x="256" y="279"/>
                    </a:lnTo>
                    <a:lnTo>
                      <a:pt x="256" y="277"/>
                    </a:lnTo>
                    <a:lnTo>
                      <a:pt x="260" y="275"/>
                    </a:lnTo>
                    <a:lnTo>
                      <a:pt x="266" y="271"/>
                    </a:lnTo>
                    <a:lnTo>
                      <a:pt x="273" y="267"/>
                    </a:lnTo>
                    <a:lnTo>
                      <a:pt x="273" y="264"/>
                    </a:lnTo>
                    <a:lnTo>
                      <a:pt x="277" y="262"/>
                    </a:lnTo>
                    <a:lnTo>
                      <a:pt x="283" y="256"/>
                    </a:lnTo>
                    <a:lnTo>
                      <a:pt x="283" y="256"/>
                    </a:lnTo>
                    <a:lnTo>
                      <a:pt x="285" y="254"/>
                    </a:lnTo>
                    <a:lnTo>
                      <a:pt x="285" y="252"/>
                    </a:lnTo>
                    <a:lnTo>
                      <a:pt x="285" y="252"/>
                    </a:lnTo>
                    <a:lnTo>
                      <a:pt x="285" y="252"/>
                    </a:lnTo>
                    <a:lnTo>
                      <a:pt x="287" y="250"/>
                    </a:lnTo>
                    <a:lnTo>
                      <a:pt x="292" y="243"/>
                    </a:lnTo>
                    <a:lnTo>
                      <a:pt x="294" y="243"/>
                    </a:lnTo>
                    <a:lnTo>
                      <a:pt x="296" y="241"/>
                    </a:lnTo>
                    <a:lnTo>
                      <a:pt x="298" y="239"/>
                    </a:lnTo>
                    <a:lnTo>
                      <a:pt x="298" y="235"/>
                    </a:lnTo>
                    <a:lnTo>
                      <a:pt x="300" y="233"/>
                    </a:lnTo>
                    <a:lnTo>
                      <a:pt x="302" y="231"/>
                    </a:lnTo>
                    <a:lnTo>
                      <a:pt x="304" y="231"/>
                    </a:lnTo>
                    <a:lnTo>
                      <a:pt x="304" y="231"/>
                    </a:lnTo>
                    <a:lnTo>
                      <a:pt x="306" y="231"/>
                    </a:lnTo>
                    <a:lnTo>
                      <a:pt x="306" y="229"/>
                    </a:lnTo>
                    <a:lnTo>
                      <a:pt x="306" y="229"/>
                    </a:lnTo>
                    <a:lnTo>
                      <a:pt x="306" y="229"/>
                    </a:lnTo>
                    <a:lnTo>
                      <a:pt x="306" y="227"/>
                    </a:lnTo>
                    <a:lnTo>
                      <a:pt x="306" y="227"/>
                    </a:lnTo>
                    <a:lnTo>
                      <a:pt x="308" y="225"/>
                    </a:lnTo>
                    <a:lnTo>
                      <a:pt x="310" y="222"/>
                    </a:lnTo>
                    <a:lnTo>
                      <a:pt x="315" y="214"/>
                    </a:lnTo>
                    <a:lnTo>
                      <a:pt x="317" y="212"/>
                    </a:lnTo>
                    <a:close/>
                    <a:moveTo>
                      <a:pt x="111" y="29"/>
                    </a:moveTo>
                    <a:lnTo>
                      <a:pt x="113" y="29"/>
                    </a:lnTo>
                    <a:lnTo>
                      <a:pt x="111" y="27"/>
                    </a:lnTo>
                    <a:lnTo>
                      <a:pt x="111" y="27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7" y="25"/>
                    </a:lnTo>
                    <a:lnTo>
                      <a:pt x="109" y="27"/>
                    </a:lnTo>
                    <a:lnTo>
                      <a:pt x="111" y="29"/>
                    </a:lnTo>
                    <a:close/>
                    <a:moveTo>
                      <a:pt x="84" y="31"/>
                    </a:moveTo>
                    <a:lnTo>
                      <a:pt x="86" y="29"/>
                    </a:lnTo>
                    <a:lnTo>
                      <a:pt x="86" y="29"/>
                    </a:lnTo>
                    <a:lnTo>
                      <a:pt x="86" y="29"/>
                    </a:lnTo>
                    <a:lnTo>
                      <a:pt x="86" y="29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4" y="27"/>
                    </a:lnTo>
                    <a:lnTo>
                      <a:pt x="84" y="29"/>
                    </a:lnTo>
                    <a:lnTo>
                      <a:pt x="84" y="31"/>
                    </a:lnTo>
                    <a:close/>
                    <a:moveTo>
                      <a:pt x="227" y="174"/>
                    </a:moveTo>
                    <a:lnTo>
                      <a:pt x="227" y="174"/>
                    </a:lnTo>
                    <a:lnTo>
                      <a:pt x="229" y="174"/>
                    </a:lnTo>
                    <a:lnTo>
                      <a:pt x="229" y="174"/>
                    </a:lnTo>
                    <a:lnTo>
                      <a:pt x="229" y="172"/>
                    </a:lnTo>
                    <a:lnTo>
                      <a:pt x="229" y="170"/>
                    </a:lnTo>
                    <a:lnTo>
                      <a:pt x="229" y="170"/>
                    </a:lnTo>
                    <a:lnTo>
                      <a:pt x="229" y="168"/>
                    </a:lnTo>
                    <a:lnTo>
                      <a:pt x="229" y="166"/>
                    </a:lnTo>
                    <a:lnTo>
                      <a:pt x="224" y="164"/>
                    </a:lnTo>
                    <a:lnTo>
                      <a:pt x="220" y="166"/>
                    </a:lnTo>
                    <a:lnTo>
                      <a:pt x="218" y="166"/>
                    </a:lnTo>
                    <a:lnTo>
                      <a:pt x="216" y="166"/>
                    </a:lnTo>
                    <a:lnTo>
                      <a:pt x="214" y="164"/>
                    </a:lnTo>
                    <a:lnTo>
                      <a:pt x="214" y="168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70"/>
                    </a:lnTo>
                    <a:lnTo>
                      <a:pt x="208" y="170"/>
                    </a:lnTo>
                    <a:lnTo>
                      <a:pt x="204" y="174"/>
                    </a:lnTo>
                    <a:lnTo>
                      <a:pt x="204" y="176"/>
                    </a:lnTo>
                    <a:lnTo>
                      <a:pt x="204" y="178"/>
                    </a:lnTo>
                    <a:lnTo>
                      <a:pt x="206" y="178"/>
                    </a:lnTo>
                    <a:lnTo>
                      <a:pt x="206" y="178"/>
                    </a:lnTo>
                    <a:lnTo>
                      <a:pt x="208" y="178"/>
                    </a:lnTo>
                    <a:lnTo>
                      <a:pt x="210" y="176"/>
                    </a:lnTo>
                    <a:lnTo>
                      <a:pt x="212" y="172"/>
                    </a:lnTo>
                    <a:lnTo>
                      <a:pt x="212" y="172"/>
                    </a:lnTo>
                    <a:lnTo>
                      <a:pt x="214" y="172"/>
                    </a:lnTo>
                    <a:lnTo>
                      <a:pt x="218" y="172"/>
                    </a:lnTo>
                    <a:lnTo>
                      <a:pt x="218" y="172"/>
                    </a:lnTo>
                    <a:lnTo>
                      <a:pt x="220" y="174"/>
                    </a:lnTo>
                    <a:lnTo>
                      <a:pt x="222" y="174"/>
                    </a:lnTo>
                    <a:lnTo>
                      <a:pt x="222" y="174"/>
                    </a:lnTo>
                    <a:lnTo>
                      <a:pt x="222" y="174"/>
                    </a:lnTo>
                    <a:lnTo>
                      <a:pt x="222" y="172"/>
                    </a:lnTo>
                    <a:lnTo>
                      <a:pt x="222" y="172"/>
                    </a:lnTo>
                    <a:lnTo>
                      <a:pt x="227" y="174"/>
                    </a:lnTo>
                    <a:close/>
                    <a:moveTo>
                      <a:pt x="204" y="138"/>
                    </a:moveTo>
                    <a:lnTo>
                      <a:pt x="199" y="138"/>
                    </a:lnTo>
                    <a:lnTo>
                      <a:pt x="197" y="141"/>
                    </a:lnTo>
                    <a:lnTo>
                      <a:pt x="197" y="143"/>
                    </a:lnTo>
                    <a:lnTo>
                      <a:pt x="199" y="145"/>
                    </a:lnTo>
                    <a:lnTo>
                      <a:pt x="201" y="145"/>
                    </a:lnTo>
                    <a:lnTo>
                      <a:pt x="204" y="143"/>
                    </a:lnTo>
                    <a:lnTo>
                      <a:pt x="204" y="141"/>
                    </a:lnTo>
                    <a:lnTo>
                      <a:pt x="204" y="138"/>
                    </a:lnTo>
                    <a:close/>
                    <a:moveTo>
                      <a:pt x="235" y="166"/>
                    </a:moveTo>
                    <a:lnTo>
                      <a:pt x="237" y="164"/>
                    </a:lnTo>
                    <a:lnTo>
                      <a:pt x="239" y="166"/>
                    </a:lnTo>
                    <a:lnTo>
                      <a:pt x="239" y="166"/>
                    </a:lnTo>
                    <a:lnTo>
                      <a:pt x="241" y="164"/>
                    </a:lnTo>
                    <a:lnTo>
                      <a:pt x="243" y="162"/>
                    </a:lnTo>
                    <a:lnTo>
                      <a:pt x="243" y="159"/>
                    </a:lnTo>
                    <a:lnTo>
                      <a:pt x="243" y="159"/>
                    </a:lnTo>
                    <a:lnTo>
                      <a:pt x="241" y="157"/>
                    </a:lnTo>
                    <a:lnTo>
                      <a:pt x="241" y="157"/>
                    </a:lnTo>
                    <a:lnTo>
                      <a:pt x="239" y="157"/>
                    </a:lnTo>
                    <a:lnTo>
                      <a:pt x="237" y="157"/>
                    </a:lnTo>
                    <a:lnTo>
                      <a:pt x="235" y="157"/>
                    </a:lnTo>
                    <a:lnTo>
                      <a:pt x="235" y="155"/>
                    </a:lnTo>
                    <a:lnTo>
                      <a:pt x="231" y="155"/>
                    </a:lnTo>
                    <a:lnTo>
                      <a:pt x="231" y="155"/>
                    </a:lnTo>
                    <a:lnTo>
                      <a:pt x="231" y="157"/>
                    </a:lnTo>
                    <a:lnTo>
                      <a:pt x="231" y="159"/>
                    </a:lnTo>
                    <a:lnTo>
                      <a:pt x="229" y="159"/>
                    </a:lnTo>
                    <a:lnTo>
                      <a:pt x="229" y="157"/>
                    </a:lnTo>
                    <a:lnTo>
                      <a:pt x="229" y="157"/>
                    </a:lnTo>
                    <a:lnTo>
                      <a:pt x="229" y="157"/>
                    </a:lnTo>
                    <a:lnTo>
                      <a:pt x="227" y="157"/>
                    </a:lnTo>
                    <a:lnTo>
                      <a:pt x="224" y="157"/>
                    </a:lnTo>
                    <a:lnTo>
                      <a:pt x="224" y="159"/>
                    </a:lnTo>
                    <a:lnTo>
                      <a:pt x="224" y="159"/>
                    </a:lnTo>
                    <a:lnTo>
                      <a:pt x="224" y="162"/>
                    </a:lnTo>
                    <a:lnTo>
                      <a:pt x="224" y="162"/>
                    </a:lnTo>
                    <a:lnTo>
                      <a:pt x="227" y="164"/>
                    </a:lnTo>
                    <a:lnTo>
                      <a:pt x="229" y="166"/>
                    </a:lnTo>
                    <a:lnTo>
                      <a:pt x="231" y="166"/>
                    </a:lnTo>
                    <a:lnTo>
                      <a:pt x="235" y="166"/>
                    </a:lnTo>
                    <a:close/>
                    <a:moveTo>
                      <a:pt x="260" y="147"/>
                    </a:moveTo>
                    <a:lnTo>
                      <a:pt x="262" y="149"/>
                    </a:lnTo>
                    <a:lnTo>
                      <a:pt x="262" y="149"/>
                    </a:lnTo>
                    <a:lnTo>
                      <a:pt x="264" y="149"/>
                    </a:lnTo>
                    <a:lnTo>
                      <a:pt x="264" y="149"/>
                    </a:lnTo>
                    <a:lnTo>
                      <a:pt x="264" y="149"/>
                    </a:lnTo>
                    <a:lnTo>
                      <a:pt x="268" y="151"/>
                    </a:lnTo>
                    <a:lnTo>
                      <a:pt x="271" y="157"/>
                    </a:lnTo>
                    <a:lnTo>
                      <a:pt x="273" y="159"/>
                    </a:lnTo>
                    <a:lnTo>
                      <a:pt x="273" y="159"/>
                    </a:lnTo>
                    <a:lnTo>
                      <a:pt x="273" y="157"/>
                    </a:lnTo>
                    <a:lnTo>
                      <a:pt x="273" y="155"/>
                    </a:lnTo>
                    <a:lnTo>
                      <a:pt x="273" y="153"/>
                    </a:lnTo>
                    <a:lnTo>
                      <a:pt x="273" y="151"/>
                    </a:lnTo>
                    <a:lnTo>
                      <a:pt x="271" y="149"/>
                    </a:lnTo>
                    <a:lnTo>
                      <a:pt x="271" y="149"/>
                    </a:lnTo>
                    <a:lnTo>
                      <a:pt x="268" y="149"/>
                    </a:lnTo>
                    <a:lnTo>
                      <a:pt x="264" y="147"/>
                    </a:lnTo>
                    <a:lnTo>
                      <a:pt x="264" y="147"/>
                    </a:lnTo>
                    <a:lnTo>
                      <a:pt x="264" y="147"/>
                    </a:lnTo>
                    <a:lnTo>
                      <a:pt x="262" y="145"/>
                    </a:lnTo>
                    <a:lnTo>
                      <a:pt x="260" y="145"/>
                    </a:lnTo>
                    <a:lnTo>
                      <a:pt x="260" y="145"/>
                    </a:lnTo>
                    <a:lnTo>
                      <a:pt x="258" y="145"/>
                    </a:lnTo>
                    <a:lnTo>
                      <a:pt x="260" y="147"/>
                    </a:lnTo>
                    <a:lnTo>
                      <a:pt x="260" y="147"/>
                    </a:lnTo>
                    <a:close/>
                    <a:moveTo>
                      <a:pt x="287" y="174"/>
                    </a:moveTo>
                    <a:lnTo>
                      <a:pt x="289" y="174"/>
                    </a:lnTo>
                    <a:lnTo>
                      <a:pt x="289" y="174"/>
                    </a:lnTo>
                    <a:lnTo>
                      <a:pt x="289" y="174"/>
                    </a:lnTo>
                    <a:lnTo>
                      <a:pt x="292" y="174"/>
                    </a:lnTo>
                    <a:lnTo>
                      <a:pt x="292" y="174"/>
                    </a:lnTo>
                    <a:lnTo>
                      <a:pt x="294" y="174"/>
                    </a:lnTo>
                    <a:lnTo>
                      <a:pt x="294" y="174"/>
                    </a:lnTo>
                    <a:lnTo>
                      <a:pt x="296" y="172"/>
                    </a:lnTo>
                    <a:lnTo>
                      <a:pt x="294" y="172"/>
                    </a:lnTo>
                    <a:lnTo>
                      <a:pt x="294" y="172"/>
                    </a:lnTo>
                    <a:lnTo>
                      <a:pt x="294" y="172"/>
                    </a:lnTo>
                    <a:lnTo>
                      <a:pt x="292" y="172"/>
                    </a:lnTo>
                    <a:lnTo>
                      <a:pt x="292" y="172"/>
                    </a:lnTo>
                    <a:lnTo>
                      <a:pt x="289" y="172"/>
                    </a:lnTo>
                    <a:lnTo>
                      <a:pt x="287" y="172"/>
                    </a:lnTo>
                    <a:lnTo>
                      <a:pt x="287" y="174"/>
                    </a:lnTo>
                    <a:lnTo>
                      <a:pt x="287" y="174"/>
                    </a:lnTo>
                    <a:lnTo>
                      <a:pt x="287" y="174"/>
                    </a:lnTo>
                    <a:close/>
                    <a:moveTo>
                      <a:pt x="250" y="159"/>
                    </a:moveTo>
                    <a:lnTo>
                      <a:pt x="250" y="157"/>
                    </a:lnTo>
                    <a:lnTo>
                      <a:pt x="248" y="157"/>
                    </a:lnTo>
                    <a:lnTo>
                      <a:pt x="248" y="155"/>
                    </a:lnTo>
                    <a:lnTo>
                      <a:pt x="248" y="151"/>
                    </a:lnTo>
                    <a:lnTo>
                      <a:pt x="245" y="151"/>
                    </a:lnTo>
                    <a:lnTo>
                      <a:pt x="243" y="155"/>
                    </a:lnTo>
                    <a:lnTo>
                      <a:pt x="243" y="157"/>
                    </a:lnTo>
                    <a:lnTo>
                      <a:pt x="243" y="159"/>
                    </a:lnTo>
                    <a:lnTo>
                      <a:pt x="243" y="164"/>
                    </a:lnTo>
                    <a:lnTo>
                      <a:pt x="245" y="166"/>
                    </a:lnTo>
                    <a:lnTo>
                      <a:pt x="245" y="164"/>
                    </a:lnTo>
                    <a:lnTo>
                      <a:pt x="245" y="164"/>
                    </a:lnTo>
                    <a:lnTo>
                      <a:pt x="248" y="162"/>
                    </a:lnTo>
                    <a:lnTo>
                      <a:pt x="248" y="162"/>
                    </a:lnTo>
                    <a:lnTo>
                      <a:pt x="248" y="164"/>
                    </a:lnTo>
                    <a:lnTo>
                      <a:pt x="250" y="164"/>
                    </a:lnTo>
                    <a:lnTo>
                      <a:pt x="252" y="164"/>
                    </a:lnTo>
                    <a:lnTo>
                      <a:pt x="252" y="162"/>
                    </a:lnTo>
                    <a:lnTo>
                      <a:pt x="252" y="159"/>
                    </a:lnTo>
                    <a:lnTo>
                      <a:pt x="250" y="159"/>
                    </a:lnTo>
                    <a:close/>
                    <a:moveTo>
                      <a:pt x="254" y="149"/>
                    </a:moveTo>
                    <a:lnTo>
                      <a:pt x="256" y="147"/>
                    </a:lnTo>
                    <a:lnTo>
                      <a:pt x="254" y="145"/>
                    </a:lnTo>
                    <a:lnTo>
                      <a:pt x="252" y="147"/>
                    </a:lnTo>
                    <a:lnTo>
                      <a:pt x="252" y="149"/>
                    </a:lnTo>
                    <a:lnTo>
                      <a:pt x="252" y="149"/>
                    </a:lnTo>
                    <a:lnTo>
                      <a:pt x="254" y="149"/>
                    </a:lnTo>
                    <a:lnTo>
                      <a:pt x="256" y="151"/>
                    </a:lnTo>
                    <a:lnTo>
                      <a:pt x="258" y="151"/>
                    </a:lnTo>
                    <a:lnTo>
                      <a:pt x="258" y="151"/>
                    </a:lnTo>
                    <a:lnTo>
                      <a:pt x="258" y="151"/>
                    </a:lnTo>
                    <a:lnTo>
                      <a:pt x="260" y="153"/>
                    </a:lnTo>
                    <a:lnTo>
                      <a:pt x="260" y="153"/>
                    </a:lnTo>
                    <a:lnTo>
                      <a:pt x="260" y="151"/>
                    </a:lnTo>
                    <a:lnTo>
                      <a:pt x="260" y="151"/>
                    </a:lnTo>
                    <a:lnTo>
                      <a:pt x="258" y="151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6" y="149"/>
                    </a:lnTo>
                    <a:lnTo>
                      <a:pt x="256" y="149"/>
                    </a:lnTo>
                    <a:lnTo>
                      <a:pt x="254" y="149"/>
                    </a:lnTo>
                    <a:close/>
                    <a:moveTo>
                      <a:pt x="430" y="302"/>
                    </a:moveTo>
                    <a:lnTo>
                      <a:pt x="428" y="298"/>
                    </a:lnTo>
                    <a:lnTo>
                      <a:pt x="428" y="298"/>
                    </a:lnTo>
                    <a:lnTo>
                      <a:pt x="428" y="296"/>
                    </a:lnTo>
                    <a:lnTo>
                      <a:pt x="426" y="296"/>
                    </a:lnTo>
                    <a:lnTo>
                      <a:pt x="426" y="298"/>
                    </a:lnTo>
                    <a:lnTo>
                      <a:pt x="426" y="298"/>
                    </a:lnTo>
                    <a:lnTo>
                      <a:pt x="428" y="302"/>
                    </a:lnTo>
                    <a:lnTo>
                      <a:pt x="428" y="304"/>
                    </a:lnTo>
                    <a:lnTo>
                      <a:pt x="430" y="304"/>
                    </a:lnTo>
                    <a:lnTo>
                      <a:pt x="430" y="302"/>
                    </a:lnTo>
                    <a:lnTo>
                      <a:pt x="430" y="302"/>
                    </a:lnTo>
                    <a:close/>
                    <a:moveTo>
                      <a:pt x="394" y="304"/>
                    </a:moveTo>
                    <a:lnTo>
                      <a:pt x="394" y="304"/>
                    </a:lnTo>
                    <a:lnTo>
                      <a:pt x="394" y="309"/>
                    </a:lnTo>
                    <a:lnTo>
                      <a:pt x="394" y="311"/>
                    </a:lnTo>
                    <a:lnTo>
                      <a:pt x="394" y="311"/>
                    </a:lnTo>
                    <a:lnTo>
                      <a:pt x="394" y="311"/>
                    </a:lnTo>
                    <a:lnTo>
                      <a:pt x="394" y="309"/>
                    </a:lnTo>
                    <a:lnTo>
                      <a:pt x="394" y="307"/>
                    </a:lnTo>
                    <a:lnTo>
                      <a:pt x="394" y="304"/>
                    </a:lnTo>
                    <a:close/>
                    <a:moveTo>
                      <a:pt x="411" y="315"/>
                    </a:moveTo>
                    <a:lnTo>
                      <a:pt x="413" y="313"/>
                    </a:lnTo>
                    <a:lnTo>
                      <a:pt x="413" y="315"/>
                    </a:lnTo>
                    <a:lnTo>
                      <a:pt x="413" y="313"/>
                    </a:lnTo>
                    <a:lnTo>
                      <a:pt x="413" y="311"/>
                    </a:lnTo>
                    <a:lnTo>
                      <a:pt x="413" y="309"/>
                    </a:lnTo>
                    <a:lnTo>
                      <a:pt x="411" y="309"/>
                    </a:lnTo>
                    <a:lnTo>
                      <a:pt x="407" y="302"/>
                    </a:lnTo>
                    <a:lnTo>
                      <a:pt x="405" y="304"/>
                    </a:lnTo>
                    <a:lnTo>
                      <a:pt x="405" y="307"/>
                    </a:lnTo>
                    <a:lnTo>
                      <a:pt x="407" y="313"/>
                    </a:lnTo>
                    <a:lnTo>
                      <a:pt x="407" y="313"/>
                    </a:lnTo>
                    <a:lnTo>
                      <a:pt x="409" y="315"/>
                    </a:lnTo>
                    <a:lnTo>
                      <a:pt x="411" y="315"/>
                    </a:lnTo>
                    <a:lnTo>
                      <a:pt x="411" y="315"/>
                    </a:lnTo>
                    <a:lnTo>
                      <a:pt x="411" y="315"/>
                    </a:lnTo>
                    <a:close/>
                    <a:moveTo>
                      <a:pt x="400" y="307"/>
                    </a:moveTo>
                    <a:lnTo>
                      <a:pt x="400" y="304"/>
                    </a:lnTo>
                    <a:lnTo>
                      <a:pt x="398" y="307"/>
                    </a:lnTo>
                    <a:lnTo>
                      <a:pt x="398" y="309"/>
                    </a:lnTo>
                    <a:lnTo>
                      <a:pt x="398" y="311"/>
                    </a:lnTo>
                    <a:lnTo>
                      <a:pt x="403" y="309"/>
                    </a:lnTo>
                    <a:lnTo>
                      <a:pt x="403" y="309"/>
                    </a:lnTo>
                    <a:lnTo>
                      <a:pt x="403" y="309"/>
                    </a:lnTo>
                    <a:lnTo>
                      <a:pt x="403" y="307"/>
                    </a:lnTo>
                    <a:lnTo>
                      <a:pt x="400" y="307"/>
                    </a:lnTo>
                    <a:close/>
                    <a:moveTo>
                      <a:pt x="415" y="317"/>
                    </a:moveTo>
                    <a:lnTo>
                      <a:pt x="415" y="317"/>
                    </a:lnTo>
                    <a:lnTo>
                      <a:pt x="413" y="315"/>
                    </a:lnTo>
                    <a:lnTo>
                      <a:pt x="413" y="315"/>
                    </a:lnTo>
                    <a:lnTo>
                      <a:pt x="411" y="317"/>
                    </a:lnTo>
                    <a:lnTo>
                      <a:pt x="411" y="319"/>
                    </a:lnTo>
                    <a:lnTo>
                      <a:pt x="413" y="319"/>
                    </a:lnTo>
                    <a:lnTo>
                      <a:pt x="413" y="319"/>
                    </a:lnTo>
                    <a:lnTo>
                      <a:pt x="413" y="319"/>
                    </a:lnTo>
                    <a:lnTo>
                      <a:pt x="415" y="321"/>
                    </a:lnTo>
                    <a:lnTo>
                      <a:pt x="415" y="321"/>
                    </a:lnTo>
                    <a:lnTo>
                      <a:pt x="415" y="321"/>
                    </a:lnTo>
                    <a:lnTo>
                      <a:pt x="415" y="319"/>
                    </a:lnTo>
                    <a:lnTo>
                      <a:pt x="415" y="317"/>
                    </a:lnTo>
                    <a:close/>
                    <a:moveTo>
                      <a:pt x="346" y="294"/>
                    </a:moveTo>
                    <a:lnTo>
                      <a:pt x="344" y="292"/>
                    </a:lnTo>
                    <a:lnTo>
                      <a:pt x="344" y="292"/>
                    </a:lnTo>
                    <a:lnTo>
                      <a:pt x="344" y="292"/>
                    </a:lnTo>
                    <a:lnTo>
                      <a:pt x="342" y="292"/>
                    </a:lnTo>
                    <a:lnTo>
                      <a:pt x="342" y="292"/>
                    </a:lnTo>
                    <a:lnTo>
                      <a:pt x="340" y="292"/>
                    </a:lnTo>
                    <a:lnTo>
                      <a:pt x="340" y="294"/>
                    </a:lnTo>
                    <a:lnTo>
                      <a:pt x="340" y="298"/>
                    </a:lnTo>
                    <a:lnTo>
                      <a:pt x="338" y="300"/>
                    </a:lnTo>
                    <a:lnTo>
                      <a:pt x="338" y="304"/>
                    </a:lnTo>
                    <a:lnTo>
                      <a:pt x="340" y="304"/>
                    </a:lnTo>
                    <a:lnTo>
                      <a:pt x="340" y="304"/>
                    </a:lnTo>
                    <a:lnTo>
                      <a:pt x="342" y="304"/>
                    </a:lnTo>
                    <a:lnTo>
                      <a:pt x="342" y="304"/>
                    </a:lnTo>
                    <a:lnTo>
                      <a:pt x="342" y="302"/>
                    </a:lnTo>
                    <a:lnTo>
                      <a:pt x="344" y="300"/>
                    </a:lnTo>
                    <a:lnTo>
                      <a:pt x="344" y="300"/>
                    </a:lnTo>
                    <a:lnTo>
                      <a:pt x="346" y="300"/>
                    </a:lnTo>
                    <a:lnTo>
                      <a:pt x="346" y="298"/>
                    </a:lnTo>
                    <a:lnTo>
                      <a:pt x="346" y="296"/>
                    </a:lnTo>
                    <a:lnTo>
                      <a:pt x="346" y="294"/>
                    </a:lnTo>
                    <a:close/>
                    <a:moveTo>
                      <a:pt x="367" y="283"/>
                    </a:moveTo>
                    <a:lnTo>
                      <a:pt x="367" y="283"/>
                    </a:lnTo>
                    <a:lnTo>
                      <a:pt x="367" y="283"/>
                    </a:lnTo>
                    <a:lnTo>
                      <a:pt x="365" y="283"/>
                    </a:lnTo>
                    <a:lnTo>
                      <a:pt x="363" y="286"/>
                    </a:lnTo>
                    <a:lnTo>
                      <a:pt x="359" y="292"/>
                    </a:lnTo>
                    <a:lnTo>
                      <a:pt x="356" y="292"/>
                    </a:lnTo>
                    <a:lnTo>
                      <a:pt x="359" y="294"/>
                    </a:lnTo>
                    <a:lnTo>
                      <a:pt x="361" y="294"/>
                    </a:lnTo>
                    <a:lnTo>
                      <a:pt x="363" y="294"/>
                    </a:lnTo>
                    <a:lnTo>
                      <a:pt x="365" y="290"/>
                    </a:lnTo>
                    <a:lnTo>
                      <a:pt x="365" y="290"/>
                    </a:lnTo>
                    <a:lnTo>
                      <a:pt x="367" y="288"/>
                    </a:lnTo>
                    <a:lnTo>
                      <a:pt x="367" y="288"/>
                    </a:lnTo>
                    <a:lnTo>
                      <a:pt x="367" y="286"/>
                    </a:lnTo>
                    <a:lnTo>
                      <a:pt x="367" y="286"/>
                    </a:lnTo>
                    <a:lnTo>
                      <a:pt x="367" y="283"/>
                    </a:lnTo>
                    <a:close/>
                    <a:moveTo>
                      <a:pt x="359" y="241"/>
                    </a:moveTo>
                    <a:lnTo>
                      <a:pt x="359" y="241"/>
                    </a:lnTo>
                    <a:lnTo>
                      <a:pt x="361" y="248"/>
                    </a:lnTo>
                    <a:lnTo>
                      <a:pt x="361" y="248"/>
                    </a:lnTo>
                    <a:lnTo>
                      <a:pt x="361" y="246"/>
                    </a:lnTo>
                    <a:lnTo>
                      <a:pt x="363" y="239"/>
                    </a:lnTo>
                    <a:lnTo>
                      <a:pt x="361" y="237"/>
                    </a:lnTo>
                    <a:lnTo>
                      <a:pt x="359" y="239"/>
                    </a:lnTo>
                    <a:lnTo>
                      <a:pt x="359" y="241"/>
                    </a:lnTo>
                    <a:close/>
                    <a:moveTo>
                      <a:pt x="388" y="277"/>
                    </a:moveTo>
                    <a:lnTo>
                      <a:pt x="388" y="277"/>
                    </a:lnTo>
                    <a:lnTo>
                      <a:pt x="386" y="277"/>
                    </a:lnTo>
                    <a:lnTo>
                      <a:pt x="386" y="277"/>
                    </a:lnTo>
                    <a:lnTo>
                      <a:pt x="384" y="275"/>
                    </a:lnTo>
                    <a:lnTo>
                      <a:pt x="384" y="273"/>
                    </a:lnTo>
                    <a:lnTo>
                      <a:pt x="384" y="273"/>
                    </a:lnTo>
                    <a:lnTo>
                      <a:pt x="384" y="271"/>
                    </a:lnTo>
                    <a:lnTo>
                      <a:pt x="384" y="267"/>
                    </a:lnTo>
                    <a:lnTo>
                      <a:pt x="382" y="267"/>
                    </a:lnTo>
                    <a:lnTo>
                      <a:pt x="382" y="267"/>
                    </a:lnTo>
                    <a:lnTo>
                      <a:pt x="382" y="267"/>
                    </a:lnTo>
                    <a:lnTo>
                      <a:pt x="382" y="267"/>
                    </a:lnTo>
                    <a:lnTo>
                      <a:pt x="382" y="269"/>
                    </a:lnTo>
                    <a:lnTo>
                      <a:pt x="380" y="269"/>
                    </a:lnTo>
                    <a:lnTo>
                      <a:pt x="380" y="269"/>
                    </a:lnTo>
                    <a:lnTo>
                      <a:pt x="377" y="271"/>
                    </a:lnTo>
                    <a:lnTo>
                      <a:pt x="377" y="271"/>
                    </a:lnTo>
                    <a:lnTo>
                      <a:pt x="377" y="273"/>
                    </a:lnTo>
                    <a:lnTo>
                      <a:pt x="377" y="273"/>
                    </a:lnTo>
                    <a:lnTo>
                      <a:pt x="377" y="275"/>
                    </a:lnTo>
                    <a:lnTo>
                      <a:pt x="377" y="275"/>
                    </a:lnTo>
                    <a:lnTo>
                      <a:pt x="377" y="275"/>
                    </a:lnTo>
                    <a:lnTo>
                      <a:pt x="377" y="275"/>
                    </a:lnTo>
                    <a:lnTo>
                      <a:pt x="377" y="277"/>
                    </a:lnTo>
                    <a:lnTo>
                      <a:pt x="377" y="277"/>
                    </a:lnTo>
                    <a:lnTo>
                      <a:pt x="377" y="277"/>
                    </a:lnTo>
                    <a:lnTo>
                      <a:pt x="377" y="279"/>
                    </a:lnTo>
                    <a:lnTo>
                      <a:pt x="377" y="279"/>
                    </a:lnTo>
                    <a:lnTo>
                      <a:pt x="377" y="279"/>
                    </a:lnTo>
                    <a:lnTo>
                      <a:pt x="377" y="281"/>
                    </a:lnTo>
                    <a:lnTo>
                      <a:pt x="377" y="283"/>
                    </a:lnTo>
                    <a:lnTo>
                      <a:pt x="377" y="286"/>
                    </a:lnTo>
                    <a:lnTo>
                      <a:pt x="377" y="286"/>
                    </a:lnTo>
                    <a:lnTo>
                      <a:pt x="377" y="288"/>
                    </a:lnTo>
                    <a:lnTo>
                      <a:pt x="380" y="288"/>
                    </a:lnTo>
                    <a:lnTo>
                      <a:pt x="380" y="288"/>
                    </a:lnTo>
                    <a:lnTo>
                      <a:pt x="380" y="288"/>
                    </a:lnTo>
                    <a:lnTo>
                      <a:pt x="382" y="288"/>
                    </a:lnTo>
                    <a:lnTo>
                      <a:pt x="382" y="288"/>
                    </a:lnTo>
                    <a:lnTo>
                      <a:pt x="384" y="288"/>
                    </a:lnTo>
                    <a:lnTo>
                      <a:pt x="384" y="288"/>
                    </a:lnTo>
                    <a:lnTo>
                      <a:pt x="386" y="288"/>
                    </a:lnTo>
                    <a:lnTo>
                      <a:pt x="386" y="288"/>
                    </a:lnTo>
                    <a:lnTo>
                      <a:pt x="386" y="288"/>
                    </a:lnTo>
                    <a:lnTo>
                      <a:pt x="388" y="288"/>
                    </a:lnTo>
                    <a:lnTo>
                      <a:pt x="388" y="286"/>
                    </a:lnTo>
                    <a:lnTo>
                      <a:pt x="390" y="286"/>
                    </a:lnTo>
                    <a:lnTo>
                      <a:pt x="390" y="283"/>
                    </a:lnTo>
                    <a:lnTo>
                      <a:pt x="390" y="281"/>
                    </a:lnTo>
                    <a:lnTo>
                      <a:pt x="390" y="281"/>
                    </a:lnTo>
                    <a:lnTo>
                      <a:pt x="390" y="279"/>
                    </a:lnTo>
                    <a:lnTo>
                      <a:pt x="390" y="277"/>
                    </a:lnTo>
                    <a:lnTo>
                      <a:pt x="388" y="277"/>
                    </a:lnTo>
                    <a:close/>
                    <a:moveTo>
                      <a:pt x="382" y="260"/>
                    </a:moveTo>
                    <a:lnTo>
                      <a:pt x="382" y="260"/>
                    </a:lnTo>
                    <a:lnTo>
                      <a:pt x="382" y="258"/>
                    </a:lnTo>
                    <a:lnTo>
                      <a:pt x="382" y="256"/>
                    </a:lnTo>
                    <a:lnTo>
                      <a:pt x="384" y="254"/>
                    </a:lnTo>
                    <a:lnTo>
                      <a:pt x="384" y="252"/>
                    </a:lnTo>
                    <a:lnTo>
                      <a:pt x="384" y="250"/>
                    </a:lnTo>
                    <a:lnTo>
                      <a:pt x="384" y="248"/>
                    </a:lnTo>
                    <a:lnTo>
                      <a:pt x="384" y="246"/>
                    </a:lnTo>
                    <a:lnTo>
                      <a:pt x="382" y="246"/>
                    </a:lnTo>
                    <a:lnTo>
                      <a:pt x="380" y="246"/>
                    </a:lnTo>
                    <a:lnTo>
                      <a:pt x="377" y="246"/>
                    </a:lnTo>
                    <a:lnTo>
                      <a:pt x="375" y="243"/>
                    </a:lnTo>
                    <a:lnTo>
                      <a:pt x="375" y="241"/>
                    </a:lnTo>
                    <a:lnTo>
                      <a:pt x="373" y="243"/>
                    </a:lnTo>
                    <a:lnTo>
                      <a:pt x="373" y="243"/>
                    </a:lnTo>
                    <a:lnTo>
                      <a:pt x="373" y="246"/>
                    </a:lnTo>
                    <a:lnTo>
                      <a:pt x="371" y="243"/>
                    </a:lnTo>
                    <a:lnTo>
                      <a:pt x="371" y="243"/>
                    </a:lnTo>
                    <a:lnTo>
                      <a:pt x="371" y="241"/>
                    </a:lnTo>
                    <a:lnTo>
                      <a:pt x="371" y="241"/>
                    </a:lnTo>
                    <a:lnTo>
                      <a:pt x="369" y="241"/>
                    </a:lnTo>
                    <a:lnTo>
                      <a:pt x="369" y="241"/>
                    </a:lnTo>
                    <a:lnTo>
                      <a:pt x="369" y="241"/>
                    </a:lnTo>
                    <a:lnTo>
                      <a:pt x="367" y="241"/>
                    </a:lnTo>
                    <a:lnTo>
                      <a:pt x="365" y="241"/>
                    </a:lnTo>
                    <a:lnTo>
                      <a:pt x="365" y="243"/>
                    </a:lnTo>
                    <a:lnTo>
                      <a:pt x="363" y="246"/>
                    </a:lnTo>
                    <a:lnTo>
                      <a:pt x="363" y="248"/>
                    </a:lnTo>
                    <a:lnTo>
                      <a:pt x="363" y="248"/>
                    </a:lnTo>
                    <a:lnTo>
                      <a:pt x="361" y="250"/>
                    </a:lnTo>
                    <a:lnTo>
                      <a:pt x="361" y="250"/>
                    </a:lnTo>
                    <a:lnTo>
                      <a:pt x="359" y="254"/>
                    </a:lnTo>
                    <a:lnTo>
                      <a:pt x="356" y="256"/>
                    </a:lnTo>
                    <a:lnTo>
                      <a:pt x="354" y="258"/>
                    </a:lnTo>
                    <a:lnTo>
                      <a:pt x="354" y="256"/>
                    </a:lnTo>
                    <a:lnTo>
                      <a:pt x="354" y="254"/>
                    </a:lnTo>
                    <a:lnTo>
                      <a:pt x="352" y="252"/>
                    </a:lnTo>
                    <a:lnTo>
                      <a:pt x="352" y="252"/>
                    </a:lnTo>
                    <a:lnTo>
                      <a:pt x="352" y="250"/>
                    </a:lnTo>
                    <a:lnTo>
                      <a:pt x="350" y="250"/>
                    </a:lnTo>
                    <a:lnTo>
                      <a:pt x="350" y="248"/>
                    </a:lnTo>
                    <a:lnTo>
                      <a:pt x="350" y="246"/>
                    </a:lnTo>
                    <a:lnTo>
                      <a:pt x="350" y="246"/>
                    </a:lnTo>
                    <a:lnTo>
                      <a:pt x="352" y="243"/>
                    </a:lnTo>
                    <a:lnTo>
                      <a:pt x="352" y="243"/>
                    </a:lnTo>
                    <a:lnTo>
                      <a:pt x="354" y="243"/>
                    </a:lnTo>
                    <a:lnTo>
                      <a:pt x="354" y="241"/>
                    </a:lnTo>
                    <a:lnTo>
                      <a:pt x="354" y="241"/>
                    </a:lnTo>
                    <a:lnTo>
                      <a:pt x="350" y="235"/>
                    </a:lnTo>
                    <a:lnTo>
                      <a:pt x="350" y="235"/>
                    </a:lnTo>
                    <a:lnTo>
                      <a:pt x="350" y="235"/>
                    </a:lnTo>
                    <a:lnTo>
                      <a:pt x="348" y="233"/>
                    </a:lnTo>
                    <a:lnTo>
                      <a:pt x="348" y="235"/>
                    </a:lnTo>
                    <a:lnTo>
                      <a:pt x="348" y="235"/>
                    </a:lnTo>
                    <a:lnTo>
                      <a:pt x="348" y="237"/>
                    </a:lnTo>
                    <a:lnTo>
                      <a:pt x="346" y="237"/>
                    </a:lnTo>
                    <a:lnTo>
                      <a:pt x="346" y="237"/>
                    </a:lnTo>
                    <a:lnTo>
                      <a:pt x="344" y="237"/>
                    </a:lnTo>
                    <a:lnTo>
                      <a:pt x="344" y="237"/>
                    </a:lnTo>
                    <a:lnTo>
                      <a:pt x="344" y="235"/>
                    </a:lnTo>
                    <a:lnTo>
                      <a:pt x="342" y="235"/>
                    </a:lnTo>
                    <a:lnTo>
                      <a:pt x="340" y="235"/>
                    </a:lnTo>
                    <a:lnTo>
                      <a:pt x="336" y="237"/>
                    </a:lnTo>
                    <a:lnTo>
                      <a:pt x="333" y="237"/>
                    </a:lnTo>
                    <a:lnTo>
                      <a:pt x="331" y="239"/>
                    </a:lnTo>
                    <a:lnTo>
                      <a:pt x="331" y="239"/>
                    </a:lnTo>
                    <a:lnTo>
                      <a:pt x="329" y="239"/>
                    </a:lnTo>
                    <a:lnTo>
                      <a:pt x="325" y="237"/>
                    </a:lnTo>
                    <a:lnTo>
                      <a:pt x="323" y="237"/>
                    </a:lnTo>
                    <a:lnTo>
                      <a:pt x="323" y="237"/>
                    </a:lnTo>
                    <a:lnTo>
                      <a:pt x="317" y="246"/>
                    </a:lnTo>
                    <a:lnTo>
                      <a:pt x="315" y="250"/>
                    </a:lnTo>
                    <a:lnTo>
                      <a:pt x="315" y="254"/>
                    </a:lnTo>
                    <a:lnTo>
                      <a:pt x="315" y="258"/>
                    </a:lnTo>
                    <a:lnTo>
                      <a:pt x="315" y="262"/>
                    </a:lnTo>
                    <a:lnTo>
                      <a:pt x="321" y="275"/>
                    </a:lnTo>
                    <a:lnTo>
                      <a:pt x="323" y="275"/>
                    </a:lnTo>
                    <a:lnTo>
                      <a:pt x="325" y="275"/>
                    </a:lnTo>
                    <a:lnTo>
                      <a:pt x="331" y="269"/>
                    </a:lnTo>
                    <a:lnTo>
                      <a:pt x="333" y="267"/>
                    </a:lnTo>
                    <a:lnTo>
                      <a:pt x="336" y="262"/>
                    </a:lnTo>
                    <a:lnTo>
                      <a:pt x="336" y="260"/>
                    </a:lnTo>
                    <a:lnTo>
                      <a:pt x="338" y="258"/>
                    </a:lnTo>
                    <a:lnTo>
                      <a:pt x="338" y="258"/>
                    </a:lnTo>
                    <a:lnTo>
                      <a:pt x="340" y="258"/>
                    </a:lnTo>
                    <a:lnTo>
                      <a:pt x="342" y="254"/>
                    </a:lnTo>
                    <a:lnTo>
                      <a:pt x="342" y="252"/>
                    </a:lnTo>
                    <a:lnTo>
                      <a:pt x="344" y="252"/>
                    </a:lnTo>
                    <a:lnTo>
                      <a:pt x="344" y="252"/>
                    </a:lnTo>
                    <a:lnTo>
                      <a:pt x="346" y="248"/>
                    </a:lnTo>
                    <a:lnTo>
                      <a:pt x="346" y="248"/>
                    </a:lnTo>
                    <a:lnTo>
                      <a:pt x="346" y="250"/>
                    </a:lnTo>
                    <a:lnTo>
                      <a:pt x="348" y="250"/>
                    </a:lnTo>
                    <a:lnTo>
                      <a:pt x="348" y="250"/>
                    </a:lnTo>
                    <a:lnTo>
                      <a:pt x="348" y="254"/>
                    </a:lnTo>
                    <a:lnTo>
                      <a:pt x="350" y="267"/>
                    </a:lnTo>
                    <a:lnTo>
                      <a:pt x="348" y="269"/>
                    </a:lnTo>
                    <a:lnTo>
                      <a:pt x="344" y="273"/>
                    </a:lnTo>
                    <a:lnTo>
                      <a:pt x="344" y="273"/>
                    </a:lnTo>
                    <a:lnTo>
                      <a:pt x="342" y="273"/>
                    </a:lnTo>
                    <a:lnTo>
                      <a:pt x="342" y="273"/>
                    </a:lnTo>
                    <a:lnTo>
                      <a:pt x="342" y="275"/>
                    </a:lnTo>
                    <a:lnTo>
                      <a:pt x="342" y="275"/>
                    </a:lnTo>
                    <a:lnTo>
                      <a:pt x="344" y="277"/>
                    </a:lnTo>
                    <a:lnTo>
                      <a:pt x="346" y="277"/>
                    </a:lnTo>
                    <a:lnTo>
                      <a:pt x="348" y="277"/>
                    </a:lnTo>
                    <a:lnTo>
                      <a:pt x="348" y="279"/>
                    </a:lnTo>
                    <a:lnTo>
                      <a:pt x="348" y="279"/>
                    </a:lnTo>
                    <a:lnTo>
                      <a:pt x="352" y="277"/>
                    </a:lnTo>
                    <a:lnTo>
                      <a:pt x="352" y="277"/>
                    </a:lnTo>
                    <a:lnTo>
                      <a:pt x="354" y="277"/>
                    </a:lnTo>
                    <a:lnTo>
                      <a:pt x="354" y="279"/>
                    </a:lnTo>
                    <a:lnTo>
                      <a:pt x="354" y="279"/>
                    </a:lnTo>
                    <a:lnTo>
                      <a:pt x="356" y="279"/>
                    </a:lnTo>
                    <a:lnTo>
                      <a:pt x="356" y="277"/>
                    </a:lnTo>
                    <a:lnTo>
                      <a:pt x="356" y="269"/>
                    </a:lnTo>
                    <a:lnTo>
                      <a:pt x="356" y="264"/>
                    </a:lnTo>
                    <a:lnTo>
                      <a:pt x="359" y="260"/>
                    </a:lnTo>
                    <a:lnTo>
                      <a:pt x="359" y="260"/>
                    </a:lnTo>
                    <a:lnTo>
                      <a:pt x="361" y="260"/>
                    </a:lnTo>
                    <a:lnTo>
                      <a:pt x="361" y="260"/>
                    </a:lnTo>
                    <a:lnTo>
                      <a:pt x="363" y="260"/>
                    </a:lnTo>
                    <a:lnTo>
                      <a:pt x="363" y="260"/>
                    </a:lnTo>
                    <a:lnTo>
                      <a:pt x="363" y="260"/>
                    </a:lnTo>
                    <a:lnTo>
                      <a:pt x="363" y="262"/>
                    </a:lnTo>
                    <a:lnTo>
                      <a:pt x="363" y="262"/>
                    </a:lnTo>
                    <a:lnTo>
                      <a:pt x="365" y="262"/>
                    </a:lnTo>
                    <a:lnTo>
                      <a:pt x="365" y="264"/>
                    </a:lnTo>
                    <a:lnTo>
                      <a:pt x="367" y="269"/>
                    </a:lnTo>
                    <a:lnTo>
                      <a:pt x="367" y="267"/>
                    </a:lnTo>
                    <a:lnTo>
                      <a:pt x="371" y="269"/>
                    </a:lnTo>
                    <a:lnTo>
                      <a:pt x="373" y="269"/>
                    </a:lnTo>
                    <a:lnTo>
                      <a:pt x="373" y="269"/>
                    </a:lnTo>
                    <a:lnTo>
                      <a:pt x="375" y="267"/>
                    </a:lnTo>
                    <a:lnTo>
                      <a:pt x="375" y="267"/>
                    </a:lnTo>
                    <a:lnTo>
                      <a:pt x="380" y="264"/>
                    </a:lnTo>
                    <a:lnTo>
                      <a:pt x="382" y="260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3" name="Freeform 127">
                <a:extLst>
                  <a:ext uri="{FF2B5EF4-FFF2-40B4-BE49-F238E27FC236}">
                    <a16:creationId xmlns="" xmlns:a16="http://schemas.microsoft.com/office/drawing/2014/main" id="{3B1F26D5-42C3-440F-8203-18451D720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1599"/>
                <a:ext cx="478" cy="405"/>
              </a:xfrm>
              <a:custGeom>
                <a:avLst/>
                <a:gdLst>
                  <a:gd name="T0" fmla="*/ 465 w 478"/>
                  <a:gd name="T1" fmla="*/ 168 h 405"/>
                  <a:gd name="T2" fmla="*/ 450 w 478"/>
                  <a:gd name="T3" fmla="*/ 159 h 405"/>
                  <a:gd name="T4" fmla="*/ 438 w 478"/>
                  <a:gd name="T5" fmla="*/ 132 h 405"/>
                  <a:gd name="T6" fmla="*/ 425 w 478"/>
                  <a:gd name="T7" fmla="*/ 96 h 405"/>
                  <a:gd name="T8" fmla="*/ 434 w 478"/>
                  <a:gd name="T9" fmla="*/ 69 h 405"/>
                  <a:gd name="T10" fmla="*/ 411 w 478"/>
                  <a:gd name="T11" fmla="*/ 79 h 405"/>
                  <a:gd name="T12" fmla="*/ 398 w 478"/>
                  <a:gd name="T13" fmla="*/ 84 h 405"/>
                  <a:gd name="T14" fmla="*/ 402 w 478"/>
                  <a:gd name="T15" fmla="*/ 63 h 405"/>
                  <a:gd name="T16" fmla="*/ 396 w 478"/>
                  <a:gd name="T17" fmla="*/ 44 h 405"/>
                  <a:gd name="T18" fmla="*/ 409 w 478"/>
                  <a:gd name="T19" fmla="*/ 16 h 405"/>
                  <a:gd name="T20" fmla="*/ 402 w 478"/>
                  <a:gd name="T21" fmla="*/ 4 h 405"/>
                  <a:gd name="T22" fmla="*/ 388 w 478"/>
                  <a:gd name="T23" fmla="*/ 2 h 405"/>
                  <a:gd name="T24" fmla="*/ 337 w 478"/>
                  <a:gd name="T25" fmla="*/ 14 h 405"/>
                  <a:gd name="T26" fmla="*/ 308 w 478"/>
                  <a:gd name="T27" fmla="*/ 10 h 405"/>
                  <a:gd name="T28" fmla="*/ 283 w 478"/>
                  <a:gd name="T29" fmla="*/ 18 h 405"/>
                  <a:gd name="T30" fmla="*/ 272 w 478"/>
                  <a:gd name="T31" fmla="*/ 37 h 405"/>
                  <a:gd name="T32" fmla="*/ 258 w 478"/>
                  <a:gd name="T33" fmla="*/ 46 h 405"/>
                  <a:gd name="T34" fmla="*/ 251 w 478"/>
                  <a:gd name="T35" fmla="*/ 56 h 405"/>
                  <a:gd name="T36" fmla="*/ 254 w 478"/>
                  <a:gd name="T37" fmla="*/ 81 h 405"/>
                  <a:gd name="T38" fmla="*/ 245 w 478"/>
                  <a:gd name="T39" fmla="*/ 92 h 405"/>
                  <a:gd name="T40" fmla="*/ 237 w 478"/>
                  <a:gd name="T41" fmla="*/ 105 h 405"/>
                  <a:gd name="T42" fmla="*/ 235 w 478"/>
                  <a:gd name="T43" fmla="*/ 121 h 405"/>
                  <a:gd name="T44" fmla="*/ 224 w 478"/>
                  <a:gd name="T45" fmla="*/ 115 h 405"/>
                  <a:gd name="T46" fmla="*/ 212 w 478"/>
                  <a:gd name="T47" fmla="*/ 119 h 405"/>
                  <a:gd name="T48" fmla="*/ 166 w 478"/>
                  <a:gd name="T49" fmla="*/ 136 h 405"/>
                  <a:gd name="T50" fmla="*/ 128 w 478"/>
                  <a:gd name="T51" fmla="*/ 138 h 405"/>
                  <a:gd name="T52" fmla="*/ 84 w 478"/>
                  <a:gd name="T53" fmla="*/ 165 h 405"/>
                  <a:gd name="T54" fmla="*/ 69 w 478"/>
                  <a:gd name="T55" fmla="*/ 184 h 405"/>
                  <a:gd name="T56" fmla="*/ 44 w 478"/>
                  <a:gd name="T57" fmla="*/ 205 h 405"/>
                  <a:gd name="T58" fmla="*/ 27 w 478"/>
                  <a:gd name="T59" fmla="*/ 212 h 405"/>
                  <a:gd name="T60" fmla="*/ 19 w 478"/>
                  <a:gd name="T61" fmla="*/ 226 h 405"/>
                  <a:gd name="T62" fmla="*/ 25 w 478"/>
                  <a:gd name="T63" fmla="*/ 231 h 405"/>
                  <a:gd name="T64" fmla="*/ 23 w 478"/>
                  <a:gd name="T65" fmla="*/ 264 h 405"/>
                  <a:gd name="T66" fmla="*/ 38 w 478"/>
                  <a:gd name="T67" fmla="*/ 319 h 405"/>
                  <a:gd name="T68" fmla="*/ 25 w 478"/>
                  <a:gd name="T69" fmla="*/ 336 h 405"/>
                  <a:gd name="T70" fmla="*/ 4 w 478"/>
                  <a:gd name="T71" fmla="*/ 348 h 405"/>
                  <a:gd name="T72" fmla="*/ 29 w 478"/>
                  <a:gd name="T73" fmla="*/ 357 h 405"/>
                  <a:gd name="T74" fmla="*/ 78 w 478"/>
                  <a:gd name="T75" fmla="*/ 352 h 405"/>
                  <a:gd name="T76" fmla="*/ 88 w 478"/>
                  <a:gd name="T77" fmla="*/ 344 h 405"/>
                  <a:gd name="T78" fmla="*/ 90 w 478"/>
                  <a:gd name="T79" fmla="*/ 336 h 405"/>
                  <a:gd name="T80" fmla="*/ 94 w 478"/>
                  <a:gd name="T81" fmla="*/ 336 h 405"/>
                  <a:gd name="T82" fmla="*/ 101 w 478"/>
                  <a:gd name="T83" fmla="*/ 397 h 405"/>
                  <a:gd name="T84" fmla="*/ 147 w 478"/>
                  <a:gd name="T85" fmla="*/ 382 h 405"/>
                  <a:gd name="T86" fmla="*/ 178 w 478"/>
                  <a:gd name="T87" fmla="*/ 390 h 405"/>
                  <a:gd name="T88" fmla="*/ 208 w 478"/>
                  <a:gd name="T89" fmla="*/ 359 h 405"/>
                  <a:gd name="T90" fmla="*/ 216 w 478"/>
                  <a:gd name="T91" fmla="*/ 350 h 405"/>
                  <a:gd name="T92" fmla="*/ 235 w 478"/>
                  <a:gd name="T93" fmla="*/ 367 h 405"/>
                  <a:gd name="T94" fmla="*/ 245 w 478"/>
                  <a:gd name="T95" fmla="*/ 373 h 405"/>
                  <a:gd name="T96" fmla="*/ 270 w 478"/>
                  <a:gd name="T97" fmla="*/ 367 h 405"/>
                  <a:gd name="T98" fmla="*/ 304 w 478"/>
                  <a:gd name="T99" fmla="*/ 388 h 405"/>
                  <a:gd name="T100" fmla="*/ 316 w 478"/>
                  <a:gd name="T101" fmla="*/ 384 h 405"/>
                  <a:gd name="T102" fmla="*/ 335 w 478"/>
                  <a:gd name="T103" fmla="*/ 384 h 405"/>
                  <a:gd name="T104" fmla="*/ 352 w 478"/>
                  <a:gd name="T105" fmla="*/ 342 h 405"/>
                  <a:gd name="T106" fmla="*/ 369 w 478"/>
                  <a:gd name="T107" fmla="*/ 331 h 405"/>
                  <a:gd name="T108" fmla="*/ 381 w 478"/>
                  <a:gd name="T109" fmla="*/ 317 h 405"/>
                  <a:gd name="T110" fmla="*/ 392 w 478"/>
                  <a:gd name="T111" fmla="*/ 294 h 405"/>
                  <a:gd name="T112" fmla="*/ 392 w 478"/>
                  <a:gd name="T113" fmla="*/ 283 h 405"/>
                  <a:gd name="T114" fmla="*/ 434 w 478"/>
                  <a:gd name="T115" fmla="*/ 247 h 405"/>
                  <a:gd name="T116" fmla="*/ 446 w 478"/>
                  <a:gd name="T117" fmla="*/ 203 h 405"/>
                  <a:gd name="T118" fmla="*/ 469 w 478"/>
                  <a:gd name="T119" fmla="*/ 203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8" h="405">
                    <a:moveTo>
                      <a:pt x="476" y="172"/>
                    </a:moveTo>
                    <a:lnTo>
                      <a:pt x="474" y="172"/>
                    </a:lnTo>
                    <a:lnTo>
                      <a:pt x="474" y="172"/>
                    </a:lnTo>
                    <a:lnTo>
                      <a:pt x="471" y="174"/>
                    </a:lnTo>
                    <a:lnTo>
                      <a:pt x="471" y="174"/>
                    </a:lnTo>
                    <a:lnTo>
                      <a:pt x="471" y="174"/>
                    </a:lnTo>
                    <a:lnTo>
                      <a:pt x="469" y="174"/>
                    </a:lnTo>
                    <a:lnTo>
                      <a:pt x="469" y="172"/>
                    </a:lnTo>
                    <a:lnTo>
                      <a:pt x="469" y="172"/>
                    </a:lnTo>
                    <a:lnTo>
                      <a:pt x="467" y="170"/>
                    </a:lnTo>
                    <a:lnTo>
                      <a:pt x="465" y="168"/>
                    </a:lnTo>
                    <a:lnTo>
                      <a:pt x="465" y="168"/>
                    </a:lnTo>
                    <a:lnTo>
                      <a:pt x="465" y="165"/>
                    </a:lnTo>
                    <a:lnTo>
                      <a:pt x="463" y="165"/>
                    </a:lnTo>
                    <a:lnTo>
                      <a:pt x="463" y="163"/>
                    </a:lnTo>
                    <a:lnTo>
                      <a:pt x="461" y="161"/>
                    </a:lnTo>
                    <a:lnTo>
                      <a:pt x="459" y="161"/>
                    </a:lnTo>
                    <a:lnTo>
                      <a:pt x="459" y="161"/>
                    </a:lnTo>
                    <a:lnTo>
                      <a:pt x="459" y="161"/>
                    </a:lnTo>
                    <a:lnTo>
                      <a:pt x="457" y="161"/>
                    </a:lnTo>
                    <a:lnTo>
                      <a:pt x="455" y="159"/>
                    </a:lnTo>
                    <a:lnTo>
                      <a:pt x="450" y="159"/>
                    </a:lnTo>
                    <a:lnTo>
                      <a:pt x="450" y="159"/>
                    </a:lnTo>
                    <a:lnTo>
                      <a:pt x="448" y="157"/>
                    </a:lnTo>
                    <a:lnTo>
                      <a:pt x="444" y="153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1"/>
                    </a:lnTo>
                    <a:lnTo>
                      <a:pt x="444" y="149"/>
                    </a:lnTo>
                    <a:lnTo>
                      <a:pt x="442" y="147"/>
                    </a:lnTo>
                    <a:lnTo>
                      <a:pt x="440" y="142"/>
                    </a:lnTo>
                    <a:lnTo>
                      <a:pt x="440" y="142"/>
                    </a:lnTo>
                    <a:lnTo>
                      <a:pt x="438" y="132"/>
                    </a:lnTo>
                    <a:lnTo>
                      <a:pt x="438" y="128"/>
                    </a:lnTo>
                    <a:lnTo>
                      <a:pt x="438" y="126"/>
                    </a:lnTo>
                    <a:lnTo>
                      <a:pt x="436" y="123"/>
                    </a:lnTo>
                    <a:lnTo>
                      <a:pt x="432" y="117"/>
                    </a:lnTo>
                    <a:lnTo>
                      <a:pt x="430" y="113"/>
                    </a:lnTo>
                    <a:lnTo>
                      <a:pt x="430" y="111"/>
                    </a:lnTo>
                    <a:lnTo>
                      <a:pt x="427" y="109"/>
                    </a:lnTo>
                    <a:lnTo>
                      <a:pt x="427" y="105"/>
                    </a:lnTo>
                    <a:lnTo>
                      <a:pt x="427" y="102"/>
                    </a:lnTo>
                    <a:lnTo>
                      <a:pt x="425" y="98"/>
                    </a:lnTo>
                    <a:lnTo>
                      <a:pt x="425" y="96"/>
                    </a:lnTo>
                    <a:lnTo>
                      <a:pt x="427" y="90"/>
                    </a:lnTo>
                    <a:lnTo>
                      <a:pt x="427" y="88"/>
                    </a:lnTo>
                    <a:lnTo>
                      <a:pt x="427" y="86"/>
                    </a:lnTo>
                    <a:lnTo>
                      <a:pt x="430" y="81"/>
                    </a:lnTo>
                    <a:lnTo>
                      <a:pt x="432" y="79"/>
                    </a:lnTo>
                    <a:lnTo>
                      <a:pt x="432" y="79"/>
                    </a:lnTo>
                    <a:lnTo>
                      <a:pt x="432" y="73"/>
                    </a:lnTo>
                    <a:lnTo>
                      <a:pt x="432" y="71"/>
                    </a:lnTo>
                    <a:lnTo>
                      <a:pt x="434" y="69"/>
                    </a:lnTo>
                    <a:lnTo>
                      <a:pt x="434" y="69"/>
                    </a:lnTo>
                    <a:lnTo>
                      <a:pt x="434" y="69"/>
                    </a:lnTo>
                    <a:lnTo>
                      <a:pt x="434" y="69"/>
                    </a:lnTo>
                    <a:lnTo>
                      <a:pt x="432" y="69"/>
                    </a:lnTo>
                    <a:lnTo>
                      <a:pt x="430" y="67"/>
                    </a:lnTo>
                    <a:lnTo>
                      <a:pt x="425" y="67"/>
                    </a:lnTo>
                    <a:lnTo>
                      <a:pt x="425" y="67"/>
                    </a:lnTo>
                    <a:lnTo>
                      <a:pt x="423" y="67"/>
                    </a:lnTo>
                    <a:lnTo>
                      <a:pt x="421" y="67"/>
                    </a:lnTo>
                    <a:lnTo>
                      <a:pt x="421" y="67"/>
                    </a:lnTo>
                    <a:lnTo>
                      <a:pt x="419" y="69"/>
                    </a:lnTo>
                    <a:lnTo>
                      <a:pt x="411" y="77"/>
                    </a:lnTo>
                    <a:lnTo>
                      <a:pt x="411" y="79"/>
                    </a:lnTo>
                    <a:lnTo>
                      <a:pt x="409" y="79"/>
                    </a:lnTo>
                    <a:lnTo>
                      <a:pt x="409" y="81"/>
                    </a:lnTo>
                    <a:lnTo>
                      <a:pt x="409" y="81"/>
                    </a:lnTo>
                    <a:lnTo>
                      <a:pt x="404" y="81"/>
                    </a:lnTo>
                    <a:lnTo>
                      <a:pt x="404" y="84"/>
                    </a:lnTo>
                    <a:lnTo>
                      <a:pt x="400" y="86"/>
                    </a:lnTo>
                    <a:lnTo>
                      <a:pt x="400" y="86"/>
                    </a:lnTo>
                    <a:lnTo>
                      <a:pt x="398" y="86"/>
                    </a:lnTo>
                    <a:lnTo>
                      <a:pt x="398" y="86"/>
                    </a:lnTo>
                    <a:lnTo>
                      <a:pt x="398" y="84"/>
                    </a:lnTo>
                    <a:lnTo>
                      <a:pt x="398" y="84"/>
                    </a:lnTo>
                    <a:lnTo>
                      <a:pt x="398" y="81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398" y="79"/>
                    </a:lnTo>
                    <a:lnTo>
                      <a:pt x="398" y="79"/>
                    </a:lnTo>
                    <a:lnTo>
                      <a:pt x="398" y="77"/>
                    </a:lnTo>
                    <a:lnTo>
                      <a:pt x="398" y="75"/>
                    </a:lnTo>
                    <a:lnTo>
                      <a:pt x="398" y="71"/>
                    </a:lnTo>
                    <a:lnTo>
                      <a:pt x="402" y="65"/>
                    </a:lnTo>
                    <a:lnTo>
                      <a:pt x="402" y="63"/>
                    </a:lnTo>
                    <a:lnTo>
                      <a:pt x="402" y="63"/>
                    </a:lnTo>
                    <a:lnTo>
                      <a:pt x="402" y="60"/>
                    </a:lnTo>
                    <a:lnTo>
                      <a:pt x="402" y="58"/>
                    </a:lnTo>
                    <a:lnTo>
                      <a:pt x="400" y="56"/>
                    </a:lnTo>
                    <a:lnTo>
                      <a:pt x="398" y="54"/>
                    </a:lnTo>
                    <a:lnTo>
                      <a:pt x="398" y="52"/>
                    </a:lnTo>
                    <a:lnTo>
                      <a:pt x="398" y="52"/>
                    </a:lnTo>
                    <a:lnTo>
                      <a:pt x="398" y="50"/>
                    </a:lnTo>
                    <a:lnTo>
                      <a:pt x="398" y="48"/>
                    </a:lnTo>
                    <a:lnTo>
                      <a:pt x="398" y="48"/>
                    </a:lnTo>
                    <a:lnTo>
                      <a:pt x="396" y="46"/>
                    </a:lnTo>
                    <a:lnTo>
                      <a:pt x="396" y="44"/>
                    </a:lnTo>
                    <a:lnTo>
                      <a:pt x="396" y="44"/>
                    </a:lnTo>
                    <a:lnTo>
                      <a:pt x="396" y="39"/>
                    </a:lnTo>
                    <a:lnTo>
                      <a:pt x="396" y="39"/>
                    </a:lnTo>
                    <a:lnTo>
                      <a:pt x="398" y="35"/>
                    </a:lnTo>
                    <a:lnTo>
                      <a:pt x="402" y="25"/>
                    </a:lnTo>
                    <a:lnTo>
                      <a:pt x="404" y="23"/>
                    </a:lnTo>
                    <a:lnTo>
                      <a:pt x="407" y="23"/>
                    </a:lnTo>
                    <a:lnTo>
                      <a:pt x="407" y="21"/>
                    </a:lnTo>
                    <a:lnTo>
                      <a:pt x="409" y="18"/>
                    </a:lnTo>
                    <a:lnTo>
                      <a:pt x="409" y="18"/>
                    </a:lnTo>
                    <a:lnTo>
                      <a:pt x="409" y="16"/>
                    </a:lnTo>
                    <a:lnTo>
                      <a:pt x="407" y="16"/>
                    </a:lnTo>
                    <a:lnTo>
                      <a:pt x="407" y="14"/>
                    </a:lnTo>
                    <a:lnTo>
                      <a:pt x="407" y="14"/>
                    </a:lnTo>
                    <a:lnTo>
                      <a:pt x="407" y="10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404" y="8"/>
                    </a:lnTo>
                    <a:lnTo>
                      <a:pt x="404" y="6"/>
                    </a:lnTo>
                    <a:lnTo>
                      <a:pt x="402" y="6"/>
                    </a:lnTo>
                    <a:lnTo>
                      <a:pt x="402" y="4"/>
                    </a:lnTo>
                    <a:lnTo>
                      <a:pt x="402" y="4"/>
                    </a:lnTo>
                    <a:lnTo>
                      <a:pt x="400" y="4"/>
                    </a:lnTo>
                    <a:lnTo>
                      <a:pt x="400" y="4"/>
                    </a:lnTo>
                    <a:lnTo>
                      <a:pt x="400" y="4"/>
                    </a:lnTo>
                    <a:lnTo>
                      <a:pt x="398" y="2"/>
                    </a:lnTo>
                    <a:lnTo>
                      <a:pt x="398" y="0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2"/>
                    </a:lnTo>
                    <a:lnTo>
                      <a:pt x="388" y="2"/>
                    </a:lnTo>
                    <a:lnTo>
                      <a:pt x="388" y="4"/>
                    </a:lnTo>
                    <a:lnTo>
                      <a:pt x="388" y="4"/>
                    </a:lnTo>
                    <a:lnTo>
                      <a:pt x="386" y="4"/>
                    </a:lnTo>
                    <a:lnTo>
                      <a:pt x="379" y="4"/>
                    </a:lnTo>
                    <a:lnTo>
                      <a:pt x="375" y="6"/>
                    </a:lnTo>
                    <a:lnTo>
                      <a:pt x="373" y="8"/>
                    </a:lnTo>
                    <a:lnTo>
                      <a:pt x="371" y="10"/>
                    </a:lnTo>
                    <a:lnTo>
                      <a:pt x="369" y="12"/>
                    </a:lnTo>
                    <a:lnTo>
                      <a:pt x="342" y="14"/>
                    </a:lnTo>
                    <a:lnTo>
                      <a:pt x="339" y="14"/>
                    </a:lnTo>
                    <a:lnTo>
                      <a:pt x="337" y="14"/>
                    </a:lnTo>
                    <a:lnTo>
                      <a:pt x="331" y="12"/>
                    </a:lnTo>
                    <a:lnTo>
                      <a:pt x="329" y="12"/>
                    </a:lnTo>
                    <a:lnTo>
                      <a:pt x="329" y="12"/>
                    </a:lnTo>
                    <a:lnTo>
                      <a:pt x="327" y="10"/>
                    </a:lnTo>
                    <a:lnTo>
                      <a:pt x="325" y="8"/>
                    </a:lnTo>
                    <a:lnTo>
                      <a:pt x="323" y="8"/>
                    </a:lnTo>
                    <a:lnTo>
                      <a:pt x="319" y="8"/>
                    </a:lnTo>
                    <a:lnTo>
                      <a:pt x="314" y="8"/>
                    </a:lnTo>
                    <a:lnTo>
                      <a:pt x="310" y="8"/>
                    </a:lnTo>
                    <a:lnTo>
                      <a:pt x="310" y="8"/>
                    </a:lnTo>
                    <a:lnTo>
                      <a:pt x="308" y="10"/>
                    </a:lnTo>
                    <a:lnTo>
                      <a:pt x="306" y="10"/>
                    </a:lnTo>
                    <a:lnTo>
                      <a:pt x="306" y="12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0" y="14"/>
                    </a:lnTo>
                    <a:lnTo>
                      <a:pt x="298" y="14"/>
                    </a:lnTo>
                    <a:lnTo>
                      <a:pt x="293" y="14"/>
                    </a:lnTo>
                    <a:lnTo>
                      <a:pt x="293" y="16"/>
                    </a:lnTo>
                    <a:lnTo>
                      <a:pt x="287" y="16"/>
                    </a:lnTo>
                    <a:lnTo>
                      <a:pt x="285" y="16"/>
                    </a:lnTo>
                    <a:lnTo>
                      <a:pt x="283" y="18"/>
                    </a:lnTo>
                    <a:lnTo>
                      <a:pt x="281" y="21"/>
                    </a:lnTo>
                    <a:lnTo>
                      <a:pt x="281" y="21"/>
                    </a:lnTo>
                    <a:lnTo>
                      <a:pt x="279" y="23"/>
                    </a:lnTo>
                    <a:lnTo>
                      <a:pt x="279" y="23"/>
                    </a:lnTo>
                    <a:lnTo>
                      <a:pt x="277" y="27"/>
                    </a:lnTo>
                    <a:lnTo>
                      <a:pt x="275" y="29"/>
                    </a:lnTo>
                    <a:lnTo>
                      <a:pt x="275" y="29"/>
                    </a:lnTo>
                    <a:lnTo>
                      <a:pt x="272" y="31"/>
                    </a:lnTo>
                    <a:lnTo>
                      <a:pt x="272" y="33"/>
                    </a:lnTo>
                    <a:lnTo>
                      <a:pt x="272" y="33"/>
                    </a:lnTo>
                    <a:lnTo>
                      <a:pt x="272" y="37"/>
                    </a:lnTo>
                    <a:lnTo>
                      <a:pt x="270" y="39"/>
                    </a:lnTo>
                    <a:lnTo>
                      <a:pt x="270" y="39"/>
                    </a:lnTo>
                    <a:lnTo>
                      <a:pt x="270" y="42"/>
                    </a:lnTo>
                    <a:lnTo>
                      <a:pt x="268" y="42"/>
                    </a:lnTo>
                    <a:lnTo>
                      <a:pt x="268" y="42"/>
                    </a:lnTo>
                    <a:lnTo>
                      <a:pt x="264" y="44"/>
                    </a:lnTo>
                    <a:lnTo>
                      <a:pt x="264" y="46"/>
                    </a:lnTo>
                    <a:lnTo>
                      <a:pt x="262" y="46"/>
                    </a:lnTo>
                    <a:lnTo>
                      <a:pt x="260" y="46"/>
                    </a:lnTo>
                    <a:lnTo>
                      <a:pt x="258" y="46"/>
                    </a:lnTo>
                    <a:lnTo>
                      <a:pt x="258" y="46"/>
                    </a:lnTo>
                    <a:lnTo>
                      <a:pt x="254" y="44"/>
                    </a:lnTo>
                    <a:lnTo>
                      <a:pt x="254" y="44"/>
                    </a:lnTo>
                    <a:lnTo>
                      <a:pt x="251" y="44"/>
                    </a:lnTo>
                    <a:lnTo>
                      <a:pt x="251" y="44"/>
                    </a:lnTo>
                    <a:lnTo>
                      <a:pt x="249" y="44"/>
                    </a:lnTo>
                    <a:lnTo>
                      <a:pt x="245" y="46"/>
                    </a:lnTo>
                    <a:lnTo>
                      <a:pt x="243" y="46"/>
                    </a:lnTo>
                    <a:lnTo>
                      <a:pt x="245" y="50"/>
                    </a:lnTo>
                    <a:lnTo>
                      <a:pt x="247" y="54"/>
                    </a:lnTo>
                    <a:lnTo>
                      <a:pt x="247" y="54"/>
                    </a:lnTo>
                    <a:lnTo>
                      <a:pt x="251" y="56"/>
                    </a:lnTo>
                    <a:lnTo>
                      <a:pt x="251" y="58"/>
                    </a:lnTo>
                    <a:lnTo>
                      <a:pt x="254" y="63"/>
                    </a:lnTo>
                    <a:lnTo>
                      <a:pt x="256" y="65"/>
                    </a:lnTo>
                    <a:lnTo>
                      <a:pt x="256" y="67"/>
                    </a:lnTo>
                    <a:lnTo>
                      <a:pt x="256" y="67"/>
                    </a:lnTo>
                    <a:lnTo>
                      <a:pt x="256" y="67"/>
                    </a:lnTo>
                    <a:lnTo>
                      <a:pt x="258" y="73"/>
                    </a:lnTo>
                    <a:lnTo>
                      <a:pt x="258" y="75"/>
                    </a:lnTo>
                    <a:lnTo>
                      <a:pt x="258" y="77"/>
                    </a:lnTo>
                    <a:lnTo>
                      <a:pt x="258" y="77"/>
                    </a:lnTo>
                    <a:lnTo>
                      <a:pt x="254" y="81"/>
                    </a:lnTo>
                    <a:lnTo>
                      <a:pt x="254" y="86"/>
                    </a:lnTo>
                    <a:lnTo>
                      <a:pt x="251" y="88"/>
                    </a:lnTo>
                    <a:lnTo>
                      <a:pt x="251" y="88"/>
                    </a:lnTo>
                    <a:lnTo>
                      <a:pt x="251" y="88"/>
                    </a:lnTo>
                    <a:lnTo>
                      <a:pt x="251" y="88"/>
                    </a:lnTo>
                    <a:lnTo>
                      <a:pt x="249" y="88"/>
                    </a:lnTo>
                    <a:lnTo>
                      <a:pt x="249" y="90"/>
                    </a:lnTo>
                    <a:lnTo>
                      <a:pt x="247" y="90"/>
                    </a:lnTo>
                    <a:lnTo>
                      <a:pt x="247" y="92"/>
                    </a:lnTo>
                    <a:lnTo>
                      <a:pt x="247" y="92"/>
                    </a:lnTo>
                    <a:lnTo>
                      <a:pt x="245" y="92"/>
                    </a:lnTo>
                    <a:lnTo>
                      <a:pt x="245" y="92"/>
                    </a:lnTo>
                    <a:lnTo>
                      <a:pt x="243" y="92"/>
                    </a:lnTo>
                    <a:lnTo>
                      <a:pt x="243" y="92"/>
                    </a:lnTo>
                    <a:lnTo>
                      <a:pt x="243" y="92"/>
                    </a:lnTo>
                    <a:lnTo>
                      <a:pt x="243" y="94"/>
                    </a:lnTo>
                    <a:lnTo>
                      <a:pt x="237" y="98"/>
                    </a:lnTo>
                    <a:lnTo>
                      <a:pt x="235" y="100"/>
                    </a:lnTo>
                    <a:lnTo>
                      <a:pt x="235" y="102"/>
                    </a:lnTo>
                    <a:lnTo>
                      <a:pt x="235" y="102"/>
                    </a:lnTo>
                    <a:lnTo>
                      <a:pt x="235" y="105"/>
                    </a:lnTo>
                    <a:lnTo>
                      <a:pt x="237" y="105"/>
                    </a:lnTo>
                    <a:lnTo>
                      <a:pt x="237" y="105"/>
                    </a:lnTo>
                    <a:lnTo>
                      <a:pt x="237" y="107"/>
                    </a:lnTo>
                    <a:lnTo>
                      <a:pt x="239" y="107"/>
                    </a:lnTo>
                    <a:lnTo>
                      <a:pt x="239" y="107"/>
                    </a:lnTo>
                    <a:lnTo>
                      <a:pt x="241" y="109"/>
                    </a:lnTo>
                    <a:lnTo>
                      <a:pt x="241" y="111"/>
                    </a:lnTo>
                    <a:lnTo>
                      <a:pt x="241" y="111"/>
                    </a:lnTo>
                    <a:lnTo>
                      <a:pt x="239" y="115"/>
                    </a:lnTo>
                    <a:lnTo>
                      <a:pt x="237" y="121"/>
                    </a:lnTo>
                    <a:lnTo>
                      <a:pt x="237" y="121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3" y="119"/>
                    </a:lnTo>
                    <a:lnTo>
                      <a:pt x="231" y="119"/>
                    </a:lnTo>
                    <a:lnTo>
                      <a:pt x="231" y="119"/>
                    </a:lnTo>
                    <a:lnTo>
                      <a:pt x="228" y="115"/>
                    </a:lnTo>
                    <a:lnTo>
                      <a:pt x="228" y="115"/>
                    </a:lnTo>
                    <a:lnTo>
                      <a:pt x="226" y="113"/>
                    </a:lnTo>
                    <a:lnTo>
                      <a:pt x="226" y="113"/>
                    </a:lnTo>
                    <a:lnTo>
                      <a:pt x="226" y="113"/>
                    </a:lnTo>
                    <a:lnTo>
                      <a:pt x="224" y="115"/>
                    </a:lnTo>
                    <a:lnTo>
                      <a:pt x="224" y="115"/>
                    </a:lnTo>
                    <a:lnTo>
                      <a:pt x="222" y="115"/>
                    </a:lnTo>
                    <a:lnTo>
                      <a:pt x="222" y="115"/>
                    </a:lnTo>
                    <a:lnTo>
                      <a:pt x="222" y="115"/>
                    </a:lnTo>
                    <a:lnTo>
                      <a:pt x="220" y="117"/>
                    </a:lnTo>
                    <a:lnTo>
                      <a:pt x="220" y="117"/>
                    </a:lnTo>
                    <a:lnTo>
                      <a:pt x="220" y="119"/>
                    </a:lnTo>
                    <a:lnTo>
                      <a:pt x="218" y="119"/>
                    </a:lnTo>
                    <a:lnTo>
                      <a:pt x="216" y="119"/>
                    </a:lnTo>
                    <a:lnTo>
                      <a:pt x="214" y="117"/>
                    </a:lnTo>
                    <a:lnTo>
                      <a:pt x="214" y="117"/>
                    </a:lnTo>
                    <a:lnTo>
                      <a:pt x="212" y="119"/>
                    </a:lnTo>
                    <a:lnTo>
                      <a:pt x="208" y="121"/>
                    </a:lnTo>
                    <a:lnTo>
                      <a:pt x="205" y="121"/>
                    </a:lnTo>
                    <a:lnTo>
                      <a:pt x="201" y="123"/>
                    </a:lnTo>
                    <a:lnTo>
                      <a:pt x="193" y="128"/>
                    </a:lnTo>
                    <a:lnTo>
                      <a:pt x="191" y="128"/>
                    </a:lnTo>
                    <a:lnTo>
                      <a:pt x="191" y="128"/>
                    </a:lnTo>
                    <a:lnTo>
                      <a:pt x="189" y="130"/>
                    </a:lnTo>
                    <a:lnTo>
                      <a:pt x="172" y="136"/>
                    </a:lnTo>
                    <a:lnTo>
                      <a:pt x="170" y="136"/>
                    </a:lnTo>
                    <a:lnTo>
                      <a:pt x="170" y="136"/>
                    </a:lnTo>
                    <a:lnTo>
                      <a:pt x="166" y="136"/>
                    </a:lnTo>
                    <a:lnTo>
                      <a:pt x="166" y="136"/>
                    </a:lnTo>
                    <a:lnTo>
                      <a:pt x="164" y="136"/>
                    </a:lnTo>
                    <a:lnTo>
                      <a:pt x="161" y="136"/>
                    </a:lnTo>
                    <a:lnTo>
                      <a:pt x="153" y="140"/>
                    </a:lnTo>
                    <a:lnTo>
                      <a:pt x="151" y="140"/>
                    </a:lnTo>
                    <a:lnTo>
                      <a:pt x="151" y="140"/>
                    </a:lnTo>
                    <a:lnTo>
                      <a:pt x="149" y="140"/>
                    </a:lnTo>
                    <a:lnTo>
                      <a:pt x="147" y="140"/>
                    </a:lnTo>
                    <a:lnTo>
                      <a:pt x="145" y="140"/>
                    </a:lnTo>
                    <a:lnTo>
                      <a:pt x="140" y="138"/>
                    </a:lnTo>
                    <a:lnTo>
                      <a:pt x="128" y="138"/>
                    </a:lnTo>
                    <a:lnTo>
                      <a:pt x="128" y="138"/>
                    </a:lnTo>
                    <a:lnTo>
                      <a:pt x="126" y="140"/>
                    </a:lnTo>
                    <a:lnTo>
                      <a:pt x="126" y="140"/>
                    </a:lnTo>
                    <a:lnTo>
                      <a:pt x="126" y="142"/>
                    </a:lnTo>
                    <a:lnTo>
                      <a:pt x="124" y="144"/>
                    </a:lnTo>
                    <a:lnTo>
                      <a:pt x="115" y="147"/>
                    </a:lnTo>
                    <a:lnTo>
                      <a:pt x="105" y="153"/>
                    </a:lnTo>
                    <a:lnTo>
                      <a:pt x="101" y="155"/>
                    </a:lnTo>
                    <a:lnTo>
                      <a:pt x="99" y="157"/>
                    </a:lnTo>
                    <a:lnTo>
                      <a:pt x="94" y="159"/>
                    </a:lnTo>
                    <a:lnTo>
                      <a:pt x="84" y="165"/>
                    </a:lnTo>
                    <a:lnTo>
                      <a:pt x="82" y="168"/>
                    </a:lnTo>
                    <a:lnTo>
                      <a:pt x="80" y="170"/>
                    </a:lnTo>
                    <a:lnTo>
                      <a:pt x="80" y="172"/>
                    </a:lnTo>
                    <a:lnTo>
                      <a:pt x="78" y="174"/>
                    </a:lnTo>
                    <a:lnTo>
                      <a:pt x="78" y="174"/>
                    </a:lnTo>
                    <a:lnTo>
                      <a:pt x="80" y="176"/>
                    </a:lnTo>
                    <a:lnTo>
                      <a:pt x="80" y="178"/>
                    </a:lnTo>
                    <a:lnTo>
                      <a:pt x="80" y="180"/>
                    </a:lnTo>
                    <a:lnTo>
                      <a:pt x="78" y="180"/>
                    </a:lnTo>
                    <a:lnTo>
                      <a:pt x="73" y="182"/>
                    </a:lnTo>
                    <a:lnTo>
                      <a:pt x="69" y="184"/>
                    </a:lnTo>
                    <a:lnTo>
                      <a:pt x="67" y="186"/>
                    </a:lnTo>
                    <a:lnTo>
                      <a:pt x="63" y="189"/>
                    </a:lnTo>
                    <a:lnTo>
                      <a:pt x="61" y="191"/>
                    </a:lnTo>
                    <a:lnTo>
                      <a:pt x="59" y="193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55" y="199"/>
                    </a:lnTo>
                    <a:lnTo>
                      <a:pt x="50" y="201"/>
                    </a:lnTo>
                    <a:lnTo>
                      <a:pt x="48" y="201"/>
                    </a:lnTo>
                    <a:lnTo>
                      <a:pt x="46" y="203"/>
                    </a:lnTo>
                    <a:lnTo>
                      <a:pt x="44" y="205"/>
                    </a:lnTo>
                    <a:lnTo>
                      <a:pt x="40" y="210"/>
                    </a:lnTo>
                    <a:lnTo>
                      <a:pt x="40" y="210"/>
                    </a:lnTo>
                    <a:lnTo>
                      <a:pt x="36" y="214"/>
                    </a:lnTo>
                    <a:lnTo>
                      <a:pt x="34" y="214"/>
                    </a:lnTo>
                    <a:lnTo>
                      <a:pt x="34" y="214"/>
                    </a:lnTo>
                    <a:lnTo>
                      <a:pt x="32" y="214"/>
                    </a:lnTo>
                    <a:lnTo>
                      <a:pt x="32" y="214"/>
                    </a:lnTo>
                    <a:lnTo>
                      <a:pt x="29" y="214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7" y="212"/>
                    </a:lnTo>
                    <a:lnTo>
                      <a:pt x="25" y="214"/>
                    </a:lnTo>
                    <a:lnTo>
                      <a:pt x="21" y="216"/>
                    </a:lnTo>
                    <a:lnTo>
                      <a:pt x="19" y="216"/>
                    </a:lnTo>
                    <a:lnTo>
                      <a:pt x="17" y="220"/>
                    </a:lnTo>
                    <a:lnTo>
                      <a:pt x="17" y="220"/>
                    </a:lnTo>
                    <a:lnTo>
                      <a:pt x="15" y="220"/>
                    </a:lnTo>
                    <a:lnTo>
                      <a:pt x="15" y="222"/>
                    </a:lnTo>
                    <a:lnTo>
                      <a:pt x="15" y="222"/>
                    </a:lnTo>
                    <a:lnTo>
                      <a:pt x="17" y="224"/>
                    </a:lnTo>
                    <a:lnTo>
                      <a:pt x="17" y="224"/>
                    </a:lnTo>
                    <a:lnTo>
                      <a:pt x="19" y="226"/>
                    </a:lnTo>
                    <a:lnTo>
                      <a:pt x="19" y="226"/>
                    </a:lnTo>
                    <a:lnTo>
                      <a:pt x="21" y="226"/>
                    </a:lnTo>
                    <a:lnTo>
                      <a:pt x="23" y="224"/>
                    </a:lnTo>
                    <a:lnTo>
                      <a:pt x="23" y="224"/>
                    </a:lnTo>
                    <a:lnTo>
                      <a:pt x="23" y="224"/>
                    </a:lnTo>
                    <a:lnTo>
                      <a:pt x="23" y="224"/>
                    </a:lnTo>
                    <a:lnTo>
                      <a:pt x="25" y="226"/>
                    </a:lnTo>
                    <a:lnTo>
                      <a:pt x="25" y="226"/>
                    </a:lnTo>
                    <a:lnTo>
                      <a:pt x="25" y="229"/>
                    </a:lnTo>
                    <a:lnTo>
                      <a:pt x="25" y="231"/>
                    </a:lnTo>
                    <a:lnTo>
                      <a:pt x="25" y="231"/>
                    </a:lnTo>
                    <a:lnTo>
                      <a:pt x="25" y="233"/>
                    </a:lnTo>
                    <a:lnTo>
                      <a:pt x="25" y="233"/>
                    </a:lnTo>
                    <a:lnTo>
                      <a:pt x="27" y="233"/>
                    </a:lnTo>
                    <a:lnTo>
                      <a:pt x="27" y="235"/>
                    </a:lnTo>
                    <a:lnTo>
                      <a:pt x="25" y="239"/>
                    </a:lnTo>
                    <a:lnTo>
                      <a:pt x="25" y="239"/>
                    </a:lnTo>
                    <a:lnTo>
                      <a:pt x="25" y="241"/>
                    </a:lnTo>
                    <a:lnTo>
                      <a:pt x="25" y="245"/>
                    </a:lnTo>
                    <a:lnTo>
                      <a:pt x="23" y="256"/>
                    </a:lnTo>
                    <a:lnTo>
                      <a:pt x="23" y="258"/>
                    </a:lnTo>
                    <a:lnTo>
                      <a:pt x="23" y="264"/>
                    </a:lnTo>
                    <a:lnTo>
                      <a:pt x="23" y="266"/>
                    </a:lnTo>
                    <a:lnTo>
                      <a:pt x="25" y="268"/>
                    </a:lnTo>
                    <a:lnTo>
                      <a:pt x="36" y="296"/>
                    </a:lnTo>
                    <a:lnTo>
                      <a:pt x="36" y="298"/>
                    </a:lnTo>
                    <a:lnTo>
                      <a:pt x="36" y="302"/>
                    </a:lnTo>
                    <a:lnTo>
                      <a:pt x="36" y="304"/>
                    </a:lnTo>
                    <a:lnTo>
                      <a:pt x="36" y="313"/>
                    </a:lnTo>
                    <a:lnTo>
                      <a:pt x="36" y="315"/>
                    </a:lnTo>
                    <a:lnTo>
                      <a:pt x="36" y="317"/>
                    </a:lnTo>
                    <a:lnTo>
                      <a:pt x="36" y="317"/>
                    </a:lnTo>
                    <a:lnTo>
                      <a:pt x="38" y="319"/>
                    </a:lnTo>
                    <a:lnTo>
                      <a:pt x="38" y="321"/>
                    </a:lnTo>
                    <a:lnTo>
                      <a:pt x="38" y="321"/>
                    </a:lnTo>
                    <a:lnTo>
                      <a:pt x="38" y="323"/>
                    </a:lnTo>
                    <a:lnTo>
                      <a:pt x="38" y="325"/>
                    </a:lnTo>
                    <a:lnTo>
                      <a:pt x="38" y="325"/>
                    </a:lnTo>
                    <a:lnTo>
                      <a:pt x="36" y="327"/>
                    </a:lnTo>
                    <a:lnTo>
                      <a:pt x="36" y="327"/>
                    </a:lnTo>
                    <a:lnTo>
                      <a:pt x="29" y="329"/>
                    </a:lnTo>
                    <a:lnTo>
                      <a:pt x="27" y="329"/>
                    </a:lnTo>
                    <a:lnTo>
                      <a:pt x="27" y="331"/>
                    </a:lnTo>
                    <a:lnTo>
                      <a:pt x="25" y="336"/>
                    </a:lnTo>
                    <a:lnTo>
                      <a:pt x="25" y="338"/>
                    </a:lnTo>
                    <a:lnTo>
                      <a:pt x="23" y="338"/>
                    </a:lnTo>
                    <a:lnTo>
                      <a:pt x="23" y="340"/>
                    </a:lnTo>
                    <a:lnTo>
                      <a:pt x="21" y="340"/>
                    </a:lnTo>
                    <a:lnTo>
                      <a:pt x="19" y="340"/>
                    </a:lnTo>
                    <a:lnTo>
                      <a:pt x="19" y="340"/>
                    </a:lnTo>
                    <a:lnTo>
                      <a:pt x="19" y="342"/>
                    </a:lnTo>
                    <a:lnTo>
                      <a:pt x="19" y="342"/>
                    </a:lnTo>
                    <a:lnTo>
                      <a:pt x="11" y="346"/>
                    </a:lnTo>
                    <a:lnTo>
                      <a:pt x="9" y="346"/>
                    </a:lnTo>
                    <a:lnTo>
                      <a:pt x="4" y="348"/>
                    </a:lnTo>
                    <a:lnTo>
                      <a:pt x="2" y="350"/>
                    </a:lnTo>
                    <a:lnTo>
                      <a:pt x="0" y="350"/>
                    </a:lnTo>
                    <a:lnTo>
                      <a:pt x="0" y="352"/>
                    </a:lnTo>
                    <a:lnTo>
                      <a:pt x="0" y="355"/>
                    </a:lnTo>
                    <a:lnTo>
                      <a:pt x="2" y="355"/>
                    </a:lnTo>
                    <a:lnTo>
                      <a:pt x="4" y="355"/>
                    </a:lnTo>
                    <a:lnTo>
                      <a:pt x="6" y="355"/>
                    </a:lnTo>
                    <a:lnTo>
                      <a:pt x="15" y="359"/>
                    </a:lnTo>
                    <a:lnTo>
                      <a:pt x="17" y="361"/>
                    </a:lnTo>
                    <a:lnTo>
                      <a:pt x="21" y="359"/>
                    </a:lnTo>
                    <a:lnTo>
                      <a:pt x="29" y="357"/>
                    </a:lnTo>
                    <a:lnTo>
                      <a:pt x="50" y="346"/>
                    </a:lnTo>
                    <a:lnTo>
                      <a:pt x="55" y="344"/>
                    </a:lnTo>
                    <a:lnTo>
                      <a:pt x="57" y="344"/>
                    </a:lnTo>
                    <a:lnTo>
                      <a:pt x="65" y="344"/>
                    </a:lnTo>
                    <a:lnTo>
                      <a:pt x="69" y="346"/>
                    </a:lnTo>
                    <a:lnTo>
                      <a:pt x="71" y="348"/>
                    </a:lnTo>
                    <a:lnTo>
                      <a:pt x="71" y="350"/>
                    </a:lnTo>
                    <a:lnTo>
                      <a:pt x="73" y="350"/>
                    </a:lnTo>
                    <a:lnTo>
                      <a:pt x="73" y="352"/>
                    </a:lnTo>
                    <a:lnTo>
                      <a:pt x="76" y="352"/>
                    </a:lnTo>
                    <a:lnTo>
                      <a:pt x="78" y="352"/>
                    </a:lnTo>
                    <a:lnTo>
                      <a:pt x="78" y="352"/>
                    </a:lnTo>
                    <a:lnTo>
                      <a:pt x="84" y="348"/>
                    </a:lnTo>
                    <a:lnTo>
                      <a:pt x="88" y="346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0" y="346"/>
                    </a:lnTo>
                    <a:lnTo>
                      <a:pt x="90" y="344"/>
                    </a:lnTo>
                    <a:lnTo>
                      <a:pt x="90" y="344"/>
                    </a:lnTo>
                    <a:lnTo>
                      <a:pt x="88" y="344"/>
                    </a:lnTo>
                    <a:lnTo>
                      <a:pt x="88" y="344"/>
                    </a:lnTo>
                    <a:lnTo>
                      <a:pt x="88" y="344"/>
                    </a:lnTo>
                    <a:lnTo>
                      <a:pt x="86" y="344"/>
                    </a:lnTo>
                    <a:lnTo>
                      <a:pt x="86" y="342"/>
                    </a:lnTo>
                    <a:lnTo>
                      <a:pt x="86" y="342"/>
                    </a:lnTo>
                    <a:lnTo>
                      <a:pt x="86" y="342"/>
                    </a:lnTo>
                    <a:lnTo>
                      <a:pt x="88" y="340"/>
                    </a:lnTo>
                    <a:lnTo>
                      <a:pt x="88" y="340"/>
                    </a:lnTo>
                    <a:lnTo>
                      <a:pt x="88" y="340"/>
                    </a:lnTo>
                    <a:lnTo>
                      <a:pt x="88" y="340"/>
                    </a:lnTo>
                    <a:lnTo>
                      <a:pt x="90" y="338"/>
                    </a:lnTo>
                    <a:lnTo>
                      <a:pt x="90" y="338"/>
                    </a:lnTo>
                    <a:lnTo>
                      <a:pt x="90" y="336"/>
                    </a:lnTo>
                    <a:lnTo>
                      <a:pt x="90" y="331"/>
                    </a:lnTo>
                    <a:lnTo>
                      <a:pt x="90" y="329"/>
                    </a:lnTo>
                    <a:lnTo>
                      <a:pt x="92" y="329"/>
                    </a:lnTo>
                    <a:lnTo>
                      <a:pt x="92" y="327"/>
                    </a:lnTo>
                    <a:lnTo>
                      <a:pt x="94" y="327"/>
                    </a:lnTo>
                    <a:lnTo>
                      <a:pt x="94" y="329"/>
                    </a:lnTo>
                    <a:lnTo>
                      <a:pt x="92" y="331"/>
                    </a:lnTo>
                    <a:lnTo>
                      <a:pt x="92" y="334"/>
                    </a:lnTo>
                    <a:lnTo>
                      <a:pt x="92" y="334"/>
                    </a:lnTo>
                    <a:lnTo>
                      <a:pt x="92" y="334"/>
                    </a:lnTo>
                    <a:lnTo>
                      <a:pt x="94" y="336"/>
                    </a:lnTo>
                    <a:lnTo>
                      <a:pt x="94" y="336"/>
                    </a:lnTo>
                    <a:lnTo>
                      <a:pt x="94" y="340"/>
                    </a:lnTo>
                    <a:lnTo>
                      <a:pt x="94" y="342"/>
                    </a:lnTo>
                    <a:lnTo>
                      <a:pt x="101" y="352"/>
                    </a:lnTo>
                    <a:lnTo>
                      <a:pt x="101" y="357"/>
                    </a:lnTo>
                    <a:lnTo>
                      <a:pt x="101" y="365"/>
                    </a:lnTo>
                    <a:lnTo>
                      <a:pt x="101" y="369"/>
                    </a:lnTo>
                    <a:lnTo>
                      <a:pt x="103" y="386"/>
                    </a:lnTo>
                    <a:lnTo>
                      <a:pt x="103" y="388"/>
                    </a:lnTo>
                    <a:lnTo>
                      <a:pt x="103" y="394"/>
                    </a:lnTo>
                    <a:lnTo>
                      <a:pt x="101" y="397"/>
                    </a:lnTo>
                    <a:lnTo>
                      <a:pt x="99" y="399"/>
                    </a:lnTo>
                    <a:lnTo>
                      <a:pt x="99" y="401"/>
                    </a:lnTo>
                    <a:lnTo>
                      <a:pt x="101" y="403"/>
                    </a:lnTo>
                    <a:lnTo>
                      <a:pt x="105" y="405"/>
                    </a:lnTo>
                    <a:lnTo>
                      <a:pt x="107" y="405"/>
                    </a:lnTo>
                    <a:lnTo>
                      <a:pt x="109" y="405"/>
                    </a:lnTo>
                    <a:lnTo>
                      <a:pt x="111" y="405"/>
                    </a:lnTo>
                    <a:lnTo>
                      <a:pt x="115" y="401"/>
                    </a:lnTo>
                    <a:lnTo>
                      <a:pt x="128" y="388"/>
                    </a:lnTo>
                    <a:lnTo>
                      <a:pt x="136" y="382"/>
                    </a:lnTo>
                    <a:lnTo>
                      <a:pt x="147" y="382"/>
                    </a:lnTo>
                    <a:lnTo>
                      <a:pt x="151" y="382"/>
                    </a:lnTo>
                    <a:lnTo>
                      <a:pt x="155" y="384"/>
                    </a:lnTo>
                    <a:lnTo>
                      <a:pt x="168" y="392"/>
                    </a:lnTo>
                    <a:lnTo>
                      <a:pt x="170" y="392"/>
                    </a:lnTo>
                    <a:lnTo>
                      <a:pt x="170" y="392"/>
                    </a:lnTo>
                    <a:lnTo>
                      <a:pt x="170" y="392"/>
                    </a:lnTo>
                    <a:lnTo>
                      <a:pt x="172" y="392"/>
                    </a:lnTo>
                    <a:lnTo>
                      <a:pt x="172" y="390"/>
                    </a:lnTo>
                    <a:lnTo>
                      <a:pt x="172" y="390"/>
                    </a:lnTo>
                    <a:lnTo>
                      <a:pt x="176" y="392"/>
                    </a:lnTo>
                    <a:lnTo>
                      <a:pt x="178" y="390"/>
                    </a:lnTo>
                    <a:lnTo>
                      <a:pt x="180" y="388"/>
                    </a:lnTo>
                    <a:lnTo>
                      <a:pt x="214" y="367"/>
                    </a:lnTo>
                    <a:lnTo>
                      <a:pt x="214" y="367"/>
                    </a:lnTo>
                    <a:lnTo>
                      <a:pt x="214" y="365"/>
                    </a:lnTo>
                    <a:lnTo>
                      <a:pt x="212" y="365"/>
                    </a:lnTo>
                    <a:lnTo>
                      <a:pt x="210" y="365"/>
                    </a:lnTo>
                    <a:lnTo>
                      <a:pt x="210" y="365"/>
                    </a:lnTo>
                    <a:lnTo>
                      <a:pt x="208" y="365"/>
                    </a:lnTo>
                    <a:lnTo>
                      <a:pt x="208" y="363"/>
                    </a:lnTo>
                    <a:lnTo>
                      <a:pt x="205" y="361"/>
                    </a:lnTo>
                    <a:lnTo>
                      <a:pt x="208" y="359"/>
                    </a:lnTo>
                    <a:lnTo>
                      <a:pt x="208" y="359"/>
                    </a:lnTo>
                    <a:lnTo>
                      <a:pt x="210" y="357"/>
                    </a:lnTo>
                    <a:lnTo>
                      <a:pt x="210" y="357"/>
                    </a:lnTo>
                    <a:lnTo>
                      <a:pt x="210" y="357"/>
                    </a:lnTo>
                    <a:lnTo>
                      <a:pt x="212" y="357"/>
                    </a:lnTo>
                    <a:lnTo>
                      <a:pt x="212" y="357"/>
                    </a:lnTo>
                    <a:lnTo>
                      <a:pt x="212" y="357"/>
                    </a:lnTo>
                    <a:lnTo>
                      <a:pt x="214" y="355"/>
                    </a:lnTo>
                    <a:lnTo>
                      <a:pt x="214" y="352"/>
                    </a:lnTo>
                    <a:lnTo>
                      <a:pt x="214" y="352"/>
                    </a:lnTo>
                    <a:lnTo>
                      <a:pt x="216" y="350"/>
                    </a:lnTo>
                    <a:lnTo>
                      <a:pt x="216" y="344"/>
                    </a:lnTo>
                    <a:lnTo>
                      <a:pt x="222" y="355"/>
                    </a:lnTo>
                    <a:lnTo>
                      <a:pt x="224" y="357"/>
                    </a:lnTo>
                    <a:lnTo>
                      <a:pt x="226" y="357"/>
                    </a:lnTo>
                    <a:lnTo>
                      <a:pt x="228" y="359"/>
                    </a:lnTo>
                    <a:lnTo>
                      <a:pt x="231" y="361"/>
                    </a:lnTo>
                    <a:lnTo>
                      <a:pt x="231" y="361"/>
                    </a:lnTo>
                    <a:lnTo>
                      <a:pt x="233" y="365"/>
                    </a:lnTo>
                    <a:lnTo>
                      <a:pt x="233" y="365"/>
                    </a:lnTo>
                    <a:lnTo>
                      <a:pt x="233" y="367"/>
                    </a:lnTo>
                    <a:lnTo>
                      <a:pt x="235" y="367"/>
                    </a:lnTo>
                    <a:lnTo>
                      <a:pt x="237" y="369"/>
                    </a:lnTo>
                    <a:lnTo>
                      <a:pt x="239" y="371"/>
                    </a:lnTo>
                    <a:lnTo>
                      <a:pt x="241" y="371"/>
                    </a:lnTo>
                    <a:lnTo>
                      <a:pt x="245" y="378"/>
                    </a:lnTo>
                    <a:lnTo>
                      <a:pt x="245" y="376"/>
                    </a:lnTo>
                    <a:lnTo>
                      <a:pt x="241" y="367"/>
                    </a:lnTo>
                    <a:lnTo>
                      <a:pt x="241" y="367"/>
                    </a:lnTo>
                    <a:lnTo>
                      <a:pt x="243" y="369"/>
                    </a:lnTo>
                    <a:lnTo>
                      <a:pt x="243" y="371"/>
                    </a:lnTo>
                    <a:lnTo>
                      <a:pt x="245" y="371"/>
                    </a:lnTo>
                    <a:lnTo>
                      <a:pt x="245" y="373"/>
                    </a:lnTo>
                    <a:lnTo>
                      <a:pt x="245" y="376"/>
                    </a:lnTo>
                    <a:lnTo>
                      <a:pt x="247" y="376"/>
                    </a:lnTo>
                    <a:lnTo>
                      <a:pt x="251" y="376"/>
                    </a:lnTo>
                    <a:lnTo>
                      <a:pt x="254" y="373"/>
                    </a:lnTo>
                    <a:lnTo>
                      <a:pt x="254" y="371"/>
                    </a:lnTo>
                    <a:lnTo>
                      <a:pt x="254" y="369"/>
                    </a:lnTo>
                    <a:lnTo>
                      <a:pt x="256" y="369"/>
                    </a:lnTo>
                    <a:lnTo>
                      <a:pt x="258" y="367"/>
                    </a:lnTo>
                    <a:lnTo>
                      <a:pt x="260" y="367"/>
                    </a:lnTo>
                    <a:lnTo>
                      <a:pt x="268" y="367"/>
                    </a:lnTo>
                    <a:lnTo>
                      <a:pt x="270" y="367"/>
                    </a:lnTo>
                    <a:lnTo>
                      <a:pt x="270" y="369"/>
                    </a:lnTo>
                    <a:lnTo>
                      <a:pt x="272" y="376"/>
                    </a:lnTo>
                    <a:lnTo>
                      <a:pt x="272" y="380"/>
                    </a:lnTo>
                    <a:lnTo>
                      <a:pt x="272" y="384"/>
                    </a:lnTo>
                    <a:lnTo>
                      <a:pt x="270" y="388"/>
                    </a:lnTo>
                    <a:lnTo>
                      <a:pt x="272" y="394"/>
                    </a:lnTo>
                    <a:lnTo>
                      <a:pt x="279" y="397"/>
                    </a:lnTo>
                    <a:lnTo>
                      <a:pt x="289" y="394"/>
                    </a:lnTo>
                    <a:lnTo>
                      <a:pt x="295" y="392"/>
                    </a:lnTo>
                    <a:lnTo>
                      <a:pt x="302" y="388"/>
                    </a:lnTo>
                    <a:lnTo>
                      <a:pt x="304" y="388"/>
                    </a:lnTo>
                    <a:lnTo>
                      <a:pt x="310" y="384"/>
                    </a:lnTo>
                    <a:lnTo>
                      <a:pt x="314" y="380"/>
                    </a:lnTo>
                    <a:lnTo>
                      <a:pt x="314" y="378"/>
                    </a:lnTo>
                    <a:lnTo>
                      <a:pt x="314" y="378"/>
                    </a:lnTo>
                    <a:lnTo>
                      <a:pt x="316" y="376"/>
                    </a:lnTo>
                    <a:lnTo>
                      <a:pt x="316" y="371"/>
                    </a:lnTo>
                    <a:lnTo>
                      <a:pt x="316" y="369"/>
                    </a:lnTo>
                    <a:lnTo>
                      <a:pt x="316" y="369"/>
                    </a:lnTo>
                    <a:lnTo>
                      <a:pt x="319" y="371"/>
                    </a:lnTo>
                    <a:lnTo>
                      <a:pt x="316" y="382"/>
                    </a:lnTo>
                    <a:lnTo>
                      <a:pt x="316" y="384"/>
                    </a:lnTo>
                    <a:lnTo>
                      <a:pt x="319" y="386"/>
                    </a:lnTo>
                    <a:lnTo>
                      <a:pt x="321" y="386"/>
                    </a:lnTo>
                    <a:lnTo>
                      <a:pt x="323" y="388"/>
                    </a:lnTo>
                    <a:lnTo>
                      <a:pt x="329" y="386"/>
                    </a:lnTo>
                    <a:lnTo>
                      <a:pt x="333" y="380"/>
                    </a:lnTo>
                    <a:lnTo>
                      <a:pt x="337" y="376"/>
                    </a:lnTo>
                    <a:lnTo>
                      <a:pt x="339" y="371"/>
                    </a:lnTo>
                    <a:lnTo>
                      <a:pt x="339" y="373"/>
                    </a:lnTo>
                    <a:lnTo>
                      <a:pt x="339" y="376"/>
                    </a:lnTo>
                    <a:lnTo>
                      <a:pt x="337" y="378"/>
                    </a:lnTo>
                    <a:lnTo>
                      <a:pt x="335" y="384"/>
                    </a:lnTo>
                    <a:lnTo>
                      <a:pt x="333" y="384"/>
                    </a:lnTo>
                    <a:lnTo>
                      <a:pt x="331" y="386"/>
                    </a:lnTo>
                    <a:lnTo>
                      <a:pt x="331" y="386"/>
                    </a:lnTo>
                    <a:lnTo>
                      <a:pt x="331" y="388"/>
                    </a:lnTo>
                    <a:lnTo>
                      <a:pt x="331" y="390"/>
                    </a:lnTo>
                    <a:lnTo>
                      <a:pt x="333" y="392"/>
                    </a:lnTo>
                    <a:lnTo>
                      <a:pt x="335" y="392"/>
                    </a:lnTo>
                    <a:lnTo>
                      <a:pt x="335" y="392"/>
                    </a:lnTo>
                    <a:lnTo>
                      <a:pt x="350" y="352"/>
                    </a:lnTo>
                    <a:lnTo>
                      <a:pt x="352" y="342"/>
                    </a:lnTo>
                    <a:lnTo>
                      <a:pt x="352" y="342"/>
                    </a:lnTo>
                    <a:lnTo>
                      <a:pt x="354" y="340"/>
                    </a:lnTo>
                    <a:lnTo>
                      <a:pt x="356" y="338"/>
                    </a:lnTo>
                    <a:lnTo>
                      <a:pt x="356" y="338"/>
                    </a:lnTo>
                    <a:lnTo>
                      <a:pt x="356" y="338"/>
                    </a:lnTo>
                    <a:lnTo>
                      <a:pt x="365" y="336"/>
                    </a:lnTo>
                    <a:lnTo>
                      <a:pt x="365" y="336"/>
                    </a:lnTo>
                    <a:lnTo>
                      <a:pt x="367" y="334"/>
                    </a:lnTo>
                    <a:lnTo>
                      <a:pt x="367" y="334"/>
                    </a:lnTo>
                    <a:lnTo>
                      <a:pt x="369" y="334"/>
                    </a:lnTo>
                    <a:lnTo>
                      <a:pt x="369" y="331"/>
                    </a:lnTo>
                    <a:lnTo>
                      <a:pt x="369" y="331"/>
                    </a:lnTo>
                    <a:lnTo>
                      <a:pt x="369" y="329"/>
                    </a:lnTo>
                    <a:lnTo>
                      <a:pt x="369" y="329"/>
                    </a:lnTo>
                    <a:lnTo>
                      <a:pt x="369" y="329"/>
                    </a:lnTo>
                    <a:lnTo>
                      <a:pt x="377" y="327"/>
                    </a:lnTo>
                    <a:lnTo>
                      <a:pt x="377" y="325"/>
                    </a:lnTo>
                    <a:lnTo>
                      <a:pt x="377" y="325"/>
                    </a:lnTo>
                    <a:lnTo>
                      <a:pt x="379" y="323"/>
                    </a:lnTo>
                    <a:lnTo>
                      <a:pt x="379" y="323"/>
                    </a:lnTo>
                    <a:lnTo>
                      <a:pt x="381" y="321"/>
                    </a:lnTo>
                    <a:lnTo>
                      <a:pt x="381" y="319"/>
                    </a:lnTo>
                    <a:lnTo>
                      <a:pt x="381" y="317"/>
                    </a:lnTo>
                    <a:lnTo>
                      <a:pt x="381" y="315"/>
                    </a:lnTo>
                    <a:lnTo>
                      <a:pt x="383" y="313"/>
                    </a:lnTo>
                    <a:lnTo>
                      <a:pt x="383" y="310"/>
                    </a:lnTo>
                    <a:lnTo>
                      <a:pt x="388" y="306"/>
                    </a:lnTo>
                    <a:lnTo>
                      <a:pt x="388" y="304"/>
                    </a:lnTo>
                    <a:lnTo>
                      <a:pt x="390" y="302"/>
                    </a:lnTo>
                    <a:lnTo>
                      <a:pt x="392" y="298"/>
                    </a:lnTo>
                    <a:lnTo>
                      <a:pt x="392" y="298"/>
                    </a:lnTo>
                    <a:lnTo>
                      <a:pt x="392" y="298"/>
                    </a:lnTo>
                    <a:lnTo>
                      <a:pt x="392" y="294"/>
                    </a:lnTo>
                    <a:lnTo>
                      <a:pt x="392" y="294"/>
                    </a:lnTo>
                    <a:lnTo>
                      <a:pt x="392" y="292"/>
                    </a:lnTo>
                    <a:lnTo>
                      <a:pt x="390" y="292"/>
                    </a:lnTo>
                    <a:lnTo>
                      <a:pt x="390" y="292"/>
                    </a:lnTo>
                    <a:lnTo>
                      <a:pt x="390" y="289"/>
                    </a:lnTo>
                    <a:lnTo>
                      <a:pt x="390" y="287"/>
                    </a:lnTo>
                    <a:lnTo>
                      <a:pt x="390" y="285"/>
                    </a:lnTo>
                    <a:lnTo>
                      <a:pt x="390" y="285"/>
                    </a:lnTo>
                    <a:lnTo>
                      <a:pt x="390" y="283"/>
                    </a:lnTo>
                    <a:lnTo>
                      <a:pt x="390" y="283"/>
                    </a:lnTo>
                    <a:lnTo>
                      <a:pt x="390" y="283"/>
                    </a:lnTo>
                    <a:lnTo>
                      <a:pt x="392" y="283"/>
                    </a:lnTo>
                    <a:lnTo>
                      <a:pt x="402" y="279"/>
                    </a:lnTo>
                    <a:lnTo>
                      <a:pt x="409" y="279"/>
                    </a:lnTo>
                    <a:lnTo>
                      <a:pt x="413" y="277"/>
                    </a:lnTo>
                    <a:lnTo>
                      <a:pt x="415" y="277"/>
                    </a:lnTo>
                    <a:lnTo>
                      <a:pt x="419" y="273"/>
                    </a:lnTo>
                    <a:lnTo>
                      <a:pt x="432" y="260"/>
                    </a:lnTo>
                    <a:lnTo>
                      <a:pt x="430" y="256"/>
                    </a:lnTo>
                    <a:lnTo>
                      <a:pt x="430" y="256"/>
                    </a:lnTo>
                    <a:lnTo>
                      <a:pt x="432" y="254"/>
                    </a:lnTo>
                    <a:lnTo>
                      <a:pt x="432" y="252"/>
                    </a:lnTo>
                    <a:lnTo>
                      <a:pt x="434" y="247"/>
                    </a:lnTo>
                    <a:lnTo>
                      <a:pt x="434" y="245"/>
                    </a:lnTo>
                    <a:lnTo>
                      <a:pt x="434" y="243"/>
                    </a:lnTo>
                    <a:lnTo>
                      <a:pt x="432" y="241"/>
                    </a:lnTo>
                    <a:lnTo>
                      <a:pt x="432" y="239"/>
                    </a:lnTo>
                    <a:lnTo>
                      <a:pt x="432" y="235"/>
                    </a:lnTo>
                    <a:lnTo>
                      <a:pt x="438" y="207"/>
                    </a:lnTo>
                    <a:lnTo>
                      <a:pt x="440" y="205"/>
                    </a:lnTo>
                    <a:lnTo>
                      <a:pt x="440" y="205"/>
                    </a:lnTo>
                    <a:lnTo>
                      <a:pt x="440" y="203"/>
                    </a:lnTo>
                    <a:lnTo>
                      <a:pt x="444" y="203"/>
                    </a:lnTo>
                    <a:lnTo>
                      <a:pt x="446" y="203"/>
                    </a:lnTo>
                    <a:lnTo>
                      <a:pt x="448" y="201"/>
                    </a:lnTo>
                    <a:lnTo>
                      <a:pt x="453" y="201"/>
                    </a:lnTo>
                    <a:lnTo>
                      <a:pt x="461" y="197"/>
                    </a:lnTo>
                    <a:lnTo>
                      <a:pt x="463" y="197"/>
                    </a:lnTo>
                    <a:lnTo>
                      <a:pt x="465" y="197"/>
                    </a:lnTo>
                    <a:lnTo>
                      <a:pt x="465" y="199"/>
                    </a:lnTo>
                    <a:lnTo>
                      <a:pt x="465" y="199"/>
                    </a:lnTo>
                    <a:lnTo>
                      <a:pt x="465" y="203"/>
                    </a:lnTo>
                    <a:lnTo>
                      <a:pt x="465" y="203"/>
                    </a:lnTo>
                    <a:lnTo>
                      <a:pt x="467" y="203"/>
                    </a:lnTo>
                    <a:lnTo>
                      <a:pt x="469" y="203"/>
                    </a:lnTo>
                    <a:lnTo>
                      <a:pt x="469" y="201"/>
                    </a:lnTo>
                    <a:lnTo>
                      <a:pt x="471" y="199"/>
                    </a:lnTo>
                    <a:lnTo>
                      <a:pt x="476" y="191"/>
                    </a:lnTo>
                    <a:lnTo>
                      <a:pt x="476" y="189"/>
                    </a:lnTo>
                    <a:lnTo>
                      <a:pt x="478" y="184"/>
                    </a:lnTo>
                    <a:lnTo>
                      <a:pt x="478" y="182"/>
                    </a:lnTo>
                    <a:lnTo>
                      <a:pt x="476" y="17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4" name="Freeform 128">
                <a:extLst>
                  <a:ext uri="{FF2B5EF4-FFF2-40B4-BE49-F238E27FC236}">
                    <a16:creationId xmlns="" xmlns:a16="http://schemas.microsoft.com/office/drawing/2014/main" id="{EEC2ECA0-B124-4A8C-80B6-14C823FAD2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42" y="2208"/>
                <a:ext cx="293" cy="237"/>
              </a:xfrm>
              <a:custGeom>
                <a:avLst/>
                <a:gdLst>
                  <a:gd name="T0" fmla="*/ 180 w 293"/>
                  <a:gd name="T1" fmla="*/ 8 h 237"/>
                  <a:gd name="T2" fmla="*/ 182 w 293"/>
                  <a:gd name="T3" fmla="*/ 8 h 237"/>
                  <a:gd name="T4" fmla="*/ 178 w 293"/>
                  <a:gd name="T5" fmla="*/ 8 h 237"/>
                  <a:gd name="T6" fmla="*/ 174 w 293"/>
                  <a:gd name="T7" fmla="*/ 2 h 237"/>
                  <a:gd name="T8" fmla="*/ 180 w 293"/>
                  <a:gd name="T9" fmla="*/ 10 h 237"/>
                  <a:gd name="T10" fmla="*/ 192 w 293"/>
                  <a:gd name="T11" fmla="*/ 10 h 237"/>
                  <a:gd name="T12" fmla="*/ 291 w 293"/>
                  <a:gd name="T13" fmla="*/ 92 h 237"/>
                  <a:gd name="T14" fmla="*/ 272 w 293"/>
                  <a:gd name="T15" fmla="*/ 90 h 237"/>
                  <a:gd name="T16" fmla="*/ 243 w 293"/>
                  <a:gd name="T17" fmla="*/ 90 h 237"/>
                  <a:gd name="T18" fmla="*/ 234 w 293"/>
                  <a:gd name="T19" fmla="*/ 67 h 237"/>
                  <a:gd name="T20" fmla="*/ 230 w 293"/>
                  <a:gd name="T21" fmla="*/ 67 h 237"/>
                  <a:gd name="T22" fmla="*/ 216 w 293"/>
                  <a:gd name="T23" fmla="*/ 65 h 237"/>
                  <a:gd name="T24" fmla="*/ 201 w 293"/>
                  <a:gd name="T25" fmla="*/ 71 h 237"/>
                  <a:gd name="T26" fmla="*/ 199 w 293"/>
                  <a:gd name="T27" fmla="*/ 86 h 237"/>
                  <a:gd name="T28" fmla="*/ 178 w 293"/>
                  <a:gd name="T29" fmla="*/ 115 h 237"/>
                  <a:gd name="T30" fmla="*/ 161 w 293"/>
                  <a:gd name="T31" fmla="*/ 113 h 237"/>
                  <a:gd name="T32" fmla="*/ 153 w 293"/>
                  <a:gd name="T33" fmla="*/ 107 h 237"/>
                  <a:gd name="T34" fmla="*/ 125 w 293"/>
                  <a:gd name="T35" fmla="*/ 111 h 237"/>
                  <a:gd name="T36" fmla="*/ 56 w 293"/>
                  <a:gd name="T37" fmla="*/ 107 h 237"/>
                  <a:gd name="T38" fmla="*/ 42 w 293"/>
                  <a:gd name="T39" fmla="*/ 101 h 237"/>
                  <a:gd name="T40" fmla="*/ 33 w 293"/>
                  <a:gd name="T41" fmla="*/ 105 h 237"/>
                  <a:gd name="T42" fmla="*/ 23 w 293"/>
                  <a:gd name="T43" fmla="*/ 115 h 237"/>
                  <a:gd name="T44" fmla="*/ 19 w 293"/>
                  <a:gd name="T45" fmla="*/ 130 h 237"/>
                  <a:gd name="T46" fmla="*/ 6 w 293"/>
                  <a:gd name="T47" fmla="*/ 132 h 237"/>
                  <a:gd name="T48" fmla="*/ 0 w 293"/>
                  <a:gd name="T49" fmla="*/ 149 h 237"/>
                  <a:gd name="T50" fmla="*/ 10 w 293"/>
                  <a:gd name="T51" fmla="*/ 153 h 237"/>
                  <a:gd name="T52" fmla="*/ 14 w 293"/>
                  <a:gd name="T53" fmla="*/ 157 h 237"/>
                  <a:gd name="T54" fmla="*/ 17 w 293"/>
                  <a:gd name="T55" fmla="*/ 174 h 237"/>
                  <a:gd name="T56" fmla="*/ 25 w 293"/>
                  <a:gd name="T57" fmla="*/ 180 h 237"/>
                  <a:gd name="T58" fmla="*/ 33 w 293"/>
                  <a:gd name="T59" fmla="*/ 185 h 237"/>
                  <a:gd name="T60" fmla="*/ 44 w 293"/>
                  <a:gd name="T61" fmla="*/ 189 h 237"/>
                  <a:gd name="T62" fmla="*/ 79 w 293"/>
                  <a:gd name="T63" fmla="*/ 189 h 237"/>
                  <a:gd name="T64" fmla="*/ 81 w 293"/>
                  <a:gd name="T65" fmla="*/ 193 h 237"/>
                  <a:gd name="T66" fmla="*/ 121 w 293"/>
                  <a:gd name="T67" fmla="*/ 199 h 237"/>
                  <a:gd name="T68" fmla="*/ 140 w 293"/>
                  <a:gd name="T69" fmla="*/ 201 h 237"/>
                  <a:gd name="T70" fmla="*/ 148 w 293"/>
                  <a:gd name="T71" fmla="*/ 185 h 237"/>
                  <a:gd name="T72" fmla="*/ 159 w 293"/>
                  <a:gd name="T73" fmla="*/ 183 h 237"/>
                  <a:gd name="T74" fmla="*/ 165 w 293"/>
                  <a:gd name="T75" fmla="*/ 183 h 237"/>
                  <a:gd name="T76" fmla="*/ 186 w 293"/>
                  <a:gd name="T77" fmla="*/ 197 h 237"/>
                  <a:gd name="T78" fmla="*/ 209 w 293"/>
                  <a:gd name="T79" fmla="*/ 199 h 237"/>
                  <a:gd name="T80" fmla="*/ 211 w 293"/>
                  <a:gd name="T81" fmla="*/ 227 h 237"/>
                  <a:gd name="T82" fmla="*/ 216 w 293"/>
                  <a:gd name="T83" fmla="*/ 233 h 237"/>
                  <a:gd name="T84" fmla="*/ 226 w 293"/>
                  <a:gd name="T85" fmla="*/ 231 h 237"/>
                  <a:gd name="T86" fmla="*/ 234 w 293"/>
                  <a:gd name="T87" fmla="*/ 220 h 237"/>
                  <a:gd name="T88" fmla="*/ 253 w 293"/>
                  <a:gd name="T89" fmla="*/ 210 h 237"/>
                  <a:gd name="T90" fmla="*/ 259 w 293"/>
                  <a:gd name="T91" fmla="*/ 201 h 237"/>
                  <a:gd name="T92" fmla="*/ 253 w 293"/>
                  <a:gd name="T93" fmla="*/ 189 h 237"/>
                  <a:gd name="T94" fmla="*/ 247 w 293"/>
                  <a:gd name="T95" fmla="*/ 183 h 237"/>
                  <a:gd name="T96" fmla="*/ 247 w 293"/>
                  <a:gd name="T97" fmla="*/ 170 h 237"/>
                  <a:gd name="T98" fmla="*/ 253 w 293"/>
                  <a:gd name="T99" fmla="*/ 145 h 237"/>
                  <a:gd name="T100" fmla="*/ 262 w 293"/>
                  <a:gd name="T101" fmla="*/ 147 h 237"/>
                  <a:gd name="T102" fmla="*/ 274 w 293"/>
                  <a:gd name="T103" fmla="*/ 147 h 237"/>
                  <a:gd name="T104" fmla="*/ 287 w 293"/>
                  <a:gd name="T105" fmla="*/ 136 h 237"/>
                  <a:gd name="T106" fmla="*/ 287 w 293"/>
                  <a:gd name="T107" fmla="*/ 115 h 237"/>
                  <a:gd name="T108" fmla="*/ 293 w 293"/>
                  <a:gd name="T109" fmla="*/ 94 h 237"/>
                  <a:gd name="T110" fmla="*/ 159 w 293"/>
                  <a:gd name="T111" fmla="*/ 0 h 237"/>
                  <a:gd name="T112" fmla="*/ 44 w 293"/>
                  <a:gd name="T113" fmla="*/ 191 h 237"/>
                  <a:gd name="T114" fmla="*/ 23 w 293"/>
                  <a:gd name="T115" fmla="*/ 187 h 237"/>
                  <a:gd name="T116" fmla="*/ 35 w 293"/>
                  <a:gd name="T117" fmla="*/ 191 h 237"/>
                  <a:gd name="T118" fmla="*/ 44 w 293"/>
                  <a:gd name="T119" fmla="*/ 19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3" h="237">
                    <a:moveTo>
                      <a:pt x="180" y="8"/>
                    </a:moveTo>
                    <a:lnTo>
                      <a:pt x="180" y="8"/>
                    </a:lnTo>
                    <a:lnTo>
                      <a:pt x="180" y="8"/>
                    </a:lnTo>
                    <a:lnTo>
                      <a:pt x="180" y="6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0" y="1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2" y="8"/>
                    </a:lnTo>
                    <a:lnTo>
                      <a:pt x="180" y="6"/>
                    </a:lnTo>
                    <a:lnTo>
                      <a:pt x="180" y="6"/>
                    </a:lnTo>
                    <a:lnTo>
                      <a:pt x="182" y="4"/>
                    </a:lnTo>
                    <a:lnTo>
                      <a:pt x="180" y="6"/>
                    </a:lnTo>
                    <a:lnTo>
                      <a:pt x="178" y="6"/>
                    </a:lnTo>
                    <a:lnTo>
                      <a:pt x="178" y="8"/>
                    </a:lnTo>
                    <a:lnTo>
                      <a:pt x="180" y="8"/>
                    </a:lnTo>
                    <a:lnTo>
                      <a:pt x="180" y="8"/>
                    </a:lnTo>
                    <a:close/>
                    <a:moveTo>
                      <a:pt x="174" y="2"/>
                    </a:moveTo>
                    <a:lnTo>
                      <a:pt x="174" y="0"/>
                    </a:lnTo>
                    <a:lnTo>
                      <a:pt x="174" y="2"/>
                    </a:lnTo>
                    <a:lnTo>
                      <a:pt x="174" y="2"/>
                    </a:lnTo>
                    <a:lnTo>
                      <a:pt x="174" y="2"/>
                    </a:lnTo>
                    <a:close/>
                    <a:moveTo>
                      <a:pt x="176" y="12"/>
                    </a:moveTo>
                    <a:lnTo>
                      <a:pt x="176" y="12"/>
                    </a:lnTo>
                    <a:lnTo>
                      <a:pt x="178" y="14"/>
                    </a:lnTo>
                    <a:lnTo>
                      <a:pt x="178" y="14"/>
                    </a:lnTo>
                    <a:lnTo>
                      <a:pt x="180" y="12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76" y="12"/>
                    </a:lnTo>
                    <a:close/>
                    <a:moveTo>
                      <a:pt x="192" y="12"/>
                    </a:moveTo>
                    <a:lnTo>
                      <a:pt x="192" y="12"/>
                    </a:lnTo>
                    <a:lnTo>
                      <a:pt x="192" y="10"/>
                    </a:lnTo>
                    <a:lnTo>
                      <a:pt x="192" y="10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2"/>
                    </a:lnTo>
                    <a:close/>
                    <a:moveTo>
                      <a:pt x="293" y="94"/>
                    </a:moveTo>
                    <a:lnTo>
                      <a:pt x="291" y="92"/>
                    </a:lnTo>
                    <a:lnTo>
                      <a:pt x="289" y="90"/>
                    </a:lnTo>
                    <a:lnTo>
                      <a:pt x="287" y="88"/>
                    </a:lnTo>
                    <a:lnTo>
                      <a:pt x="285" y="86"/>
                    </a:lnTo>
                    <a:lnTo>
                      <a:pt x="278" y="86"/>
                    </a:lnTo>
                    <a:lnTo>
                      <a:pt x="276" y="84"/>
                    </a:lnTo>
                    <a:lnTo>
                      <a:pt x="276" y="86"/>
                    </a:lnTo>
                    <a:lnTo>
                      <a:pt x="272" y="90"/>
                    </a:lnTo>
                    <a:lnTo>
                      <a:pt x="270" y="92"/>
                    </a:lnTo>
                    <a:lnTo>
                      <a:pt x="268" y="92"/>
                    </a:lnTo>
                    <a:lnTo>
                      <a:pt x="264" y="92"/>
                    </a:lnTo>
                    <a:lnTo>
                      <a:pt x="262" y="92"/>
                    </a:lnTo>
                    <a:lnTo>
                      <a:pt x="245" y="90"/>
                    </a:lnTo>
                    <a:lnTo>
                      <a:pt x="245" y="90"/>
                    </a:lnTo>
                    <a:lnTo>
                      <a:pt x="243" y="90"/>
                    </a:lnTo>
                    <a:lnTo>
                      <a:pt x="243" y="90"/>
                    </a:lnTo>
                    <a:lnTo>
                      <a:pt x="241" y="86"/>
                    </a:lnTo>
                    <a:lnTo>
                      <a:pt x="239" y="78"/>
                    </a:lnTo>
                    <a:lnTo>
                      <a:pt x="236" y="73"/>
                    </a:lnTo>
                    <a:lnTo>
                      <a:pt x="236" y="69"/>
                    </a:lnTo>
                    <a:lnTo>
                      <a:pt x="234" y="69"/>
                    </a:lnTo>
                    <a:lnTo>
                      <a:pt x="234" y="67"/>
                    </a:lnTo>
                    <a:lnTo>
                      <a:pt x="232" y="67"/>
                    </a:lnTo>
                    <a:lnTo>
                      <a:pt x="232" y="67"/>
                    </a:lnTo>
                    <a:lnTo>
                      <a:pt x="232" y="65"/>
                    </a:lnTo>
                    <a:lnTo>
                      <a:pt x="230" y="65"/>
                    </a:lnTo>
                    <a:lnTo>
                      <a:pt x="230" y="65"/>
                    </a:lnTo>
                    <a:lnTo>
                      <a:pt x="230" y="67"/>
                    </a:lnTo>
                    <a:lnTo>
                      <a:pt x="230" y="67"/>
                    </a:lnTo>
                    <a:lnTo>
                      <a:pt x="228" y="67"/>
                    </a:lnTo>
                    <a:lnTo>
                      <a:pt x="226" y="65"/>
                    </a:lnTo>
                    <a:lnTo>
                      <a:pt x="224" y="65"/>
                    </a:lnTo>
                    <a:lnTo>
                      <a:pt x="224" y="63"/>
                    </a:lnTo>
                    <a:lnTo>
                      <a:pt x="222" y="65"/>
                    </a:lnTo>
                    <a:lnTo>
                      <a:pt x="216" y="65"/>
                    </a:lnTo>
                    <a:lnTo>
                      <a:pt x="216" y="65"/>
                    </a:lnTo>
                    <a:lnTo>
                      <a:pt x="213" y="65"/>
                    </a:lnTo>
                    <a:lnTo>
                      <a:pt x="211" y="67"/>
                    </a:lnTo>
                    <a:lnTo>
                      <a:pt x="209" y="67"/>
                    </a:lnTo>
                    <a:lnTo>
                      <a:pt x="205" y="69"/>
                    </a:lnTo>
                    <a:lnTo>
                      <a:pt x="203" y="69"/>
                    </a:lnTo>
                    <a:lnTo>
                      <a:pt x="203" y="71"/>
                    </a:lnTo>
                    <a:lnTo>
                      <a:pt x="201" y="71"/>
                    </a:lnTo>
                    <a:lnTo>
                      <a:pt x="199" y="73"/>
                    </a:lnTo>
                    <a:lnTo>
                      <a:pt x="201" y="75"/>
                    </a:lnTo>
                    <a:lnTo>
                      <a:pt x="201" y="75"/>
                    </a:lnTo>
                    <a:lnTo>
                      <a:pt x="199" y="78"/>
                    </a:lnTo>
                    <a:lnTo>
                      <a:pt x="199" y="80"/>
                    </a:lnTo>
                    <a:lnTo>
                      <a:pt x="199" y="82"/>
                    </a:lnTo>
                    <a:lnTo>
                      <a:pt x="199" y="86"/>
                    </a:lnTo>
                    <a:lnTo>
                      <a:pt x="197" y="90"/>
                    </a:lnTo>
                    <a:lnTo>
                      <a:pt x="190" y="105"/>
                    </a:lnTo>
                    <a:lnTo>
                      <a:pt x="186" y="109"/>
                    </a:lnTo>
                    <a:lnTo>
                      <a:pt x="182" y="113"/>
                    </a:lnTo>
                    <a:lnTo>
                      <a:pt x="180" y="115"/>
                    </a:lnTo>
                    <a:lnTo>
                      <a:pt x="180" y="115"/>
                    </a:lnTo>
                    <a:lnTo>
                      <a:pt x="178" y="115"/>
                    </a:lnTo>
                    <a:lnTo>
                      <a:pt x="176" y="115"/>
                    </a:lnTo>
                    <a:lnTo>
                      <a:pt x="174" y="117"/>
                    </a:lnTo>
                    <a:lnTo>
                      <a:pt x="172" y="117"/>
                    </a:lnTo>
                    <a:lnTo>
                      <a:pt x="169" y="117"/>
                    </a:lnTo>
                    <a:lnTo>
                      <a:pt x="167" y="115"/>
                    </a:lnTo>
                    <a:lnTo>
                      <a:pt x="163" y="113"/>
                    </a:lnTo>
                    <a:lnTo>
                      <a:pt x="161" y="113"/>
                    </a:lnTo>
                    <a:lnTo>
                      <a:pt x="157" y="111"/>
                    </a:lnTo>
                    <a:lnTo>
                      <a:pt x="155" y="109"/>
                    </a:lnTo>
                    <a:lnTo>
                      <a:pt x="155" y="109"/>
                    </a:lnTo>
                    <a:lnTo>
                      <a:pt x="155" y="107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1" y="109"/>
                    </a:lnTo>
                    <a:lnTo>
                      <a:pt x="151" y="109"/>
                    </a:lnTo>
                    <a:lnTo>
                      <a:pt x="148" y="111"/>
                    </a:lnTo>
                    <a:lnTo>
                      <a:pt x="146" y="111"/>
                    </a:lnTo>
                    <a:lnTo>
                      <a:pt x="134" y="113"/>
                    </a:lnTo>
                    <a:lnTo>
                      <a:pt x="130" y="113"/>
                    </a:lnTo>
                    <a:lnTo>
                      <a:pt x="125" y="111"/>
                    </a:lnTo>
                    <a:lnTo>
                      <a:pt x="111" y="107"/>
                    </a:lnTo>
                    <a:lnTo>
                      <a:pt x="92" y="105"/>
                    </a:lnTo>
                    <a:lnTo>
                      <a:pt x="88" y="101"/>
                    </a:lnTo>
                    <a:lnTo>
                      <a:pt x="84" y="107"/>
                    </a:lnTo>
                    <a:lnTo>
                      <a:pt x="75" y="109"/>
                    </a:lnTo>
                    <a:lnTo>
                      <a:pt x="58" y="107"/>
                    </a:lnTo>
                    <a:lnTo>
                      <a:pt x="56" y="107"/>
                    </a:lnTo>
                    <a:lnTo>
                      <a:pt x="54" y="107"/>
                    </a:lnTo>
                    <a:lnTo>
                      <a:pt x="52" y="105"/>
                    </a:lnTo>
                    <a:lnTo>
                      <a:pt x="50" y="105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1"/>
                    </a:lnTo>
                    <a:lnTo>
                      <a:pt x="42" y="101"/>
                    </a:lnTo>
                    <a:lnTo>
                      <a:pt x="42" y="101"/>
                    </a:lnTo>
                    <a:lnTo>
                      <a:pt x="42" y="103"/>
                    </a:lnTo>
                    <a:lnTo>
                      <a:pt x="40" y="105"/>
                    </a:lnTo>
                    <a:lnTo>
                      <a:pt x="40" y="105"/>
                    </a:lnTo>
                    <a:lnTo>
                      <a:pt x="35" y="105"/>
                    </a:lnTo>
                    <a:lnTo>
                      <a:pt x="33" y="105"/>
                    </a:lnTo>
                    <a:lnTo>
                      <a:pt x="33" y="105"/>
                    </a:lnTo>
                    <a:lnTo>
                      <a:pt x="33" y="103"/>
                    </a:lnTo>
                    <a:lnTo>
                      <a:pt x="31" y="103"/>
                    </a:lnTo>
                    <a:lnTo>
                      <a:pt x="31" y="103"/>
                    </a:lnTo>
                    <a:lnTo>
                      <a:pt x="31" y="103"/>
                    </a:lnTo>
                    <a:lnTo>
                      <a:pt x="25" y="109"/>
                    </a:lnTo>
                    <a:lnTo>
                      <a:pt x="23" y="113"/>
                    </a:lnTo>
                    <a:lnTo>
                      <a:pt x="23" y="115"/>
                    </a:lnTo>
                    <a:lnTo>
                      <a:pt x="21" y="120"/>
                    </a:lnTo>
                    <a:lnTo>
                      <a:pt x="23" y="122"/>
                    </a:lnTo>
                    <a:lnTo>
                      <a:pt x="23" y="124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21" y="128"/>
                    </a:lnTo>
                    <a:lnTo>
                      <a:pt x="19" y="130"/>
                    </a:lnTo>
                    <a:lnTo>
                      <a:pt x="17" y="130"/>
                    </a:lnTo>
                    <a:lnTo>
                      <a:pt x="14" y="132"/>
                    </a:lnTo>
                    <a:lnTo>
                      <a:pt x="14" y="132"/>
                    </a:lnTo>
                    <a:lnTo>
                      <a:pt x="12" y="132"/>
                    </a:lnTo>
                    <a:lnTo>
                      <a:pt x="10" y="134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4" y="134"/>
                    </a:lnTo>
                    <a:lnTo>
                      <a:pt x="2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8"/>
                    </a:lnTo>
                    <a:lnTo>
                      <a:pt x="0" y="147"/>
                    </a:lnTo>
                    <a:lnTo>
                      <a:pt x="0" y="149"/>
                    </a:lnTo>
                    <a:lnTo>
                      <a:pt x="2" y="149"/>
                    </a:lnTo>
                    <a:lnTo>
                      <a:pt x="4" y="151"/>
                    </a:lnTo>
                    <a:lnTo>
                      <a:pt x="4" y="151"/>
                    </a:lnTo>
                    <a:lnTo>
                      <a:pt x="6" y="153"/>
                    </a:lnTo>
                    <a:lnTo>
                      <a:pt x="6" y="153"/>
                    </a:lnTo>
                    <a:lnTo>
                      <a:pt x="8" y="153"/>
                    </a:lnTo>
                    <a:lnTo>
                      <a:pt x="10" y="153"/>
                    </a:lnTo>
                    <a:lnTo>
                      <a:pt x="10" y="153"/>
                    </a:lnTo>
                    <a:lnTo>
                      <a:pt x="10" y="153"/>
                    </a:lnTo>
                    <a:lnTo>
                      <a:pt x="10" y="155"/>
                    </a:lnTo>
                    <a:lnTo>
                      <a:pt x="12" y="155"/>
                    </a:lnTo>
                    <a:lnTo>
                      <a:pt x="12" y="157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14" y="157"/>
                    </a:lnTo>
                    <a:lnTo>
                      <a:pt x="14" y="159"/>
                    </a:lnTo>
                    <a:lnTo>
                      <a:pt x="14" y="164"/>
                    </a:lnTo>
                    <a:lnTo>
                      <a:pt x="17" y="170"/>
                    </a:lnTo>
                    <a:lnTo>
                      <a:pt x="17" y="172"/>
                    </a:lnTo>
                    <a:lnTo>
                      <a:pt x="17" y="174"/>
                    </a:lnTo>
                    <a:lnTo>
                      <a:pt x="17" y="174"/>
                    </a:lnTo>
                    <a:lnTo>
                      <a:pt x="17" y="176"/>
                    </a:lnTo>
                    <a:lnTo>
                      <a:pt x="17" y="176"/>
                    </a:lnTo>
                    <a:lnTo>
                      <a:pt x="17" y="178"/>
                    </a:lnTo>
                    <a:lnTo>
                      <a:pt x="17" y="178"/>
                    </a:lnTo>
                    <a:lnTo>
                      <a:pt x="23" y="183"/>
                    </a:lnTo>
                    <a:lnTo>
                      <a:pt x="23" y="183"/>
                    </a:lnTo>
                    <a:lnTo>
                      <a:pt x="25" y="180"/>
                    </a:lnTo>
                    <a:lnTo>
                      <a:pt x="25" y="180"/>
                    </a:lnTo>
                    <a:lnTo>
                      <a:pt x="27" y="178"/>
                    </a:lnTo>
                    <a:lnTo>
                      <a:pt x="29" y="178"/>
                    </a:lnTo>
                    <a:lnTo>
                      <a:pt x="29" y="178"/>
                    </a:lnTo>
                    <a:lnTo>
                      <a:pt x="31" y="180"/>
                    </a:lnTo>
                    <a:lnTo>
                      <a:pt x="31" y="185"/>
                    </a:lnTo>
                    <a:lnTo>
                      <a:pt x="33" y="185"/>
                    </a:lnTo>
                    <a:lnTo>
                      <a:pt x="33" y="187"/>
                    </a:lnTo>
                    <a:lnTo>
                      <a:pt x="35" y="187"/>
                    </a:lnTo>
                    <a:lnTo>
                      <a:pt x="37" y="187"/>
                    </a:lnTo>
                    <a:lnTo>
                      <a:pt x="40" y="187"/>
                    </a:lnTo>
                    <a:lnTo>
                      <a:pt x="40" y="187"/>
                    </a:lnTo>
                    <a:lnTo>
                      <a:pt x="44" y="189"/>
                    </a:lnTo>
                    <a:lnTo>
                      <a:pt x="44" y="189"/>
                    </a:lnTo>
                    <a:lnTo>
                      <a:pt x="44" y="189"/>
                    </a:lnTo>
                    <a:lnTo>
                      <a:pt x="46" y="187"/>
                    </a:lnTo>
                    <a:lnTo>
                      <a:pt x="50" y="185"/>
                    </a:lnTo>
                    <a:lnTo>
                      <a:pt x="60" y="187"/>
                    </a:lnTo>
                    <a:lnTo>
                      <a:pt x="77" y="187"/>
                    </a:lnTo>
                    <a:lnTo>
                      <a:pt x="79" y="189"/>
                    </a:lnTo>
                    <a:lnTo>
                      <a:pt x="79" y="189"/>
                    </a:lnTo>
                    <a:lnTo>
                      <a:pt x="79" y="189"/>
                    </a:lnTo>
                    <a:lnTo>
                      <a:pt x="79" y="191"/>
                    </a:lnTo>
                    <a:lnTo>
                      <a:pt x="79" y="191"/>
                    </a:lnTo>
                    <a:lnTo>
                      <a:pt x="79" y="191"/>
                    </a:lnTo>
                    <a:lnTo>
                      <a:pt x="79" y="191"/>
                    </a:lnTo>
                    <a:lnTo>
                      <a:pt x="81" y="191"/>
                    </a:lnTo>
                    <a:lnTo>
                      <a:pt x="81" y="193"/>
                    </a:lnTo>
                    <a:lnTo>
                      <a:pt x="81" y="193"/>
                    </a:lnTo>
                    <a:lnTo>
                      <a:pt x="84" y="193"/>
                    </a:lnTo>
                    <a:lnTo>
                      <a:pt x="88" y="193"/>
                    </a:lnTo>
                    <a:lnTo>
                      <a:pt x="104" y="193"/>
                    </a:lnTo>
                    <a:lnTo>
                      <a:pt x="113" y="197"/>
                    </a:lnTo>
                    <a:lnTo>
                      <a:pt x="117" y="197"/>
                    </a:lnTo>
                    <a:lnTo>
                      <a:pt x="121" y="199"/>
                    </a:lnTo>
                    <a:lnTo>
                      <a:pt x="125" y="199"/>
                    </a:lnTo>
                    <a:lnTo>
                      <a:pt x="128" y="199"/>
                    </a:lnTo>
                    <a:lnTo>
                      <a:pt x="130" y="201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40" y="204"/>
                    </a:lnTo>
                    <a:lnTo>
                      <a:pt x="140" y="201"/>
                    </a:lnTo>
                    <a:lnTo>
                      <a:pt x="140" y="201"/>
                    </a:lnTo>
                    <a:lnTo>
                      <a:pt x="142" y="199"/>
                    </a:lnTo>
                    <a:lnTo>
                      <a:pt x="146" y="193"/>
                    </a:lnTo>
                    <a:lnTo>
                      <a:pt x="148" y="191"/>
                    </a:lnTo>
                    <a:lnTo>
                      <a:pt x="148" y="189"/>
                    </a:lnTo>
                    <a:lnTo>
                      <a:pt x="148" y="187"/>
                    </a:lnTo>
                    <a:lnTo>
                      <a:pt x="148" y="185"/>
                    </a:lnTo>
                    <a:lnTo>
                      <a:pt x="148" y="185"/>
                    </a:lnTo>
                    <a:lnTo>
                      <a:pt x="151" y="183"/>
                    </a:lnTo>
                    <a:lnTo>
                      <a:pt x="157" y="185"/>
                    </a:lnTo>
                    <a:lnTo>
                      <a:pt x="157" y="185"/>
                    </a:lnTo>
                    <a:lnTo>
                      <a:pt x="159" y="185"/>
                    </a:lnTo>
                    <a:lnTo>
                      <a:pt x="159" y="183"/>
                    </a:lnTo>
                    <a:lnTo>
                      <a:pt x="159" y="183"/>
                    </a:lnTo>
                    <a:lnTo>
                      <a:pt x="159" y="185"/>
                    </a:lnTo>
                    <a:lnTo>
                      <a:pt x="159" y="187"/>
                    </a:lnTo>
                    <a:lnTo>
                      <a:pt x="159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3" y="185"/>
                    </a:lnTo>
                    <a:lnTo>
                      <a:pt x="165" y="183"/>
                    </a:lnTo>
                    <a:lnTo>
                      <a:pt x="174" y="176"/>
                    </a:lnTo>
                    <a:lnTo>
                      <a:pt x="178" y="172"/>
                    </a:lnTo>
                    <a:lnTo>
                      <a:pt x="178" y="174"/>
                    </a:lnTo>
                    <a:lnTo>
                      <a:pt x="180" y="189"/>
                    </a:lnTo>
                    <a:lnTo>
                      <a:pt x="182" y="191"/>
                    </a:lnTo>
                    <a:lnTo>
                      <a:pt x="184" y="193"/>
                    </a:lnTo>
                    <a:lnTo>
                      <a:pt x="186" y="197"/>
                    </a:lnTo>
                    <a:lnTo>
                      <a:pt x="190" y="197"/>
                    </a:lnTo>
                    <a:lnTo>
                      <a:pt x="195" y="197"/>
                    </a:lnTo>
                    <a:lnTo>
                      <a:pt x="197" y="197"/>
                    </a:lnTo>
                    <a:lnTo>
                      <a:pt x="201" y="197"/>
                    </a:lnTo>
                    <a:lnTo>
                      <a:pt x="203" y="197"/>
                    </a:lnTo>
                    <a:lnTo>
                      <a:pt x="207" y="199"/>
                    </a:lnTo>
                    <a:lnTo>
                      <a:pt x="209" y="199"/>
                    </a:lnTo>
                    <a:lnTo>
                      <a:pt x="209" y="201"/>
                    </a:lnTo>
                    <a:lnTo>
                      <a:pt x="209" y="201"/>
                    </a:lnTo>
                    <a:lnTo>
                      <a:pt x="209" y="204"/>
                    </a:lnTo>
                    <a:lnTo>
                      <a:pt x="209" y="208"/>
                    </a:lnTo>
                    <a:lnTo>
                      <a:pt x="211" y="210"/>
                    </a:lnTo>
                    <a:lnTo>
                      <a:pt x="211" y="227"/>
                    </a:lnTo>
                    <a:lnTo>
                      <a:pt x="211" y="227"/>
                    </a:lnTo>
                    <a:lnTo>
                      <a:pt x="211" y="229"/>
                    </a:lnTo>
                    <a:lnTo>
                      <a:pt x="213" y="227"/>
                    </a:lnTo>
                    <a:lnTo>
                      <a:pt x="213" y="227"/>
                    </a:lnTo>
                    <a:lnTo>
                      <a:pt x="213" y="227"/>
                    </a:lnTo>
                    <a:lnTo>
                      <a:pt x="216" y="227"/>
                    </a:lnTo>
                    <a:lnTo>
                      <a:pt x="216" y="233"/>
                    </a:lnTo>
                    <a:lnTo>
                      <a:pt x="216" y="233"/>
                    </a:lnTo>
                    <a:lnTo>
                      <a:pt x="216" y="233"/>
                    </a:lnTo>
                    <a:lnTo>
                      <a:pt x="224" y="235"/>
                    </a:lnTo>
                    <a:lnTo>
                      <a:pt x="224" y="237"/>
                    </a:lnTo>
                    <a:lnTo>
                      <a:pt x="224" y="235"/>
                    </a:lnTo>
                    <a:lnTo>
                      <a:pt x="226" y="235"/>
                    </a:lnTo>
                    <a:lnTo>
                      <a:pt x="226" y="231"/>
                    </a:lnTo>
                    <a:lnTo>
                      <a:pt x="226" y="231"/>
                    </a:lnTo>
                    <a:lnTo>
                      <a:pt x="226" y="229"/>
                    </a:lnTo>
                    <a:lnTo>
                      <a:pt x="226" y="227"/>
                    </a:lnTo>
                    <a:lnTo>
                      <a:pt x="226" y="227"/>
                    </a:lnTo>
                    <a:lnTo>
                      <a:pt x="226" y="227"/>
                    </a:lnTo>
                    <a:lnTo>
                      <a:pt x="228" y="225"/>
                    </a:lnTo>
                    <a:lnTo>
                      <a:pt x="230" y="222"/>
                    </a:lnTo>
                    <a:lnTo>
                      <a:pt x="234" y="220"/>
                    </a:lnTo>
                    <a:lnTo>
                      <a:pt x="239" y="216"/>
                    </a:lnTo>
                    <a:lnTo>
                      <a:pt x="245" y="212"/>
                    </a:lnTo>
                    <a:lnTo>
                      <a:pt x="247" y="212"/>
                    </a:lnTo>
                    <a:lnTo>
                      <a:pt x="249" y="210"/>
                    </a:lnTo>
                    <a:lnTo>
                      <a:pt x="251" y="210"/>
                    </a:lnTo>
                    <a:lnTo>
                      <a:pt x="251" y="208"/>
                    </a:lnTo>
                    <a:lnTo>
                      <a:pt x="253" y="210"/>
                    </a:lnTo>
                    <a:lnTo>
                      <a:pt x="253" y="210"/>
                    </a:lnTo>
                    <a:lnTo>
                      <a:pt x="253" y="210"/>
                    </a:lnTo>
                    <a:lnTo>
                      <a:pt x="255" y="210"/>
                    </a:lnTo>
                    <a:lnTo>
                      <a:pt x="255" y="210"/>
                    </a:lnTo>
                    <a:lnTo>
                      <a:pt x="257" y="210"/>
                    </a:lnTo>
                    <a:lnTo>
                      <a:pt x="257" y="206"/>
                    </a:lnTo>
                    <a:lnTo>
                      <a:pt x="259" y="201"/>
                    </a:lnTo>
                    <a:lnTo>
                      <a:pt x="259" y="199"/>
                    </a:lnTo>
                    <a:lnTo>
                      <a:pt x="259" y="195"/>
                    </a:lnTo>
                    <a:lnTo>
                      <a:pt x="259" y="195"/>
                    </a:lnTo>
                    <a:lnTo>
                      <a:pt x="259" y="193"/>
                    </a:lnTo>
                    <a:lnTo>
                      <a:pt x="257" y="191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3" y="189"/>
                    </a:lnTo>
                    <a:lnTo>
                      <a:pt x="249" y="187"/>
                    </a:lnTo>
                    <a:lnTo>
                      <a:pt x="249" y="187"/>
                    </a:lnTo>
                    <a:lnTo>
                      <a:pt x="247" y="185"/>
                    </a:lnTo>
                    <a:lnTo>
                      <a:pt x="247" y="183"/>
                    </a:lnTo>
                    <a:lnTo>
                      <a:pt x="247" y="183"/>
                    </a:lnTo>
                    <a:lnTo>
                      <a:pt x="247" y="183"/>
                    </a:lnTo>
                    <a:lnTo>
                      <a:pt x="247" y="183"/>
                    </a:lnTo>
                    <a:lnTo>
                      <a:pt x="247" y="180"/>
                    </a:lnTo>
                    <a:lnTo>
                      <a:pt x="251" y="178"/>
                    </a:lnTo>
                    <a:lnTo>
                      <a:pt x="251" y="178"/>
                    </a:lnTo>
                    <a:lnTo>
                      <a:pt x="249" y="176"/>
                    </a:lnTo>
                    <a:lnTo>
                      <a:pt x="249" y="174"/>
                    </a:lnTo>
                    <a:lnTo>
                      <a:pt x="247" y="170"/>
                    </a:lnTo>
                    <a:lnTo>
                      <a:pt x="249" y="157"/>
                    </a:lnTo>
                    <a:lnTo>
                      <a:pt x="249" y="157"/>
                    </a:lnTo>
                    <a:lnTo>
                      <a:pt x="249" y="153"/>
                    </a:lnTo>
                    <a:lnTo>
                      <a:pt x="249" y="149"/>
                    </a:lnTo>
                    <a:lnTo>
                      <a:pt x="249" y="145"/>
                    </a:lnTo>
                    <a:lnTo>
                      <a:pt x="251" y="143"/>
                    </a:lnTo>
                    <a:lnTo>
                      <a:pt x="253" y="145"/>
                    </a:lnTo>
                    <a:lnTo>
                      <a:pt x="255" y="145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57" y="145"/>
                    </a:lnTo>
                    <a:lnTo>
                      <a:pt x="259" y="145"/>
                    </a:lnTo>
                    <a:lnTo>
                      <a:pt x="259" y="145"/>
                    </a:lnTo>
                    <a:lnTo>
                      <a:pt x="262" y="147"/>
                    </a:lnTo>
                    <a:lnTo>
                      <a:pt x="262" y="147"/>
                    </a:lnTo>
                    <a:lnTo>
                      <a:pt x="268" y="149"/>
                    </a:lnTo>
                    <a:lnTo>
                      <a:pt x="272" y="149"/>
                    </a:lnTo>
                    <a:lnTo>
                      <a:pt x="272" y="149"/>
                    </a:lnTo>
                    <a:lnTo>
                      <a:pt x="272" y="147"/>
                    </a:lnTo>
                    <a:lnTo>
                      <a:pt x="272" y="147"/>
                    </a:lnTo>
                    <a:lnTo>
                      <a:pt x="274" y="147"/>
                    </a:lnTo>
                    <a:lnTo>
                      <a:pt x="274" y="145"/>
                    </a:lnTo>
                    <a:lnTo>
                      <a:pt x="274" y="145"/>
                    </a:lnTo>
                    <a:lnTo>
                      <a:pt x="276" y="143"/>
                    </a:lnTo>
                    <a:lnTo>
                      <a:pt x="278" y="143"/>
                    </a:lnTo>
                    <a:lnTo>
                      <a:pt x="280" y="141"/>
                    </a:lnTo>
                    <a:lnTo>
                      <a:pt x="283" y="138"/>
                    </a:lnTo>
                    <a:lnTo>
                      <a:pt x="287" y="136"/>
                    </a:lnTo>
                    <a:lnTo>
                      <a:pt x="287" y="134"/>
                    </a:lnTo>
                    <a:lnTo>
                      <a:pt x="287" y="134"/>
                    </a:lnTo>
                    <a:lnTo>
                      <a:pt x="287" y="132"/>
                    </a:lnTo>
                    <a:lnTo>
                      <a:pt x="287" y="128"/>
                    </a:lnTo>
                    <a:lnTo>
                      <a:pt x="287" y="128"/>
                    </a:lnTo>
                    <a:lnTo>
                      <a:pt x="287" y="124"/>
                    </a:lnTo>
                    <a:lnTo>
                      <a:pt x="287" y="115"/>
                    </a:lnTo>
                    <a:lnTo>
                      <a:pt x="287" y="113"/>
                    </a:lnTo>
                    <a:lnTo>
                      <a:pt x="289" y="105"/>
                    </a:lnTo>
                    <a:lnTo>
                      <a:pt x="289" y="103"/>
                    </a:lnTo>
                    <a:lnTo>
                      <a:pt x="289" y="101"/>
                    </a:lnTo>
                    <a:lnTo>
                      <a:pt x="293" y="94"/>
                    </a:lnTo>
                    <a:lnTo>
                      <a:pt x="293" y="94"/>
                    </a:lnTo>
                    <a:lnTo>
                      <a:pt x="293" y="94"/>
                    </a:lnTo>
                    <a:close/>
                    <a:moveTo>
                      <a:pt x="159" y="2"/>
                    </a:moveTo>
                    <a:lnTo>
                      <a:pt x="159" y="4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2"/>
                    </a:lnTo>
                    <a:lnTo>
                      <a:pt x="159" y="2"/>
                    </a:lnTo>
                    <a:close/>
                    <a:moveTo>
                      <a:pt x="44" y="193"/>
                    </a:moveTo>
                    <a:lnTo>
                      <a:pt x="44" y="191"/>
                    </a:lnTo>
                    <a:lnTo>
                      <a:pt x="42" y="191"/>
                    </a:lnTo>
                    <a:lnTo>
                      <a:pt x="37" y="189"/>
                    </a:lnTo>
                    <a:lnTo>
                      <a:pt x="35" y="187"/>
                    </a:lnTo>
                    <a:lnTo>
                      <a:pt x="29" y="187"/>
                    </a:lnTo>
                    <a:lnTo>
                      <a:pt x="25" y="185"/>
                    </a:lnTo>
                    <a:lnTo>
                      <a:pt x="23" y="185"/>
                    </a:lnTo>
                    <a:lnTo>
                      <a:pt x="23" y="187"/>
                    </a:lnTo>
                    <a:lnTo>
                      <a:pt x="23" y="189"/>
                    </a:lnTo>
                    <a:lnTo>
                      <a:pt x="23" y="189"/>
                    </a:lnTo>
                    <a:lnTo>
                      <a:pt x="25" y="189"/>
                    </a:lnTo>
                    <a:lnTo>
                      <a:pt x="29" y="189"/>
                    </a:lnTo>
                    <a:lnTo>
                      <a:pt x="29" y="189"/>
                    </a:lnTo>
                    <a:lnTo>
                      <a:pt x="31" y="191"/>
                    </a:lnTo>
                    <a:lnTo>
                      <a:pt x="35" y="191"/>
                    </a:lnTo>
                    <a:lnTo>
                      <a:pt x="42" y="193"/>
                    </a:lnTo>
                    <a:lnTo>
                      <a:pt x="44" y="193"/>
                    </a:lnTo>
                    <a:lnTo>
                      <a:pt x="46" y="193"/>
                    </a:lnTo>
                    <a:lnTo>
                      <a:pt x="46" y="193"/>
                    </a:lnTo>
                    <a:lnTo>
                      <a:pt x="46" y="193"/>
                    </a:lnTo>
                    <a:lnTo>
                      <a:pt x="46" y="193"/>
                    </a:lnTo>
                    <a:lnTo>
                      <a:pt x="44" y="193"/>
                    </a:lnTo>
                    <a:close/>
                    <a:moveTo>
                      <a:pt x="155" y="8"/>
                    </a:moveTo>
                    <a:lnTo>
                      <a:pt x="155" y="8"/>
                    </a:lnTo>
                    <a:lnTo>
                      <a:pt x="153" y="8"/>
                    </a:lnTo>
                    <a:lnTo>
                      <a:pt x="153" y="8"/>
                    </a:lnTo>
                    <a:lnTo>
                      <a:pt x="155" y="8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5" name="Freeform 129">
                <a:extLst>
                  <a:ext uri="{FF2B5EF4-FFF2-40B4-BE49-F238E27FC236}">
                    <a16:creationId xmlns="" xmlns:a16="http://schemas.microsoft.com/office/drawing/2014/main" id="{2A8A6CAD-B189-481F-A29A-522F011B25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2" y="1878"/>
                <a:ext cx="257" cy="309"/>
              </a:xfrm>
              <a:custGeom>
                <a:avLst/>
                <a:gdLst>
                  <a:gd name="T0" fmla="*/ 115 w 257"/>
                  <a:gd name="T1" fmla="*/ 290 h 309"/>
                  <a:gd name="T2" fmla="*/ 104 w 257"/>
                  <a:gd name="T3" fmla="*/ 294 h 309"/>
                  <a:gd name="T4" fmla="*/ 119 w 257"/>
                  <a:gd name="T5" fmla="*/ 305 h 309"/>
                  <a:gd name="T6" fmla="*/ 127 w 257"/>
                  <a:gd name="T7" fmla="*/ 307 h 309"/>
                  <a:gd name="T8" fmla="*/ 130 w 257"/>
                  <a:gd name="T9" fmla="*/ 300 h 309"/>
                  <a:gd name="T10" fmla="*/ 255 w 257"/>
                  <a:gd name="T11" fmla="*/ 239 h 309"/>
                  <a:gd name="T12" fmla="*/ 249 w 257"/>
                  <a:gd name="T13" fmla="*/ 225 h 309"/>
                  <a:gd name="T14" fmla="*/ 243 w 257"/>
                  <a:gd name="T15" fmla="*/ 204 h 309"/>
                  <a:gd name="T16" fmla="*/ 232 w 257"/>
                  <a:gd name="T17" fmla="*/ 202 h 309"/>
                  <a:gd name="T18" fmla="*/ 209 w 257"/>
                  <a:gd name="T19" fmla="*/ 193 h 309"/>
                  <a:gd name="T20" fmla="*/ 203 w 257"/>
                  <a:gd name="T21" fmla="*/ 181 h 309"/>
                  <a:gd name="T22" fmla="*/ 197 w 257"/>
                  <a:gd name="T23" fmla="*/ 168 h 309"/>
                  <a:gd name="T24" fmla="*/ 188 w 257"/>
                  <a:gd name="T25" fmla="*/ 168 h 309"/>
                  <a:gd name="T26" fmla="*/ 173 w 257"/>
                  <a:gd name="T27" fmla="*/ 166 h 309"/>
                  <a:gd name="T28" fmla="*/ 161 w 257"/>
                  <a:gd name="T29" fmla="*/ 160 h 309"/>
                  <a:gd name="T30" fmla="*/ 150 w 257"/>
                  <a:gd name="T31" fmla="*/ 151 h 309"/>
                  <a:gd name="T32" fmla="*/ 171 w 257"/>
                  <a:gd name="T33" fmla="*/ 134 h 309"/>
                  <a:gd name="T34" fmla="*/ 176 w 257"/>
                  <a:gd name="T35" fmla="*/ 128 h 309"/>
                  <a:gd name="T36" fmla="*/ 180 w 257"/>
                  <a:gd name="T37" fmla="*/ 128 h 309"/>
                  <a:gd name="T38" fmla="*/ 188 w 257"/>
                  <a:gd name="T39" fmla="*/ 115 h 309"/>
                  <a:gd name="T40" fmla="*/ 184 w 257"/>
                  <a:gd name="T41" fmla="*/ 109 h 309"/>
                  <a:gd name="T42" fmla="*/ 165 w 257"/>
                  <a:gd name="T43" fmla="*/ 103 h 309"/>
                  <a:gd name="T44" fmla="*/ 157 w 257"/>
                  <a:gd name="T45" fmla="*/ 103 h 309"/>
                  <a:gd name="T46" fmla="*/ 146 w 257"/>
                  <a:gd name="T47" fmla="*/ 105 h 309"/>
                  <a:gd name="T48" fmla="*/ 138 w 257"/>
                  <a:gd name="T49" fmla="*/ 99 h 309"/>
                  <a:gd name="T50" fmla="*/ 134 w 257"/>
                  <a:gd name="T51" fmla="*/ 94 h 309"/>
                  <a:gd name="T52" fmla="*/ 138 w 257"/>
                  <a:gd name="T53" fmla="*/ 88 h 309"/>
                  <a:gd name="T54" fmla="*/ 132 w 257"/>
                  <a:gd name="T55" fmla="*/ 80 h 309"/>
                  <a:gd name="T56" fmla="*/ 123 w 257"/>
                  <a:gd name="T57" fmla="*/ 80 h 309"/>
                  <a:gd name="T58" fmla="*/ 115 w 257"/>
                  <a:gd name="T59" fmla="*/ 80 h 309"/>
                  <a:gd name="T60" fmla="*/ 115 w 257"/>
                  <a:gd name="T61" fmla="*/ 73 h 309"/>
                  <a:gd name="T62" fmla="*/ 111 w 257"/>
                  <a:gd name="T63" fmla="*/ 67 h 309"/>
                  <a:gd name="T64" fmla="*/ 100 w 257"/>
                  <a:gd name="T65" fmla="*/ 55 h 309"/>
                  <a:gd name="T66" fmla="*/ 88 w 257"/>
                  <a:gd name="T67" fmla="*/ 48 h 309"/>
                  <a:gd name="T68" fmla="*/ 79 w 257"/>
                  <a:gd name="T69" fmla="*/ 46 h 309"/>
                  <a:gd name="T70" fmla="*/ 62 w 257"/>
                  <a:gd name="T71" fmla="*/ 36 h 309"/>
                  <a:gd name="T72" fmla="*/ 52 w 257"/>
                  <a:gd name="T73" fmla="*/ 23 h 309"/>
                  <a:gd name="T74" fmla="*/ 46 w 257"/>
                  <a:gd name="T75" fmla="*/ 6 h 309"/>
                  <a:gd name="T76" fmla="*/ 39 w 257"/>
                  <a:gd name="T77" fmla="*/ 2 h 309"/>
                  <a:gd name="T78" fmla="*/ 18 w 257"/>
                  <a:gd name="T79" fmla="*/ 10 h 309"/>
                  <a:gd name="T80" fmla="*/ 6 w 257"/>
                  <a:gd name="T81" fmla="*/ 34 h 309"/>
                  <a:gd name="T82" fmla="*/ 35 w 257"/>
                  <a:gd name="T83" fmla="*/ 61 h 309"/>
                  <a:gd name="T84" fmla="*/ 79 w 257"/>
                  <a:gd name="T85" fmla="*/ 111 h 309"/>
                  <a:gd name="T86" fmla="*/ 115 w 257"/>
                  <a:gd name="T87" fmla="*/ 141 h 309"/>
                  <a:gd name="T88" fmla="*/ 117 w 257"/>
                  <a:gd name="T89" fmla="*/ 147 h 309"/>
                  <a:gd name="T90" fmla="*/ 119 w 257"/>
                  <a:gd name="T91" fmla="*/ 160 h 309"/>
                  <a:gd name="T92" fmla="*/ 142 w 257"/>
                  <a:gd name="T93" fmla="*/ 181 h 309"/>
                  <a:gd name="T94" fmla="*/ 190 w 257"/>
                  <a:gd name="T95" fmla="*/ 218 h 309"/>
                  <a:gd name="T96" fmla="*/ 217 w 257"/>
                  <a:gd name="T97" fmla="*/ 242 h 309"/>
                  <a:gd name="T98" fmla="*/ 224 w 257"/>
                  <a:gd name="T99" fmla="*/ 248 h 309"/>
                  <a:gd name="T100" fmla="*/ 232 w 257"/>
                  <a:gd name="T101" fmla="*/ 248 h 309"/>
                  <a:gd name="T102" fmla="*/ 236 w 257"/>
                  <a:gd name="T103" fmla="*/ 252 h 309"/>
                  <a:gd name="T104" fmla="*/ 243 w 257"/>
                  <a:gd name="T105" fmla="*/ 252 h 309"/>
                  <a:gd name="T106" fmla="*/ 255 w 257"/>
                  <a:gd name="T107" fmla="*/ 24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7" h="309">
                    <a:moveTo>
                      <a:pt x="125" y="294"/>
                    </a:moveTo>
                    <a:lnTo>
                      <a:pt x="119" y="294"/>
                    </a:lnTo>
                    <a:lnTo>
                      <a:pt x="119" y="292"/>
                    </a:lnTo>
                    <a:lnTo>
                      <a:pt x="117" y="290"/>
                    </a:lnTo>
                    <a:lnTo>
                      <a:pt x="115" y="290"/>
                    </a:lnTo>
                    <a:lnTo>
                      <a:pt x="115" y="290"/>
                    </a:lnTo>
                    <a:lnTo>
                      <a:pt x="113" y="290"/>
                    </a:lnTo>
                    <a:lnTo>
                      <a:pt x="111" y="288"/>
                    </a:lnTo>
                    <a:lnTo>
                      <a:pt x="109" y="288"/>
                    </a:lnTo>
                    <a:lnTo>
                      <a:pt x="104" y="288"/>
                    </a:lnTo>
                    <a:lnTo>
                      <a:pt x="100" y="292"/>
                    </a:lnTo>
                    <a:lnTo>
                      <a:pt x="104" y="294"/>
                    </a:lnTo>
                    <a:lnTo>
                      <a:pt x="115" y="302"/>
                    </a:lnTo>
                    <a:lnTo>
                      <a:pt x="115" y="305"/>
                    </a:lnTo>
                    <a:lnTo>
                      <a:pt x="117" y="307"/>
                    </a:lnTo>
                    <a:lnTo>
                      <a:pt x="119" y="309"/>
                    </a:lnTo>
                    <a:lnTo>
                      <a:pt x="119" y="307"/>
                    </a:lnTo>
                    <a:lnTo>
                      <a:pt x="119" y="305"/>
                    </a:lnTo>
                    <a:lnTo>
                      <a:pt x="121" y="305"/>
                    </a:lnTo>
                    <a:lnTo>
                      <a:pt x="121" y="305"/>
                    </a:lnTo>
                    <a:lnTo>
                      <a:pt x="121" y="305"/>
                    </a:lnTo>
                    <a:lnTo>
                      <a:pt x="121" y="305"/>
                    </a:lnTo>
                    <a:lnTo>
                      <a:pt x="123" y="305"/>
                    </a:lnTo>
                    <a:lnTo>
                      <a:pt x="127" y="307"/>
                    </a:lnTo>
                    <a:lnTo>
                      <a:pt x="127" y="307"/>
                    </a:lnTo>
                    <a:lnTo>
                      <a:pt x="127" y="305"/>
                    </a:lnTo>
                    <a:lnTo>
                      <a:pt x="125" y="305"/>
                    </a:lnTo>
                    <a:lnTo>
                      <a:pt x="125" y="302"/>
                    </a:lnTo>
                    <a:lnTo>
                      <a:pt x="127" y="302"/>
                    </a:lnTo>
                    <a:lnTo>
                      <a:pt x="130" y="300"/>
                    </a:lnTo>
                    <a:lnTo>
                      <a:pt x="130" y="298"/>
                    </a:lnTo>
                    <a:lnTo>
                      <a:pt x="130" y="296"/>
                    </a:lnTo>
                    <a:lnTo>
                      <a:pt x="125" y="294"/>
                    </a:lnTo>
                    <a:close/>
                    <a:moveTo>
                      <a:pt x="257" y="242"/>
                    </a:moveTo>
                    <a:lnTo>
                      <a:pt x="255" y="239"/>
                    </a:lnTo>
                    <a:lnTo>
                      <a:pt x="255" y="239"/>
                    </a:lnTo>
                    <a:lnTo>
                      <a:pt x="253" y="237"/>
                    </a:lnTo>
                    <a:lnTo>
                      <a:pt x="253" y="237"/>
                    </a:lnTo>
                    <a:lnTo>
                      <a:pt x="253" y="235"/>
                    </a:lnTo>
                    <a:lnTo>
                      <a:pt x="251" y="227"/>
                    </a:lnTo>
                    <a:lnTo>
                      <a:pt x="251" y="225"/>
                    </a:lnTo>
                    <a:lnTo>
                      <a:pt x="249" y="225"/>
                    </a:lnTo>
                    <a:lnTo>
                      <a:pt x="249" y="223"/>
                    </a:lnTo>
                    <a:lnTo>
                      <a:pt x="245" y="218"/>
                    </a:lnTo>
                    <a:lnTo>
                      <a:pt x="245" y="216"/>
                    </a:lnTo>
                    <a:lnTo>
                      <a:pt x="245" y="214"/>
                    </a:lnTo>
                    <a:lnTo>
                      <a:pt x="245" y="206"/>
                    </a:lnTo>
                    <a:lnTo>
                      <a:pt x="243" y="204"/>
                    </a:lnTo>
                    <a:lnTo>
                      <a:pt x="243" y="204"/>
                    </a:lnTo>
                    <a:lnTo>
                      <a:pt x="241" y="204"/>
                    </a:lnTo>
                    <a:lnTo>
                      <a:pt x="241" y="202"/>
                    </a:lnTo>
                    <a:lnTo>
                      <a:pt x="236" y="202"/>
                    </a:lnTo>
                    <a:lnTo>
                      <a:pt x="234" y="202"/>
                    </a:lnTo>
                    <a:lnTo>
                      <a:pt x="232" y="202"/>
                    </a:lnTo>
                    <a:lnTo>
                      <a:pt x="228" y="200"/>
                    </a:lnTo>
                    <a:lnTo>
                      <a:pt x="222" y="197"/>
                    </a:lnTo>
                    <a:lnTo>
                      <a:pt x="220" y="197"/>
                    </a:lnTo>
                    <a:lnTo>
                      <a:pt x="215" y="195"/>
                    </a:lnTo>
                    <a:lnTo>
                      <a:pt x="211" y="193"/>
                    </a:lnTo>
                    <a:lnTo>
                      <a:pt x="209" y="193"/>
                    </a:lnTo>
                    <a:lnTo>
                      <a:pt x="207" y="191"/>
                    </a:lnTo>
                    <a:lnTo>
                      <a:pt x="205" y="191"/>
                    </a:lnTo>
                    <a:lnTo>
                      <a:pt x="205" y="191"/>
                    </a:lnTo>
                    <a:lnTo>
                      <a:pt x="203" y="189"/>
                    </a:lnTo>
                    <a:lnTo>
                      <a:pt x="203" y="183"/>
                    </a:lnTo>
                    <a:lnTo>
                      <a:pt x="203" y="181"/>
                    </a:lnTo>
                    <a:lnTo>
                      <a:pt x="199" y="174"/>
                    </a:lnTo>
                    <a:lnTo>
                      <a:pt x="199" y="170"/>
                    </a:lnTo>
                    <a:lnTo>
                      <a:pt x="199" y="170"/>
                    </a:lnTo>
                    <a:lnTo>
                      <a:pt x="199" y="170"/>
                    </a:lnTo>
                    <a:lnTo>
                      <a:pt x="197" y="170"/>
                    </a:lnTo>
                    <a:lnTo>
                      <a:pt x="197" y="168"/>
                    </a:lnTo>
                    <a:lnTo>
                      <a:pt x="194" y="168"/>
                    </a:lnTo>
                    <a:lnTo>
                      <a:pt x="194" y="168"/>
                    </a:lnTo>
                    <a:lnTo>
                      <a:pt x="192" y="168"/>
                    </a:lnTo>
                    <a:lnTo>
                      <a:pt x="190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86" y="170"/>
                    </a:lnTo>
                    <a:lnTo>
                      <a:pt x="184" y="170"/>
                    </a:lnTo>
                    <a:lnTo>
                      <a:pt x="180" y="166"/>
                    </a:lnTo>
                    <a:lnTo>
                      <a:pt x="180" y="166"/>
                    </a:lnTo>
                    <a:lnTo>
                      <a:pt x="178" y="166"/>
                    </a:lnTo>
                    <a:lnTo>
                      <a:pt x="173" y="166"/>
                    </a:lnTo>
                    <a:lnTo>
                      <a:pt x="171" y="166"/>
                    </a:lnTo>
                    <a:lnTo>
                      <a:pt x="171" y="166"/>
                    </a:lnTo>
                    <a:lnTo>
                      <a:pt x="167" y="166"/>
                    </a:lnTo>
                    <a:lnTo>
                      <a:pt x="165" y="164"/>
                    </a:lnTo>
                    <a:lnTo>
                      <a:pt x="163" y="164"/>
                    </a:lnTo>
                    <a:lnTo>
                      <a:pt x="161" y="160"/>
                    </a:lnTo>
                    <a:lnTo>
                      <a:pt x="161" y="157"/>
                    </a:lnTo>
                    <a:lnTo>
                      <a:pt x="157" y="155"/>
                    </a:lnTo>
                    <a:lnTo>
                      <a:pt x="157" y="155"/>
                    </a:lnTo>
                    <a:lnTo>
                      <a:pt x="155" y="153"/>
                    </a:lnTo>
                    <a:lnTo>
                      <a:pt x="155" y="151"/>
                    </a:lnTo>
                    <a:lnTo>
                      <a:pt x="150" y="151"/>
                    </a:lnTo>
                    <a:lnTo>
                      <a:pt x="150" y="149"/>
                    </a:lnTo>
                    <a:lnTo>
                      <a:pt x="153" y="149"/>
                    </a:lnTo>
                    <a:lnTo>
                      <a:pt x="157" y="147"/>
                    </a:lnTo>
                    <a:lnTo>
                      <a:pt x="157" y="147"/>
                    </a:lnTo>
                    <a:lnTo>
                      <a:pt x="169" y="136"/>
                    </a:lnTo>
                    <a:lnTo>
                      <a:pt x="171" y="134"/>
                    </a:lnTo>
                    <a:lnTo>
                      <a:pt x="173" y="134"/>
                    </a:lnTo>
                    <a:lnTo>
                      <a:pt x="176" y="132"/>
                    </a:lnTo>
                    <a:lnTo>
                      <a:pt x="176" y="132"/>
                    </a:lnTo>
                    <a:lnTo>
                      <a:pt x="176" y="130"/>
                    </a:lnTo>
                    <a:lnTo>
                      <a:pt x="176" y="130"/>
                    </a:lnTo>
                    <a:lnTo>
                      <a:pt x="176" y="128"/>
                    </a:lnTo>
                    <a:lnTo>
                      <a:pt x="173" y="128"/>
                    </a:lnTo>
                    <a:lnTo>
                      <a:pt x="176" y="126"/>
                    </a:lnTo>
                    <a:lnTo>
                      <a:pt x="176" y="126"/>
                    </a:lnTo>
                    <a:lnTo>
                      <a:pt x="178" y="128"/>
                    </a:lnTo>
                    <a:lnTo>
                      <a:pt x="180" y="128"/>
                    </a:lnTo>
                    <a:lnTo>
                      <a:pt x="180" y="128"/>
                    </a:lnTo>
                    <a:lnTo>
                      <a:pt x="182" y="128"/>
                    </a:lnTo>
                    <a:lnTo>
                      <a:pt x="182" y="128"/>
                    </a:lnTo>
                    <a:lnTo>
                      <a:pt x="184" y="128"/>
                    </a:lnTo>
                    <a:lnTo>
                      <a:pt x="186" y="126"/>
                    </a:lnTo>
                    <a:lnTo>
                      <a:pt x="188" y="118"/>
                    </a:lnTo>
                    <a:lnTo>
                      <a:pt x="188" y="115"/>
                    </a:lnTo>
                    <a:lnTo>
                      <a:pt x="186" y="113"/>
                    </a:lnTo>
                    <a:lnTo>
                      <a:pt x="186" y="113"/>
                    </a:lnTo>
                    <a:lnTo>
                      <a:pt x="186" y="111"/>
                    </a:lnTo>
                    <a:lnTo>
                      <a:pt x="186" y="111"/>
                    </a:lnTo>
                    <a:lnTo>
                      <a:pt x="184" y="111"/>
                    </a:lnTo>
                    <a:lnTo>
                      <a:pt x="184" y="109"/>
                    </a:lnTo>
                    <a:lnTo>
                      <a:pt x="180" y="109"/>
                    </a:lnTo>
                    <a:lnTo>
                      <a:pt x="180" y="109"/>
                    </a:lnTo>
                    <a:lnTo>
                      <a:pt x="173" y="107"/>
                    </a:lnTo>
                    <a:lnTo>
                      <a:pt x="171" y="107"/>
                    </a:lnTo>
                    <a:lnTo>
                      <a:pt x="167" y="105"/>
                    </a:lnTo>
                    <a:lnTo>
                      <a:pt x="165" y="103"/>
                    </a:lnTo>
                    <a:lnTo>
                      <a:pt x="165" y="101"/>
                    </a:lnTo>
                    <a:lnTo>
                      <a:pt x="165" y="99"/>
                    </a:lnTo>
                    <a:lnTo>
                      <a:pt x="163" y="99"/>
                    </a:lnTo>
                    <a:lnTo>
                      <a:pt x="161" y="99"/>
                    </a:lnTo>
                    <a:lnTo>
                      <a:pt x="159" y="101"/>
                    </a:lnTo>
                    <a:lnTo>
                      <a:pt x="157" y="103"/>
                    </a:lnTo>
                    <a:lnTo>
                      <a:pt x="153" y="107"/>
                    </a:lnTo>
                    <a:lnTo>
                      <a:pt x="153" y="107"/>
                    </a:lnTo>
                    <a:lnTo>
                      <a:pt x="150" y="107"/>
                    </a:lnTo>
                    <a:lnTo>
                      <a:pt x="148" y="107"/>
                    </a:lnTo>
                    <a:lnTo>
                      <a:pt x="146" y="105"/>
                    </a:lnTo>
                    <a:lnTo>
                      <a:pt x="146" y="105"/>
                    </a:lnTo>
                    <a:lnTo>
                      <a:pt x="144" y="105"/>
                    </a:lnTo>
                    <a:lnTo>
                      <a:pt x="144" y="105"/>
                    </a:lnTo>
                    <a:lnTo>
                      <a:pt x="142" y="103"/>
                    </a:lnTo>
                    <a:lnTo>
                      <a:pt x="140" y="101"/>
                    </a:lnTo>
                    <a:lnTo>
                      <a:pt x="140" y="101"/>
                    </a:lnTo>
                    <a:lnTo>
                      <a:pt x="138" y="99"/>
                    </a:lnTo>
                    <a:lnTo>
                      <a:pt x="138" y="99"/>
                    </a:lnTo>
                    <a:lnTo>
                      <a:pt x="136" y="97"/>
                    </a:lnTo>
                    <a:lnTo>
                      <a:pt x="136" y="97"/>
                    </a:lnTo>
                    <a:lnTo>
                      <a:pt x="136" y="97"/>
                    </a:lnTo>
                    <a:lnTo>
                      <a:pt x="134" y="94"/>
                    </a:lnTo>
                    <a:lnTo>
                      <a:pt x="134" y="94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8" y="88"/>
                    </a:lnTo>
                    <a:lnTo>
                      <a:pt x="138" y="86"/>
                    </a:lnTo>
                    <a:lnTo>
                      <a:pt x="138" y="86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4" y="84"/>
                    </a:lnTo>
                    <a:lnTo>
                      <a:pt x="132" y="80"/>
                    </a:lnTo>
                    <a:lnTo>
                      <a:pt x="125" y="80"/>
                    </a:lnTo>
                    <a:lnTo>
                      <a:pt x="125" y="78"/>
                    </a:lnTo>
                    <a:lnTo>
                      <a:pt x="125" y="80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5" y="80"/>
                    </a:lnTo>
                    <a:lnTo>
                      <a:pt x="115" y="80"/>
                    </a:lnTo>
                    <a:lnTo>
                      <a:pt x="115" y="78"/>
                    </a:lnTo>
                    <a:lnTo>
                      <a:pt x="111" y="76"/>
                    </a:lnTo>
                    <a:lnTo>
                      <a:pt x="111" y="73"/>
                    </a:lnTo>
                    <a:lnTo>
                      <a:pt x="111" y="73"/>
                    </a:lnTo>
                    <a:lnTo>
                      <a:pt x="113" y="73"/>
                    </a:lnTo>
                    <a:lnTo>
                      <a:pt x="115" y="73"/>
                    </a:lnTo>
                    <a:lnTo>
                      <a:pt x="115" y="73"/>
                    </a:lnTo>
                    <a:lnTo>
                      <a:pt x="115" y="73"/>
                    </a:lnTo>
                    <a:lnTo>
                      <a:pt x="113" y="71"/>
                    </a:lnTo>
                    <a:lnTo>
                      <a:pt x="113" y="69"/>
                    </a:lnTo>
                    <a:lnTo>
                      <a:pt x="113" y="69"/>
                    </a:lnTo>
                    <a:lnTo>
                      <a:pt x="111" y="67"/>
                    </a:lnTo>
                    <a:lnTo>
                      <a:pt x="106" y="63"/>
                    </a:lnTo>
                    <a:lnTo>
                      <a:pt x="104" y="63"/>
                    </a:lnTo>
                    <a:lnTo>
                      <a:pt x="104" y="59"/>
                    </a:lnTo>
                    <a:lnTo>
                      <a:pt x="102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8" y="52"/>
                    </a:lnTo>
                    <a:lnTo>
                      <a:pt x="96" y="52"/>
                    </a:lnTo>
                    <a:lnTo>
                      <a:pt x="94" y="50"/>
                    </a:lnTo>
                    <a:lnTo>
                      <a:pt x="94" y="50"/>
                    </a:lnTo>
                    <a:lnTo>
                      <a:pt x="92" y="48"/>
                    </a:lnTo>
                    <a:lnTo>
                      <a:pt x="88" y="48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79" y="46"/>
                    </a:lnTo>
                    <a:lnTo>
                      <a:pt x="79" y="44"/>
                    </a:lnTo>
                    <a:lnTo>
                      <a:pt x="77" y="44"/>
                    </a:lnTo>
                    <a:lnTo>
                      <a:pt x="75" y="44"/>
                    </a:lnTo>
                    <a:lnTo>
                      <a:pt x="71" y="40"/>
                    </a:lnTo>
                    <a:lnTo>
                      <a:pt x="67" y="38"/>
                    </a:lnTo>
                    <a:lnTo>
                      <a:pt x="62" y="36"/>
                    </a:lnTo>
                    <a:lnTo>
                      <a:pt x="60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21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4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6" y="34"/>
                    </a:lnTo>
                    <a:lnTo>
                      <a:pt x="10" y="36"/>
                    </a:lnTo>
                    <a:lnTo>
                      <a:pt x="14" y="38"/>
                    </a:lnTo>
                    <a:lnTo>
                      <a:pt x="23" y="42"/>
                    </a:lnTo>
                    <a:lnTo>
                      <a:pt x="25" y="44"/>
                    </a:lnTo>
                    <a:lnTo>
                      <a:pt x="27" y="48"/>
                    </a:lnTo>
                    <a:lnTo>
                      <a:pt x="35" y="61"/>
                    </a:lnTo>
                    <a:lnTo>
                      <a:pt x="37" y="65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4" y="94"/>
                    </a:lnTo>
                    <a:lnTo>
                      <a:pt x="56" y="97"/>
                    </a:lnTo>
                    <a:lnTo>
                      <a:pt x="79" y="111"/>
                    </a:lnTo>
                    <a:lnTo>
                      <a:pt x="98" y="124"/>
                    </a:lnTo>
                    <a:lnTo>
                      <a:pt x="113" y="132"/>
                    </a:lnTo>
                    <a:lnTo>
                      <a:pt x="113" y="134"/>
                    </a:lnTo>
                    <a:lnTo>
                      <a:pt x="115" y="136"/>
                    </a:lnTo>
                    <a:lnTo>
                      <a:pt x="115" y="141"/>
                    </a:lnTo>
                    <a:lnTo>
                      <a:pt x="115" y="141"/>
                    </a:lnTo>
                    <a:lnTo>
                      <a:pt x="115" y="143"/>
                    </a:lnTo>
                    <a:lnTo>
                      <a:pt x="115" y="143"/>
                    </a:lnTo>
                    <a:lnTo>
                      <a:pt x="117" y="145"/>
                    </a:lnTo>
                    <a:lnTo>
                      <a:pt x="117" y="145"/>
                    </a:lnTo>
                    <a:lnTo>
                      <a:pt x="117" y="145"/>
                    </a:lnTo>
                    <a:lnTo>
                      <a:pt x="117" y="147"/>
                    </a:lnTo>
                    <a:lnTo>
                      <a:pt x="117" y="147"/>
                    </a:lnTo>
                    <a:lnTo>
                      <a:pt x="117" y="149"/>
                    </a:lnTo>
                    <a:lnTo>
                      <a:pt x="119" y="151"/>
                    </a:lnTo>
                    <a:lnTo>
                      <a:pt x="121" y="153"/>
                    </a:lnTo>
                    <a:lnTo>
                      <a:pt x="121" y="155"/>
                    </a:lnTo>
                    <a:lnTo>
                      <a:pt x="119" y="160"/>
                    </a:lnTo>
                    <a:lnTo>
                      <a:pt x="119" y="160"/>
                    </a:lnTo>
                    <a:lnTo>
                      <a:pt x="119" y="164"/>
                    </a:lnTo>
                    <a:lnTo>
                      <a:pt x="121" y="166"/>
                    </a:lnTo>
                    <a:lnTo>
                      <a:pt x="123" y="168"/>
                    </a:lnTo>
                    <a:lnTo>
                      <a:pt x="125" y="170"/>
                    </a:lnTo>
                    <a:lnTo>
                      <a:pt x="142" y="181"/>
                    </a:lnTo>
                    <a:lnTo>
                      <a:pt x="157" y="191"/>
                    </a:lnTo>
                    <a:lnTo>
                      <a:pt x="173" y="206"/>
                    </a:lnTo>
                    <a:lnTo>
                      <a:pt x="176" y="208"/>
                    </a:lnTo>
                    <a:lnTo>
                      <a:pt x="178" y="212"/>
                    </a:lnTo>
                    <a:lnTo>
                      <a:pt x="178" y="212"/>
                    </a:lnTo>
                    <a:lnTo>
                      <a:pt x="190" y="218"/>
                    </a:lnTo>
                    <a:lnTo>
                      <a:pt x="203" y="225"/>
                    </a:lnTo>
                    <a:lnTo>
                      <a:pt x="213" y="233"/>
                    </a:lnTo>
                    <a:lnTo>
                      <a:pt x="213" y="235"/>
                    </a:lnTo>
                    <a:lnTo>
                      <a:pt x="215" y="239"/>
                    </a:lnTo>
                    <a:lnTo>
                      <a:pt x="217" y="242"/>
                    </a:lnTo>
                    <a:lnTo>
                      <a:pt x="217" y="242"/>
                    </a:lnTo>
                    <a:lnTo>
                      <a:pt x="220" y="242"/>
                    </a:lnTo>
                    <a:lnTo>
                      <a:pt x="222" y="242"/>
                    </a:lnTo>
                    <a:lnTo>
                      <a:pt x="222" y="242"/>
                    </a:lnTo>
                    <a:lnTo>
                      <a:pt x="224" y="244"/>
                    </a:lnTo>
                    <a:lnTo>
                      <a:pt x="224" y="248"/>
                    </a:lnTo>
                    <a:lnTo>
                      <a:pt x="224" y="248"/>
                    </a:lnTo>
                    <a:lnTo>
                      <a:pt x="226" y="248"/>
                    </a:lnTo>
                    <a:lnTo>
                      <a:pt x="226" y="248"/>
                    </a:lnTo>
                    <a:lnTo>
                      <a:pt x="228" y="248"/>
                    </a:lnTo>
                    <a:lnTo>
                      <a:pt x="230" y="248"/>
                    </a:lnTo>
                    <a:lnTo>
                      <a:pt x="230" y="248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6" y="252"/>
                    </a:lnTo>
                    <a:lnTo>
                      <a:pt x="236" y="252"/>
                    </a:lnTo>
                    <a:lnTo>
                      <a:pt x="238" y="252"/>
                    </a:lnTo>
                    <a:lnTo>
                      <a:pt x="238" y="252"/>
                    </a:lnTo>
                    <a:lnTo>
                      <a:pt x="238" y="252"/>
                    </a:lnTo>
                    <a:lnTo>
                      <a:pt x="241" y="252"/>
                    </a:lnTo>
                    <a:lnTo>
                      <a:pt x="241" y="252"/>
                    </a:lnTo>
                    <a:lnTo>
                      <a:pt x="243" y="252"/>
                    </a:lnTo>
                    <a:lnTo>
                      <a:pt x="243" y="252"/>
                    </a:lnTo>
                    <a:lnTo>
                      <a:pt x="245" y="252"/>
                    </a:lnTo>
                    <a:lnTo>
                      <a:pt x="247" y="252"/>
                    </a:lnTo>
                    <a:lnTo>
                      <a:pt x="249" y="250"/>
                    </a:lnTo>
                    <a:lnTo>
                      <a:pt x="251" y="248"/>
                    </a:lnTo>
                    <a:lnTo>
                      <a:pt x="255" y="246"/>
                    </a:lnTo>
                    <a:lnTo>
                      <a:pt x="257" y="242"/>
                    </a:lnTo>
                    <a:lnTo>
                      <a:pt x="257" y="242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6" name="Freeform 130">
                <a:extLst>
                  <a:ext uri="{FF2B5EF4-FFF2-40B4-BE49-F238E27FC236}">
                    <a16:creationId xmlns="" xmlns:a16="http://schemas.microsoft.com/office/drawing/2014/main" id="{BE63FD50-E4F4-4B08-8C51-EDCA2993DF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7" y="2214"/>
                <a:ext cx="155" cy="116"/>
              </a:xfrm>
              <a:custGeom>
                <a:avLst/>
                <a:gdLst>
                  <a:gd name="T0" fmla="*/ 69 w 155"/>
                  <a:gd name="T1" fmla="*/ 17 h 116"/>
                  <a:gd name="T2" fmla="*/ 67 w 155"/>
                  <a:gd name="T3" fmla="*/ 15 h 116"/>
                  <a:gd name="T4" fmla="*/ 99 w 155"/>
                  <a:gd name="T5" fmla="*/ 13 h 116"/>
                  <a:gd name="T6" fmla="*/ 13 w 155"/>
                  <a:gd name="T7" fmla="*/ 80 h 116"/>
                  <a:gd name="T8" fmla="*/ 13 w 155"/>
                  <a:gd name="T9" fmla="*/ 69 h 116"/>
                  <a:gd name="T10" fmla="*/ 11 w 155"/>
                  <a:gd name="T11" fmla="*/ 69 h 116"/>
                  <a:gd name="T12" fmla="*/ 0 w 155"/>
                  <a:gd name="T13" fmla="*/ 78 h 116"/>
                  <a:gd name="T14" fmla="*/ 6 w 155"/>
                  <a:gd name="T15" fmla="*/ 78 h 116"/>
                  <a:gd name="T16" fmla="*/ 8 w 155"/>
                  <a:gd name="T17" fmla="*/ 84 h 116"/>
                  <a:gd name="T18" fmla="*/ 111 w 155"/>
                  <a:gd name="T19" fmla="*/ 2 h 116"/>
                  <a:gd name="T20" fmla="*/ 111 w 155"/>
                  <a:gd name="T21" fmla="*/ 2 h 116"/>
                  <a:gd name="T22" fmla="*/ 153 w 155"/>
                  <a:gd name="T23" fmla="*/ 42 h 116"/>
                  <a:gd name="T24" fmla="*/ 153 w 155"/>
                  <a:gd name="T25" fmla="*/ 25 h 116"/>
                  <a:gd name="T26" fmla="*/ 147 w 155"/>
                  <a:gd name="T27" fmla="*/ 21 h 116"/>
                  <a:gd name="T28" fmla="*/ 128 w 155"/>
                  <a:gd name="T29" fmla="*/ 23 h 116"/>
                  <a:gd name="T30" fmla="*/ 107 w 155"/>
                  <a:gd name="T31" fmla="*/ 15 h 116"/>
                  <a:gd name="T32" fmla="*/ 96 w 155"/>
                  <a:gd name="T33" fmla="*/ 19 h 116"/>
                  <a:gd name="T34" fmla="*/ 88 w 155"/>
                  <a:gd name="T35" fmla="*/ 8 h 116"/>
                  <a:gd name="T36" fmla="*/ 80 w 155"/>
                  <a:gd name="T37" fmla="*/ 19 h 116"/>
                  <a:gd name="T38" fmla="*/ 67 w 155"/>
                  <a:gd name="T39" fmla="*/ 57 h 116"/>
                  <a:gd name="T40" fmla="*/ 57 w 155"/>
                  <a:gd name="T41" fmla="*/ 69 h 116"/>
                  <a:gd name="T42" fmla="*/ 50 w 155"/>
                  <a:gd name="T43" fmla="*/ 65 h 116"/>
                  <a:gd name="T44" fmla="*/ 40 w 155"/>
                  <a:gd name="T45" fmla="*/ 88 h 116"/>
                  <a:gd name="T46" fmla="*/ 31 w 155"/>
                  <a:gd name="T47" fmla="*/ 97 h 116"/>
                  <a:gd name="T48" fmla="*/ 27 w 155"/>
                  <a:gd name="T49" fmla="*/ 86 h 116"/>
                  <a:gd name="T50" fmla="*/ 23 w 155"/>
                  <a:gd name="T51" fmla="*/ 82 h 116"/>
                  <a:gd name="T52" fmla="*/ 17 w 155"/>
                  <a:gd name="T53" fmla="*/ 90 h 116"/>
                  <a:gd name="T54" fmla="*/ 11 w 155"/>
                  <a:gd name="T55" fmla="*/ 93 h 116"/>
                  <a:gd name="T56" fmla="*/ 15 w 155"/>
                  <a:gd name="T57" fmla="*/ 99 h 116"/>
                  <a:gd name="T58" fmla="*/ 19 w 155"/>
                  <a:gd name="T59" fmla="*/ 97 h 116"/>
                  <a:gd name="T60" fmla="*/ 27 w 155"/>
                  <a:gd name="T61" fmla="*/ 99 h 116"/>
                  <a:gd name="T62" fmla="*/ 31 w 155"/>
                  <a:gd name="T63" fmla="*/ 99 h 116"/>
                  <a:gd name="T64" fmla="*/ 40 w 155"/>
                  <a:gd name="T65" fmla="*/ 101 h 116"/>
                  <a:gd name="T66" fmla="*/ 61 w 155"/>
                  <a:gd name="T67" fmla="*/ 99 h 116"/>
                  <a:gd name="T68" fmla="*/ 71 w 155"/>
                  <a:gd name="T69" fmla="*/ 99 h 116"/>
                  <a:gd name="T70" fmla="*/ 78 w 155"/>
                  <a:gd name="T71" fmla="*/ 97 h 116"/>
                  <a:gd name="T72" fmla="*/ 94 w 155"/>
                  <a:gd name="T73" fmla="*/ 103 h 116"/>
                  <a:gd name="T74" fmla="*/ 107 w 155"/>
                  <a:gd name="T75" fmla="*/ 109 h 116"/>
                  <a:gd name="T76" fmla="*/ 111 w 155"/>
                  <a:gd name="T77" fmla="*/ 111 h 116"/>
                  <a:gd name="T78" fmla="*/ 115 w 155"/>
                  <a:gd name="T79" fmla="*/ 114 h 116"/>
                  <a:gd name="T80" fmla="*/ 122 w 155"/>
                  <a:gd name="T81" fmla="*/ 111 h 116"/>
                  <a:gd name="T82" fmla="*/ 126 w 155"/>
                  <a:gd name="T83" fmla="*/ 99 h 116"/>
                  <a:gd name="T84" fmla="*/ 126 w 155"/>
                  <a:gd name="T85" fmla="*/ 88 h 116"/>
                  <a:gd name="T86" fmla="*/ 124 w 155"/>
                  <a:gd name="T87" fmla="*/ 63 h 116"/>
                  <a:gd name="T88" fmla="*/ 124 w 155"/>
                  <a:gd name="T89" fmla="*/ 53 h 116"/>
                  <a:gd name="T90" fmla="*/ 128 w 155"/>
                  <a:gd name="T91" fmla="*/ 53 h 116"/>
                  <a:gd name="T92" fmla="*/ 134 w 155"/>
                  <a:gd name="T93" fmla="*/ 53 h 116"/>
                  <a:gd name="T94" fmla="*/ 153 w 155"/>
                  <a:gd name="T95" fmla="*/ 57 h 116"/>
                  <a:gd name="T96" fmla="*/ 63 w 155"/>
                  <a:gd name="T97" fmla="*/ 109 h 116"/>
                  <a:gd name="T98" fmla="*/ 65 w 155"/>
                  <a:gd name="T99" fmla="*/ 111 h 116"/>
                  <a:gd name="T100" fmla="*/ 40 w 155"/>
                  <a:gd name="T101" fmla="*/ 114 h 116"/>
                  <a:gd name="T102" fmla="*/ 40 w 155"/>
                  <a:gd name="T103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5" h="116">
                    <a:moveTo>
                      <a:pt x="67" y="15"/>
                    </a:moveTo>
                    <a:lnTo>
                      <a:pt x="69" y="15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5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close/>
                    <a:moveTo>
                      <a:pt x="99" y="13"/>
                    </a:moveTo>
                    <a:lnTo>
                      <a:pt x="99" y="13"/>
                    </a:lnTo>
                    <a:lnTo>
                      <a:pt x="99" y="13"/>
                    </a:lnTo>
                    <a:lnTo>
                      <a:pt x="99" y="13"/>
                    </a:lnTo>
                    <a:lnTo>
                      <a:pt x="96" y="13"/>
                    </a:lnTo>
                    <a:lnTo>
                      <a:pt x="99" y="15"/>
                    </a:lnTo>
                    <a:lnTo>
                      <a:pt x="99" y="13"/>
                    </a:lnTo>
                    <a:close/>
                    <a:moveTo>
                      <a:pt x="13" y="80"/>
                    </a:moveTo>
                    <a:lnTo>
                      <a:pt x="13" y="78"/>
                    </a:lnTo>
                    <a:lnTo>
                      <a:pt x="15" y="76"/>
                    </a:lnTo>
                    <a:lnTo>
                      <a:pt x="15" y="72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11" y="69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6" y="72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0" y="80"/>
                    </a:lnTo>
                    <a:lnTo>
                      <a:pt x="2" y="78"/>
                    </a:lnTo>
                    <a:lnTo>
                      <a:pt x="6" y="74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8" y="80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8" y="84"/>
                    </a:lnTo>
                    <a:lnTo>
                      <a:pt x="8" y="82"/>
                    </a:lnTo>
                    <a:lnTo>
                      <a:pt x="11" y="80"/>
                    </a:lnTo>
                    <a:lnTo>
                      <a:pt x="13" y="80"/>
                    </a:lnTo>
                    <a:close/>
                    <a:moveTo>
                      <a:pt x="111" y="2"/>
                    </a:moveTo>
                    <a:lnTo>
                      <a:pt x="111" y="2"/>
                    </a:lnTo>
                    <a:lnTo>
                      <a:pt x="111" y="2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11" y="2"/>
                    </a:lnTo>
                    <a:close/>
                    <a:moveTo>
                      <a:pt x="155" y="53"/>
                    </a:moveTo>
                    <a:lnTo>
                      <a:pt x="155" y="48"/>
                    </a:lnTo>
                    <a:lnTo>
                      <a:pt x="155" y="48"/>
                    </a:lnTo>
                    <a:lnTo>
                      <a:pt x="153" y="46"/>
                    </a:lnTo>
                    <a:lnTo>
                      <a:pt x="153" y="42"/>
                    </a:lnTo>
                    <a:lnTo>
                      <a:pt x="149" y="40"/>
                    </a:lnTo>
                    <a:lnTo>
                      <a:pt x="149" y="29"/>
                    </a:lnTo>
                    <a:lnTo>
                      <a:pt x="149" y="27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3" y="23"/>
                    </a:lnTo>
                    <a:lnTo>
                      <a:pt x="151" y="23"/>
                    </a:lnTo>
                    <a:lnTo>
                      <a:pt x="151" y="21"/>
                    </a:lnTo>
                    <a:lnTo>
                      <a:pt x="149" y="21"/>
                    </a:lnTo>
                    <a:lnTo>
                      <a:pt x="147" y="21"/>
                    </a:lnTo>
                    <a:lnTo>
                      <a:pt x="136" y="19"/>
                    </a:lnTo>
                    <a:lnTo>
                      <a:pt x="134" y="21"/>
                    </a:lnTo>
                    <a:lnTo>
                      <a:pt x="132" y="21"/>
                    </a:lnTo>
                    <a:lnTo>
                      <a:pt x="130" y="23"/>
                    </a:lnTo>
                    <a:lnTo>
                      <a:pt x="128" y="23"/>
                    </a:lnTo>
                    <a:lnTo>
                      <a:pt x="122" y="19"/>
                    </a:lnTo>
                    <a:lnTo>
                      <a:pt x="119" y="19"/>
                    </a:lnTo>
                    <a:lnTo>
                      <a:pt x="117" y="19"/>
                    </a:lnTo>
                    <a:lnTo>
                      <a:pt x="111" y="15"/>
                    </a:lnTo>
                    <a:lnTo>
                      <a:pt x="107" y="15"/>
                    </a:lnTo>
                    <a:lnTo>
                      <a:pt x="105" y="17"/>
                    </a:lnTo>
                    <a:lnTo>
                      <a:pt x="103" y="19"/>
                    </a:lnTo>
                    <a:lnTo>
                      <a:pt x="101" y="21"/>
                    </a:lnTo>
                    <a:lnTo>
                      <a:pt x="99" y="21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4" y="17"/>
                    </a:lnTo>
                    <a:lnTo>
                      <a:pt x="94" y="11"/>
                    </a:lnTo>
                    <a:lnTo>
                      <a:pt x="92" y="8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84" y="11"/>
                    </a:lnTo>
                    <a:lnTo>
                      <a:pt x="82" y="17"/>
                    </a:lnTo>
                    <a:lnTo>
                      <a:pt x="80" y="19"/>
                    </a:lnTo>
                    <a:lnTo>
                      <a:pt x="80" y="19"/>
                    </a:lnTo>
                    <a:lnTo>
                      <a:pt x="73" y="25"/>
                    </a:lnTo>
                    <a:lnTo>
                      <a:pt x="71" y="29"/>
                    </a:lnTo>
                    <a:lnTo>
                      <a:pt x="69" y="38"/>
                    </a:lnTo>
                    <a:lnTo>
                      <a:pt x="67" y="40"/>
                    </a:lnTo>
                    <a:lnTo>
                      <a:pt x="67" y="57"/>
                    </a:lnTo>
                    <a:lnTo>
                      <a:pt x="67" y="61"/>
                    </a:lnTo>
                    <a:lnTo>
                      <a:pt x="65" y="65"/>
                    </a:lnTo>
                    <a:lnTo>
                      <a:pt x="63" y="67"/>
                    </a:lnTo>
                    <a:lnTo>
                      <a:pt x="59" y="69"/>
                    </a:lnTo>
                    <a:lnTo>
                      <a:pt x="57" y="69"/>
                    </a:lnTo>
                    <a:lnTo>
                      <a:pt x="55" y="69"/>
                    </a:lnTo>
                    <a:lnTo>
                      <a:pt x="55" y="67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0" y="65"/>
                    </a:lnTo>
                    <a:lnTo>
                      <a:pt x="48" y="69"/>
                    </a:lnTo>
                    <a:lnTo>
                      <a:pt x="48" y="78"/>
                    </a:lnTo>
                    <a:lnTo>
                      <a:pt x="48" y="80"/>
                    </a:lnTo>
                    <a:lnTo>
                      <a:pt x="46" y="80"/>
                    </a:lnTo>
                    <a:lnTo>
                      <a:pt x="40" y="88"/>
                    </a:lnTo>
                    <a:lnTo>
                      <a:pt x="38" y="90"/>
                    </a:lnTo>
                    <a:lnTo>
                      <a:pt x="36" y="95"/>
                    </a:lnTo>
                    <a:lnTo>
                      <a:pt x="36" y="97"/>
                    </a:lnTo>
                    <a:lnTo>
                      <a:pt x="34" y="97"/>
                    </a:lnTo>
                    <a:lnTo>
                      <a:pt x="31" y="97"/>
                    </a:lnTo>
                    <a:lnTo>
                      <a:pt x="31" y="95"/>
                    </a:lnTo>
                    <a:lnTo>
                      <a:pt x="29" y="93"/>
                    </a:lnTo>
                    <a:lnTo>
                      <a:pt x="27" y="88"/>
                    </a:lnTo>
                    <a:lnTo>
                      <a:pt x="27" y="88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5" y="84"/>
                    </a:lnTo>
                    <a:lnTo>
                      <a:pt x="25" y="82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21" y="84"/>
                    </a:lnTo>
                    <a:lnTo>
                      <a:pt x="21" y="86"/>
                    </a:lnTo>
                    <a:lnTo>
                      <a:pt x="19" y="88"/>
                    </a:lnTo>
                    <a:lnTo>
                      <a:pt x="17" y="90"/>
                    </a:lnTo>
                    <a:lnTo>
                      <a:pt x="15" y="90"/>
                    </a:lnTo>
                    <a:lnTo>
                      <a:pt x="15" y="93"/>
                    </a:lnTo>
                    <a:lnTo>
                      <a:pt x="11" y="90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95"/>
                    </a:lnTo>
                    <a:lnTo>
                      <a:pt x="13" y="97"/>
                    </a:lnTo>
                    <a:lnTo>
                      <a:pt x="13" y="99"/>
                    </a:lnTo>
                    <a:lnTo>
                      <a:pt x="15" y="99"/>
                    </a:lnTo>
                    <a:lnTo>
                      <a:pt x="17" y="99"/>
                    </a:lnTo>
                    <a:lnTo>
                      <a:pt x="17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9" y="97"/>
                    </a:lnTo>
                    <a:lnTo>
                      <a:pt x="23" y="97"/>
                    </a:lnTo>
                    <a:lnTo>
                      <a:pt x="27" y="97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7" y="99"/>
                    </a:lnTo>
                    <a:lnTo>
                      <a:pt x="29" y="101"/>
                    </a:lnTo>
                    <a:lnTo>
                      <a:pt x="29" y="101"/>
                    </a:lnTo>
                    <a:lnTo>
                      <a:pt x="29" y="101"/>
                    </a:lnTo>
                    <a:lnTo>
                      <a:pt x="31" y="99"/>
                    </a:lnTo>
                    <a:lnTo>
                      <a:pt x="31" y="99"/>
                    </a:lnTo>
                    <a:lnTo>
                      <a:pt x="34" y="99"/>
                    </a:lnTo>
                    <a:lnTo>
                      <a:pt x="34" y="101"/>
                    </a:lnTo>
                    <a:lnTo>
                      <a:pt x="36" y="101"/>
                    </a:lnTo>
                    <a:lnTo>
                      <a:pt x="36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46" y="99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61" y="99"/>
                    </a:lnTo>
                    <a:lnTo>
                      <a:pt x="63" y="99"/>
                    </a:lnTo>
                    <a:lnTo>
                      <a:pt x="65" y="99"/>
                    </a:lnTo>
                    <a:lnTo>
                      <a:pt x="67" y="99"/>
                    </a:lnTo>
                    <a:lnTo>
                      <a:pt x="69" y="99"/>
                    </a:lnTo>
                    <a:lnTo>
                      <a:pt x="71" y="99"/>
                    </a:lnTo>
                    <a:lnTo>
                      <a:pt x="73" y="99"/>
                    </a:lnTo>
                    <a:lnTo>
                      <a:pt x="73" y="99"/>
                    </a:lnTo>
                    <a:lnTo>
                      <a:pt x="73" y="97"/>
                    </a:lnTo>
                    <a:lnTo>
                      <a:pt x="75" y="97"/>
                    </a:lnTo>
                    <a:lnTo>
                      <a:pt x="78" y="97"/>
                    </a:lnTo>
                    <a:lnTo>
                      <a:pt x="80" y="97"/>
                    </a:lnTo>
                    <a:lnTo>
                      <a:pt x="82" y="97"/>
                    </a:lnTo>
                    <a:lnTo>
                      <a:pt x="84" y="97"/>
                    </a:lnTo>
                    <a:lnTo>
                      <a:pt x="88" y="99"/>
                    </a:lnTo>
                    <a:lnTo>
                      <a:pt x="94" y="103"/>
                    </a:lnTo>
                    <a:lnTo>
                      <a:pt x="99" y="105"/>
                    </a:lnTo>
                    <a:lnTo>
                      <a:pt x="103" y="105"/>
                    </a:lnTo>
                    <a:lnTo>
                      <a:pt x="107" y="107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7" y="111"/>
                    </a:lnTo>
                    <a:lnTo>
                      <a:pt x="109" y="111"/>
                    </a:lnTo>
                    <a:lnTo>
                      <a:pt x="109" y="111"/>
                    </a:lnTo>
                    <a:lnTo>
                      <a:pt x="111" y="111"/>
                    </a:lnTo>
                    <a:lnTo>
                      <a:pt x="111" y="114"/>
                    </a:lnTo>
                    <a:lnTo>
                      <a:pt x="111" y="114"/>
                    </a:lnTo>
                    <a:lnTo>
                      <a:pt x="113" y="114"/>
                    </a:lnTo>
                    <a:lnTo>
                      <a:pt x="113" y="114"/>
                    </a:lnTo>
                    <a:lnTo>
                      <a:pt x="115" y="114"/>
                    </a:lnTo>
                    <a:lnTo>
                      <a:pt x="117" y="114"/>
                    </a:lnTo>
                    <a:lnTo>
                      <a:pt x="119" y="114"/>
                    </a:lnTo>
                    <a:lnTo>
                      <a:pt x="122" y="114"/>
                    </a:lnTo>
                    <a:lnTo>
                      <a:pt x="122" y="114"/>
                    </a:lnTo>
                    <a:lnTo>
                      <a:pt x="122" y="111"/>
                    </a:lnTo>
                    <a:lnTo>
                      <a:pt x="122" y="111"/>
                    </a:lnTo>
                    <a:lnTo>
                      <a:pt x="122" y="109"/>
                    </a:lnTo>
                    <a:lnTo>
                      <a:pt x="122" y="107"/>
                    </a:lnTo>
                    <a:lnTo>
                      <a:pt x="122" y="105"/>
                    </a:lnTo>
                    <a:lnTo>
                      <a:pt x="126" y="99"/>
                    </a:lnTo>
                    <a:lnTo>
                      <a:pt x="132" y="93"/>
                    </a:lnTo>
                    <a:lnTo>
                      <a:pt x="132" y="93"/>
                    </a:lnTo>
                    <a:lnTo>
                      <a:pt x="130" y="90"/>
                    </a:lnTo>
                    <a:lnTo>
                      <a:pt x="128" y="90"/>
                    </a:lnTo>
                    <a:lnTo>
                      <a:pt x="126" y="88"/>
                    </a:lnTo>
                    <a:lnTo>
                      <a:pt x="124" y="88"/>
                    </a:lnTo>
                    <a:lnTo>
                      <a:pt x="124" y="86"/>
                    </a:lnTo>
                    <a:lnTo>
                      <a:pt x="122" y="69"/>
                    </a:lnTo>
                    <a:lnTo>
                      <a:pt x="122" y="65"/>
                    </a:lnTo>
                    <a:lnTo>
                      <a:pt x="124" y="63"/>
                    </a:lnTo>
                    <a:lnTo>
                      <a:pt x="124" y="61"/>
                    </a:lnTo>
                    <a:lnTo>
                      <a:pt x="124" y="59"/>
                    </a:lnTo>
                    <a:lnTo>
                      <a:pt x="124" y="57"/>
                    </a:lnTo>
                    <a:lnTo>
                      <a:pt x="124" y="55"/>
                    </a:lnTo>
                    <a:lnTo>
                      <a:pt x="124" y="53"/>
                    </a:lnTo>
                    <a:lnTo>
                      <a:pt x="126" y="53"/>
                    </a:lnTo>
                    <a:lnTo>
                      <a:pt x="126" y="50"/>
                    </a:lnTo>
                    <a:lnTo>
                      <a:pt x="128" y="50"/>
                    </a:lnTo>
                    <a:lnTo>
                      <a:pt x="128" y="53"/>
                    </a:lnTo>
                    <a:lnTo>
                      <a:pt x="128" y="53"/>
                    </a:lnTo>
                    <a:lnTo>
                      <a:pt x="128" y="55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32" y="53"/>
                    </a:lnTo>
                    <a:lnTo>
                      <a:pt x="134" y="53"/>
                    </a:lnTo>
                    <a:lnTo>
                      <a:pt x="136" y="53"/>
                    </a:lnTo>
                    <a:lnTo>
                      <a:pt x="138" y="55"/>
                    </a:lnTo>
                    <a:lnTo>
                      <a:pt x="140" y="55"/>
                    </a:lnTo>
                    <a:lnTo>
                      <a:pt x="143" y="55"/>
                    </a:lnTo>
                    <a:lnTo>
                      <a:pt x="153" y="57"/>
                    </a:lnTo>
                    <a:lnTo>
                      <a:pt x="155" y="55"/>
                    </a:lnTo>
                    <a:lnTo>
                      <a:pt x="155" y="53"/>
                    </a:lnTo>
                    <a:close/>
                    <a:moveTo>
                      <a:pt x="65" y="109"/>
                    </a:moveTo>
                    <a:lnTo>
                      <a:pt x="63" y="109"/>
                    </a:lnTo>
                    <a:lnTo>
                      <a:pt x="63" y="109"/>
                    </a:lnTo>
                    <a:lnTo>
                      <a:pt x="61" y="111"/>
                    </a:lnTo>
                    <a:lnTo>
                      <a:pt x="61" y="111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5" y="111"/>
                    </a:lnTo>
                    <a:lnTo>
                      <a:pt x="65" y="109"/>
                    </a:lnTo>
                    <a:lnTo>
                      <a:pt x="67" y="109"/>
                    </a:lnTo>
                    <a:lnTo>
                      <a:pt x="65" y="109"/>
                    </a:lnTo>
                    <a:lnTo>
                      <a:pt x="65" y="109"/>
                    </a:lnTo>
                    <a:close/>
                    <a:moveTo>
                      <a:pt x="40" y="114"/>
                    </a:moveTo>
                    <a:lnTo>
                      <a:pt x="40" y="114"/>
                    </a:lnTo>
                    <a:lnTo>
                      <a:pt x="40" y="114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2" y="114"/>
                    </a:lnTo>
                    <a:lnTo>
                      <a:pt x="40" y="11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7" name="Freeform 131">
                <a:extLst>
                  <a:ext uri="{FF2B5EF4-FFF2-40B4-BE49-F238E27FC236}">
                    <a16:creationId xmlns="" xmlns:a16="http://schemas.microsoft.com/office/drawing/2014/main" id="{35ECDA9B-A30D-49A6-9240-E6620F37D3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19" y="1809"/>
                <a:ext cx="298" cy="166"/>
              </a:xfrm>
              <a:custGeom>
                <a:avLst/>
                <a:gdLst>
                  <a:gd name="T0" fmla="*/ 147 w 298"/>
                  <a:gd name="T1" fmla="*/ 138 h 166"/>
                  <a:gd name="T2" fmla="*/ 151 w 298"/>
                  <a:gd name="T3" fmla="*/ 105 h 166"/>
                  <a:gd name="T4" fmla="*/ 159 w 298"/>
                  <a:gd name="T5" fmla="*/ 100 h 166"/>
                  <a:gd name="T6" fmla="*/ 117 w 298"/>
                  <a:gd name="T7" fmla="*/ 92 h 166"/>
                  <a:gd name="T8" fmla="*/ 99 w 298"/>
                  <a:gd name="T9" fmla="*/ 37 h 166"/>
                  <a:gd name="T10" fmla="*/ 90 w 298"/>
                  <a:gd name="T11" fmla="*/ 25 h 166"/>
                  <a:gd name="T12" fmla="*/ 86 w 298"/>
                  <a:gd name="T13" fmla="*/ 19 h 166"/>
                  <a:gd name="T14" fmla="*/ 84 w 298"/>
                  <a:gd name="T15" fmla="*/ 8 h 166"/>
                  <a:gd name="T16" fmla="*/ 71 w 298"/>
                  <a:gd name="T17" fmla="*/ 0 h 166"/>
                  <a:gd name="T18" fmla="*/ 55 w 298"/>
                  <a:gd name="T19" fmla="*/ 6 h 166"/>
                  <a:gd name="T20" fmla="*/ 59 w 298"/>
                  <a:gd name="T21" fmla="*/ 21 h 166"/>
                  <a:gd name="T22" fmla="*/ 57 w 298"/>
                  <a:gd name="T23" fmla="*/ 25 h 166"/>
                  <a:gd name="T24" fmla="*/ 55 w 298"/>
                  <a:gd name="T25" fmla="*/ 14 h 166"/>
                  <a:gd name="T26" fmla="*/ 40 w 298"/>
                  <a:gd name="T27" fmla="*/ 4 h 166"/>
                  <a:gd name="T28" fmla="*/ 25 w 298"/>
                  <a:gd name="T29" fmla="*/ 10 h 166"/>
                  <a:gd name="T30" fmla="*/ 21 w 298"/>
                  <a:gd name="T31" fmla="*/ 19 h 166"/>
                  <a:gd name="T32" fmla="*/ 2 w 298"/>
                  <a:gd name="T33" fmla="*/ 42 h 166"/>
                  <a:gd name="T34" fmla="*/ 13 w 298"/>
                  <a:gd name="T35" fmla="*/ 56 h 166"/>
                  <a:gd name="T36" fmla="*/ 32 w 298"/>
                  <a:gd name="T37" fmla="*/ 58 h 166"/>
                  <a:gd name="T38" fmla="*/ 48 w 298"/>
                  <a:gd name="T39" fmla="*/ 58 h 166"/>
                  <a:gd name="T40" fmla="*/ 61 w 298"/>
                  <a:gd name="T41" fmla="*/ 63 h 166"/>
                  <a:gd name="T42" fmla="*/ 65 w 298"/>
                  <a:gd name="T43" fmla="*/ 77 h 166"/>
                  <a:gd name="T44" fmla="*/ 71 w 298"/>
                  <a:gd name="T45" fmla="*/ 107 h 166"/>
                  <a:gd name="T46" fmla="*/ 115 w 298"/>
                  <a:gd name="T47" fmla="*/ 138 h 166"/>
                  <a:gd name="T48" fmla="*/ 130 w 298"/>
                  <a:gd name="T49" fmla="*/ 149 h 166"/>
                  <a:gd name="T50" fmla="*/ 145 w 298"/>
                  <a:gd name="T51" fmla="*/ 149 h 166"/>
                  <a:gd name="T52" fmla="*/ 151 w 298"/>
                  <a:gd name="T53" fmla="*/ 149 h 166"/>
                  <a:gd name="T54" fmla="*/ 61 w 298"/>
                  <a:gd name="T55" fmla="*/ 88 h 166"/>
                  <a:gd name="T56" fmla="*/ 157 w 298"/>
                  <a:gd name="T57" fmla="*/ 126 h 166"/>
                  <a:gd name="T58" fmla="*/ 214 w 298"/>
                  <a:gd name="T59" fmla="*/ 121 h 166"/>
                  <a:gd name="T60" fmla="*/ 214 w 298"/>
                  <a:gd name="T61" fmla="*/ 124 h 166"/>
                  <a:gd name="T62" fmla="*/ 151 w 298"/>
                  <a:gd name="T63" fmla="*/ 130 h 166"/>
                  <a:gd name="T64" fmla="*/ 151 w 298"/>
                  <a:gd name="T65" fmla="*/ 130 h 166"/>
                  <a:gd name="T66" fmla="*/ 161 w 298"/>
                  <a:gd name="T67" fmla="*/ 128 h 166"/>
                  <a:gd name="T68" fmla="*/ 157 w 298"/>
                  <a:gd name="T69" fmla="*/ 132 h 166"/>
                  <a:gd name="T70" fmla="*/ 153 w 298"/>
                  <a:gd name="T71" fmla="*/ 140 h 166"/>
                  <a:gd name="T72" fmla="*/ 226 w 298"/>
                  <a:gd name="T73" fmla="*/ 159 h 166"/>
                  <a:gd name="T74" fmla="*/ 226 w 298"/>
                  <a:gd name="T75" fmla="*/ 163 h 166"/>
                  <a:gd name="T76" fmla="*/ 226 w 298"/>
                  <a:gd name="T77" fmla="*/ 140 h 166"/>
                  <a:gd name="T78" fmla="*/ 298 w 298"/>
                  <a:gd name="T79" fmla="*/ 126 h 166"/>
                  <a:gd name="T80" fmla="*/ 281 w 298"/>
                  <a:gd name="T81" fmla="*/ 107 h 166"/>
                  <a:gd name="T82" fmla="*/ 272 w 298"/>
                  <a:gd name="T83" fmla="*/ 103 h 166"/>
                  <a:gd name="T84" fmla="*/ 249 w 298"/>
                  <a:gd name="T85" fmla="*/ 100 h 166"/>
                  <a:gd name="T86" fmla="*/ 237 w 298"/>
                  <a:gd name="T87" fmla="*/ 119 h 166"/>
                  <a:gd name="T88" fmla="*/ 228 w 298"/>
                  <a:gd name="T89" fmla="*/ 132 h 166"/>
                  <a:gd name="T90" fmla="*/ 233 w 298"/>
                  <a:gd name="T91" fmla="*/ 138 h 166"/>
                  <a:gd name="T92" fmla="*/ 233 w 298"/>
                  <a:gd name="T93" fmla="*/ 149 h 166"/>
                  <a:gd name="T94" fmla="*/ 233 w 298"/>
                  <a:gd name="T95" fmla="*/ 161 h 166"/>
                  <a:gd name="T96" fmla="*/ 254 w 298"/>
                  <a:gd name="T97" fmla="*/ 149 h 166"/>
                  <a:gd name="T98" fmla="*/ 260 w 298"/>
                  <a:gd name="T99" fmla="*/ 149 h 166"/>
                  <a:gd name="T100" fmla="*/ 275 w 298"/>
                  <a:gd name="T101" fmla="*/ 163 h 166"/>
                  <a:gd name="T102" fmla="*/ 287 w 298"/>
                  <a:gd name="T103" fmla="*/ 155 h 166"/>
                  <a:gd name="T104" fmla="*/ 289 w 298"/>
                  <a:gd name="T105" fmla="*/ 149 h 166"/>
                  <a:gd name="T106" fmla="*/ 296 w 298"/>
                  <a:gd name="T107" fmla="*/ 132 h 166"/>
                  <a:gd name="T108" fmla="*/ 182 w 298"/>
                  <a:gd name="T109" fmla="*/ 126 h 166"/>
                  <a:gd name="T110" fmla="*/ 184 w 298"/>
                  <a:gd name="T111" fmla="*/ 132 h 166"/>
                  <a:gd name="T112" fmla="*/ 216 w 298"/>
                  <a:gd name="T113" fmla="*/ 126 h 166"/>
                  <a:gd name="T114" fmla="*/ 214 w 298"/>
                  <a:gd name="T115" fmla="*/ 136 h 166"/>
                  <a:gd name="T116" fmla="*/ 218 w 298"/>
                  <a:gd name="T117" fmla="*/ 134 h 166"/>
                  <a:gd name="T118" fmla="*/ 216 w 298"/>
                  <a:gd name="T119" fmla="*/ 138 h 166"/>
                  <a:gd name="T120" fmla="*/ 218 w 298"/>
                  <a:gd name="T121" fmla="*/ 140 h 166"/>
                  <a:gd name="T122" fmla="*/ 220 w 298"/>
                  <a:gd name="T123" fmla="*/ 13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8" h="166">
                    <a:moveTo>
                      <a:pt x="151" y="147"/>
                    </a:moveTo>
                    <a:lnTo>
                      <a:pt x="151" y="145"/>
                    </a:lnTo>
                    <a:lnTo>
                      <a:pt x="151" y="142"/>
                    </a:lnTo>
                    <a:lnTo>
                      <a:pt x="151" y="142"/>
                    </a:lnTo>
                    <a:lnTo>
                      <a:pt x="149" y="140"/>
                    </a:lnTo>
                    <a:lnTo>
                      <a:pt x="149" y="140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7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3" y="138"/>
                    </a:lnTo>
                    <a:lnTo>
                      <a:pt x="138" y="136"/>
                    </a:lnTo>
                    <a:lnTo>
                      <a:pt x="138" y="134"/>
                    </a:lnTo>
                    <a:lnTo>
                      <a:pt x="138" y="130"/>
                    </a:lnTo>
                    <a:lnTo>
                      <a:pt x="145" y="113"/>
                    </a:lnTo>
                    <a:lnTo>
                      <a:pt x="149" y="107"/>
                    </a:lnTo>
                    <a:lnTo>
                      <a:pt x="151" y="105"/>
                    </a:lnTo>
                    <a:lnTo>
                      <a:pt x="153" y="105"/>
                    </a:lnTo>
                    <a:lnTo>
                      <a:pt x="153" y="105"/>
                    </a:lnTo>
                    <a:lnTo>
                      <a:pt x="157" y="103"/>
                    </a:lnTo>
                    <a:lnTo>
                      <a:pt x="157" y="103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5" y="100"/>
                    </a:lnTo>
                    <a:lnTo>
                      <a:pt x="153" y="100"/>
                    </a:lnTo>
                    <a:lnTo>
                      <a:pt x="147" y="98"/>
                    </a:lnTo>
                    <a:lnTo>
                      <a:pt x="134" y="96"/>
                    </a:lnTo>
                    <a:lnTo>
                      <a:pt x="124" y="92"/>
                    </a:lnTo>
                    <a:lnTo>
                      <a:pt x="122" y="92"/>
                    </a:lnTo>
                    <a:lnTo>
                      <a:pt x="122" y="92"/>
                    </a:lnTo>
                    <a:lnTo>
                      <a:pt x="120" y="92"/>
                    </a:lnTo>
                    <a:lnTo>
                      <a:pt x="117" y="92"/>
                    </a:lnTo>
                    <a:lnTo>
                      <a:pt x="115" y="92"/>
                    </a:lnTo>
                    <a:lnTo>
                      <a:pt x="111" y="88"/>
                    </a:lnTo>
                    <a:lnTo>
                      <a:pt x="109" y="84"/>
                    </a:lnTo>
                    <a:lnTo>
                      <a:pt x="107" y="82"/>
                    </a:lnTo>
                    <a:lnTo>
                      <a:pt x="101" y="65"/>
                    </a:lnTo>
                    <a:lnTo>
                      <a:pt x="97" y="48"/>
                    </a:lnTo>
                    <a:lnTo>
                      <a:pt x="97" y="44"/>
                    </a:lnTo>
                    <a:lnTo>
                      <a:pt x="99" y="37"/>
                    </a:lnTo>
                    <a:lnTo>
                      <a:pt x="99" y="37"/>
                    </a:lnTo>
                    <a:lnTo>
                      <a:pt x="99" y="35"/>
                    </a:lnTo>
                    <a:lnTo>
                      <a:pt x="92" y="31"/>
                    </a:lnTo>
                    <a:lnTo>
                      <a:pt x="92" y="29"/>
                    </a:lnTo>
                    <a:lnTo>
                      <a:pt x="94" y="29"/>
                    </a:lnTo>
                    <a:lnTo>
                      <a:pt x="94" y="27"/>
                    </a:lnTo>
                    <a:lnTo>
                      <a:pt x="92" y="27"/>
                    </a:lnTo>
                    <a:lnTo>
                      <a:pt x="92" y="27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0" y="25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4" y="12"/>
                    </a:lnTo>
                    <a:lnTo>
                      <a:pt x="84" y="10"/>
                    </a:lnTo>
                    <a:lnTo>
                      <a:pt x="86" y="10"/>
                    </a:lnTo>
                    <a:lnTo>
                      <a:pt x="86" y="10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3" y="2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5" y="2"/>
                    </a:lnTo>
                    <a:lnTo>
                      <a:pt x="63" y="4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5" y="6"/>
                    </a:lnTo>
                    <a:lnTo>
                      <a:pt x="55" y="6"/>
                    </a:lnTo>
                    <a:lnTo>
                      <a:pt x="57" y="8"/>
                    </a:lnTo>
                    <a:lnTo>
                      <a:pt x="57" y="8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9" y="19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61" y="25"/>
                    </a:lnTo>
                    <a:lnTo>
                      <a:pt x="63" y="27"/>
                    </a:lnTo>
                    <a:lnTo>
                      <a:pt x="63" y="29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7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0" y="23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53" y="16"/>
                    </a:lnTo>
                    <a:lnTo>
                      <a:pt x="55" y="14"/>
                    </a:lnTo>
                    <a:lnTo>
                      <a:pt x="50" y="14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4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9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21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3" y="31"/>
                    </a:lnTo>
                    <a:lnTo>
                      <a:pt x="15" y="35"/>
                    </a:lnTo>
                    <a:lnTo>
                      <a:pt x="4" y="40"/>
                    </a:lnTo>
                    <a:lnTo>
                      <a:pt x="2" y="42"/>
                    </a:lnTo>
                    <a:lnTo>
                      <a:pt x="0" y="44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6" y="54"/>
                    </a:lnTo>
                    <a:lnTo>
                      <a:pt x="9" y="54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5" y="58"/>
                    </a:lnTo>
                    <a:lnTo>
                      <a:pt x="15" y="61"/>
                    </a:lnTo>
                    <a:lnTo>
                      <a:pt x="17" y="61"/>
                    </a:lnTo>
                    <a:lnTo>
                      <a:pt x="21" y="58"/>
                    </a:lnTo>
                    <a:lnTo>
                      <a:pt x="27" y="5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32" y="58"/>
                    </a:lnTo>
                    <a:lnTo>
                      <a:pt x="34" y="56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54"/>
                    </a:lnTo>
                    <a:lnTo>
                      <a:pt x="44" y="56"/>
                    </a:lnTo>
                    <a:lnTo>
                      <a:pt x="44" y="58"/>
                    </a:lnTo>
                    <a:lnTo>
                      <a:pt x="46" y="58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3" y="58"/>
                    </a:lnTo>
                    <a:lnTo>
                      <a:pt x="53" y="58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61" y="63"/>
                    </a:lnTo>
                    <a:lnTo>
                      <a:pt x="61" y="63"/>
                    </a:lnTo>
                    <a:lnTo>
                      <a:pt x="63" y="63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3" y="73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5" y="79"/>
                    </a:lnTo>
                    <a:lnTo>
                      <a:pt x="65" y="84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76" y="90"/>
                    </a:lnTo>
                    <a:lnTo>
                      <a:pt x="76" y="94"/>
                    </a:lnTo>
                    <a:lnTo>
                      <a:pt x="76" y="98"/>
                    </a:lnTo>
                    <a:lnTo>
                      <a:pt x="73" y="103"/>
                    </a:lnTo>
                    <a:lnTo>
                      <a:pt x="71" y="107"/>
                    </a:lnTo>
                    <a:lnTo>
                      <a:pt x="73" y="111"/>
                    </a:lnTo>
                    <a:lnTo>
                      <a:pt x="73" y="115"/>
                    </a:lnTo>
                    <a:lnTo>
                      <a:pt x="80" y="126"/>
                    </a:lnTo>
                    <a:lnTo>
                      <a:pt x="82" y="126"/>
                    </a:lnTo>
                    <a:lnTo>
                      <a:pt x="88" y="126"/>
                    </a:lnTo>
                    <a:lnTo>
                      <a:pt x="90" y="126"/>
                    </a:lnTo>
                    <a:lnTo>
                      <a:pt x="109" y="134"/>
                    </a:lnTo>
                    <a:lnTo>
                      <a:pt x="115" y="138"/>
                    </a:lnTo>
                    <a:lnTo>
                      <a:pt x="115" y="138"/>
                    </a:lnTo>
                    <a:lnTo>
                      <a:pt x="122" y="138"/>
                    </a:lnTo>
                    <a:lnTo>
                      <a:pt x="124" y="138"/>
                    </a:lnTo>
                    <a:lnTo>
                      <a:pt x="124" y="140"/>
                    </a:lnTo>
                    <a:lnTo>
                      <a:pt x="126" y="142"/>
                    </a:lnTo>
                    <a:lnTo>
                      <a:pt x="126" y="142"/>
                    </a:lnTo>
                    <a:lnTo>
                      <a:pt x="128" y="145"/>
                    </a:lnTo>
                    <a:lnTo>
                      <a:pt x="128" y="145"/>
                    </a:lnTo>
                    <a:lnTo>
                      <a:pt x="130" y="147"/>
                    </a:lnTo>
                    <a:lnTo>
                      <a:pt x="130" y="149"/>
                    </a:lnTo>
                    <a:lnTo>
                      <a:pt x="130" y="151"/>
                    </a:lnTo>
                    <a:lnTo>
                      <a:pt x="132" y="151"/>
                    </a:lnTo>
                    <a:lnTo>
                      <a:pt x="134" y="151"/>
                    </a:lnTo>
                    <a:lnTo>
                      <a:pt x="134" y="151"/>
                    </a:lnTo>
                    <a:lnTo>
                      <a:pt x="134" y="151"/>
                    </a:lnTo>
                    <a:lnTo>
                      <a:pt x="136" y="149"/>
                    </a:lnTo>
                    <a:lnTo>
                      <a:pt x="138" y="149"/>
                    </a:lnTo>
                    <a:lnTo>
                      <a:pt x="143" y="149"/>
                    </a:lnTo>
                    <a:lnTo>
                      <a:pt x="145" y="149"/>
                    </a:lnTo>
                    <a:lnTo>
                      <a:pt x="145" y="151"/>
                    </a:lnTo>
                    <a:lnTo>
                      <a:pt x="145" y="151"/>
                    </a:lnTo>
                    <a:lnTo>
                      <a:pt x="147" y="149"/>
                    </a:lnTo>
                    <a:lnTo>
                      <a:pt x="147" y="151"/>
                    </a:lnTo>
                    <a:lnTo>
                      <a:pt x="147" y="151"/>
                    </a:lnTo>
                    <a:lnTo>
                      <a:pt x="149" y="151"/>
                    </a:lnTo>
                    <a:lnTo>
                      <a:pt x="149" y="151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3" y="149"/>
                    </a:lnTo>
                    <a:lnTo>
                      <a:pt x="153" y="149"/>
                    </a:lnTo>
                    <a:lnTo>
                      <a:pt x="151" y="147"/>
                    </a:lnTo>
                    <a:close/>
                    <a:moveTo>
                      <a:pt x="61" y="86"/>
                    </a:moveTo>
                    <a:lnTo>
                      <a:pt x="61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6"/>
                    </a:lnTo>
                    <a:lnTo>
                      <a:pt x="63" y="86"/>
                    </a:lnTo>
                    <a:lnTo>
                      <a:pt x="63" y="86"/>
                    </a:lnTo>
                    <a:lnTo>
                      <a:pt x="61" y="86"/>
                    </a:lnTo>
                    <a:close/>
                    <a:moveTo>
                      <a:pt x="155" y="126"/>
                    </a:moveTo>
                    <a:lnTo>
                      <a:pt x="155" y="128"/>
                    </a:lnTo>
                    <a:lnTo>
                      <a:pt x="157" y="128"/>
                    </a:lnTo>
                    <a:lnTo>
                      <a:pt x="157" y="126"/>
                    </a:lnTo>
                    <a:lnTo>
                      <a:pt x="155" y="126"/>
                    </a:lnTo>
                    <a:close/>
                    <a:moveTo>
                      <a:pt x="214" y="126"/>
                    </a:moveTo>
                    <a:lnTo>
                      <a:pt x="216" y="126"/>
                    </a:lnTo>
                    <a:lnTo>
                      <a:pt x="216" y="126"/>
                    </a:lnTo>
                    <a:lnTo>
                      <a:pt x="216" y="124"/>
                    </a:lnTo>
                    <a:lnTo>
                      <a:pt x="216" y="124"/>
                    </a:lnTo>
                    <a:lnTo>
                      <a:pt x="216" y="124"/>
                    </a:lnTo>
                    <a:lnTo>
                      <a:pt x="216" y="121"/>
                    </a:lnTo>
                    <a:lnTo>
                      <a:pt x="214" y="121"/>
                    </a:lnTo>
                    <a:lnTo>
                      <a:pt x="214" y="121"/>
                    </a:lnTo>
                    <a:lnTo>
                      <a:pt x="214" y="121"/>
                    </a:lnTo>
                    <a:lnTo>
                      <a:pt x="212" y="124"/>
                    </a:lnTo>
                    <a:lnTo>
                      <a:pt x="212" y="124"/>
                    </a:lnTo>
                    <a:lnTo>
                      <a:pt x="212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4" y="124"/>
                    </a:lnTo>
                    <a:lnTo>
                      <a:pt x="212" y="124"/>
                    </a:lnTo>
                    <a:lnTo>
                      <a:pt x="212" y="124"/>
                    </a:lnTo>
                    <a:lnTo>
                      <a:pt x="212" y="126"/>
                    </a:lnTo>
                    <a:lnTo>
                      <a:pt x="212" y="126"/>
                    </a:lnTo>
                    <a:lnTo>
                      <a:pt x="214" y="126"/>
                    </a:lnTo>
                    <a:close/>
                    <a:moveTo>
                      <a:pt x="151" y="130"/>
                    </a:moveTo>
                    <a:lnTo>
                      <a:pt x="151" y="130"/>
                    </a:lnTo>
                    <a:lnTo>
                      <a:pt x="151" y="130"/>
                    </a:lnTo>
                    <a:lnTo>
                      <a:pt x="149" y="130"/>
                    </a:lnTo>
                    <a:lnTo>
                      <a:pt x="149" y="132"/>
                    </a:lnTo>
                    <a:lnTo>
                      <a:pt x="151" y="132"/>
                    </a:lnTo>
                    <a:lnTo>
                      <a:pt x="151" y="132"/>
                    </a:lnTo>
                    <a:lnTo>
                      <a:pt x="151" y="132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1" y="130"/>
                    </a:lnTo>
                    <a:close/>
                    <a:moveTo>
                      <a:pt x="182" y="88"/>
                    </a:moveTo>
                    <a:lnTo>
                      <a:pt x="182" y="88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8"/>
                    </a:lnTo>
                    <a:close/>
                    <a:moveTo>
                      <a:pt x="161" y="128"/>
                    </a:moveTo>
                    <a:lnTo>
                      <a:pt x="161" y="128"/>
                    </a:lnTo>
                    <a:lnTo>
                      <a:pt x="161" y="128"/>
                    </a:lnTo>
                    <a:lnTo>
                      <a:pt x="159" y="128"/>
                    </a:lnTo>
                    <a:lnTo>
                      <a:pt x="161" y="128"/>
                    </a:lnTo>
                    <a:close/>
                    <a:moveTo>
                      <a:pt x="168" y="134"/>
                    </a:moveTo>
                    <a:lnTo>
                      <a:pt x="166" y="134"/>
                    </a:lnTo>
                    <a:lnTo>
                      <a:pt x="161" y="134"/>
                    </a:lnTo>
                    <a:lnTo>
                      <a:pt x="159" y="132"/>
                    </a:lnTo>
                    <a:lnTo>
                      <a:pt x="157" y="132"/>
                    </a:lnTo>
                    <a:lnTo>
                      <a:pt x="157" y="132"/>
                    </a:lnTo>
                    <a:lnTo>
                      <a:pt x="155" y="132"/>
                    </a:lnTo>
                    <a:lnTo>
                      <a:pt x="153" y="134"/>
                    </a:lnTo>
                    <a:lnTo>
                      <a:pt x="151" y="134"/>
                    </a:lnTo>
                    <a:lnTo>
                      <a:pt x="151" y="136"/>
                    </a:lnTo>
                    <a:lnTo>
                      <a:pt x="151" y="136"/>
                    </a:lnTo>
                    <a:lnTo>
                      <a:pt x="151" y="138"/>
                    </a:lnTo>
                    <a:lnTo>
                      <a:pt x="149" y="138"/>
                    </a:lnTo>
                    <a:lnTo>
                      <a:pt x="153" y="140"/>
                    </a:lnTo>
                    <a:lnTo>
                      <a:pt x="157" y="142"/>
                    </a:lnTo>
                    <a:lnTo>
                      <a:pt x="159" y="142"/>
                    </a:lnTo>
                    <a:lnTo>
                      <a:pt x="164" y="145"/>
                    </a:lnTo>
                    <a:lnTo>
                      <a:pt x="164" y="145"/>
                    </a:lnTo>
                    <a:lnTo>
                      <a:pt x="166" y="142"/>
                    </a:lnTo>
                    <a:lnTo>
                      <a:pt x="166" y="140"/>
                    </a:lnTo>
                    <a:lnTo>
                      <a:pt x="168" y="136"/>
                    </a:lnTo>
                    <a:lnTo>
                      <a:pt x="168" y="134"/>
                    </a:lnTo>
                    <a:close/>
                    <a:moveTo>
                      <a:pt x="226" y="159"/>
                    </a:moveTo>
                    <a:lnTo>
                      <a:pt x="226" y="159"/>
                    </a:lnTo>
                    <a:lnTo>
                      <a:pt x="224" y="159"/>
                    </a:lnTo>
                    <a:lnTo>
                      <a:pt x="224" y="161"/>
                    </a:lnTo>
                    <a:lnTo>
                      <a:pt x="224" y="163"/>
                    </a:lnTo>
                    <a:lnTo>
                      <a:pt x="224" y="166"/>
                    </a:lnTo>
                    <a:lnTo>
                      <a:pt x="226" y="166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26" y="163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8" y="161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6" y="159"/>
                    </a:lnTo>
                    <a:close/>
                    <a:moveTo>
                      <a:pt x="224" y="140"/>
                    </a:moveTo>
                    <a:lnTo>
                      <a:pt x="226" y="140"/>
                    </a:lnTo>
                    <a:lnTo>
                      <a:pt x="226" y="140"/>
                    </a:lnTo>
                    <a:lnTo>
                      <a:pt x="226" y="138"/>
                    </a:lnTo>
                    <a:lnTo>
                      <a:pt x="226" y="138"/>
                    </a:lnTo>
                    <a:lnTo>
                      <a:pt x="224" y="138"/>
                    </a:lnTo>
                    <a:lnTo>
                      <a:pt x="224" y="138"/>
                    </a:lnTo>
                    <a:lnTo>
                      <a:pt x="224" y="140"/>
                    </a:lnTo>
                    <a:lnTo>
                      <a:pt x="224" y="142"/>
                    </a:lnTo>
                    <a:lnTo>
                      <a:pt x="224" y="140"/>
                    </a:lnTo>
                    <a:close/>
                    <a:moveTo>
                      <a:pt x="298" y="126"/>
                    </a:moveTo>
                    <a:lnTo>
                      <a:pt x="296" y="121"/>
                    </a:lnTo>
                    <a:lnTo>
                      <a:pt x="296" y="119"/>
                    </a:lnTo>
                    <a:lnTo>
                      <a:pt x="289" y="111"/>
                    </a:lnTo>
                    <a:lnTo>
                      <a:pt x="287" y="111"/>
                    </a:lnTo>
                    <a:lnTo>
                      <a:pt x="285" y="111"/>
                    </a:lnTo>
                    <a:lnTo>
                      <a:pt x="285" y="111"/>
                    </a:lnTo>
                    <a:lnTo>
                      <a:pt x="285" y="109"/>
                    </a:lnTo>
                    <a:lnTo>
                      <a:pt x="283" y="107"/>
                    </a:lnTo>
                    <a:lnTo>
                      <a:pt x="281" y="107"/>
                    </a:lnTo>
                    <a:lnTo>
                      <a:pt x="281" y="107"/>
                    </a:lnTo>
                    <a:lnTo>
                      <a:pt x="281" y="105"/>
                    </a:lnTo>
                    <a:lnTo>
                      <a:pt x="279" y="105"/>
                    </a:lnTo>
                    <a:lnTo>
                      <a:pt x="277" y="103"/>
                    </a:lnTo>
                    <a:lnTo>
                      <a:pt x="275" y="105"/>
                    </a:lnTo>
                    <a:lnTo>
                      <a:pt x="275" y="105"/>
                    </a:lnTo>
                    <a:lnTo>
                      <a:pt x="275" y="109"/>
                    </a:lnTo>
                    <a:lnTo>
                      <a:pt x="272" y="109"/>
                    </a:lnTo>
                    <a:lnTo>
                      <a:pt x="272" y="103"/>
                    </a:lnTo>
                    <a:lnTo>
                      <a:pt x="270" y="103"/>
                    </a:lnTo>
                    <a:lnTo>
                      <a:pt x="268" y="100"/>
                    </a:lnTo>
                    <a:lnTo>
                      <a:pt x="264" y="100"/>
                    </a:lnTo>
                    <a:lnTo>
                      <a:pt x="262" y="100"/>
                    </a:lnTo>
                    <a:lnTo>
                      <a:pt x="260" y="100"/>
                    </a:lnTo>
                    <a:lnTo>
                      <a:pt x="256" y="98"/>
                    </a:lnTo>
                    <a:lnTo>
                      <a:pt x="254" y="96"/>
                    </a:lnTo>
                    <a:lnTo>
                      <a:pt x="254" y="98"/>
                    </a:lnTo>
                    <a:lnTo>
                      <a:pt x="249" y="100"/>
                    </a:lnTo>
                    <a:lnTo>
                      <a:pt x="249" y="100"/>
                    </a:lnTo>
                    <a:lnTo>
                      <a:pt x="247" y="100"/>
                    </a:lnTo>
                    <a:lnTo>
                      <a:pt x="245" y="100"/>
                    </a:lnTo>
                    <a:lnTo>
                      <a:pt x="243" y="100"/>
                    </a:lnTo>
                    <a:lnTo>
                      <a:pt x="239" y="100"/>
                    </a:lnTo>
                    <a:lnTo>
                      <a:pt x="237" y="103"/>
                    </a:lnTo>
                    <a:lnTo>
                      <a:pt x="237" y="111"/>
                    </a:lnTo>
                    <a:lnTo>
                      <a:pt x="237" y="117"/>
                    </a:lnTo>
                    <a:lnTo>
                      <a:pt x="237" y="119"/>
                    </a:lnTo>
                    <a:lnTo>
                      <a:pt x="235" y="119"/>
                    </a:lnTo>
                    <a:lnTo>
                      <a:pt x="233" y="121"/>
                    </a:lnTo>
                    <a:lnTo>
                      <a:pt x="233" y="121"/>
                    </a:lnTo>
                    <a:lnTo>
                      <a:pt x="233" y="124"/>
                    </a:lnTo>
                    <a:lnTo>
                      <a:pt x="233" y="128"/>
                    </a:lnTo>
                    <a:lnTo>
                      <a:pt x="233" y="130"/>
                    </a:lnTo>
                    <a:lnTo>
                      <a:pt x="231" y="130"/>
                    </a:lnTo>
                    <a:lnTo>
                      <a:pt x="231" y="130"/>
                    </a:lnTo>
                    <a:lnTo>
                      <a:pt x="228" y="132"/>
                    </a:lnTo>
                    <a:lnTo>
                      <a:pt x="228" y="132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28" y="134"/>
                    </a:lnTo>
                    <a:lnTo>
                      <a:pt x="231" y="134"/>
                    </a:lnTo>
                    <a:lnTo>
                      <a:pt x="233" y="134"/>
                    </a:lnTo>
                    <a:lnTo>
                      <a:pt x="233" y="134"/>
                    </a:lnTo>
                    <a:lnTo>
                      <a:pt x="233" y="136"/>
                    </a:lnTo>
                    <a:lnTo>
                      <a:pt x="233" y="138"/>
                    </a:lnTo>
                    <a:lnTo>
                      <a:pt x="231" y="140"/>
                    </a:lnTo>
                    <a:lnTo>
                      <a:pt x="231" y="140"/>
                    </a:lnTo>
                    <a:lnTo>
                      <a:pt x="231" y="142"/>
                    </a:lnTo>
                    <a:lnTo>
                      <a:pt x="231" y="142"/>
                    </a:lnTo>
                    <a:lnTo>
                      <a:pt x="231" y="145"/>
                    </a:lnTo>
                    <a:lnTo>
                      <a:pt x="233" y="145"/>
                    </a:lnTo>
                    <a:lnTo>
                      <a:pt x="233" y="147"/>
                    </a:lnTo>
                    <a:lnTo>
                      <a:pt x="233" y="147"/>
                    </a:lnTo>
                    <a:lnTo>
                      <a:pt x="233" y="149"/>
                    </a:lnTo>
                    <a:lnTo>
                      <a:pt x="233" y="149"/>
                    </a:lnTo>
                    <a:lnTo>
                      <a:pt x="235" y="151"/>
                    </a:lnTo>
                    <a:lnTo>
                      <a:pt x="235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7" y="153"/>
                    </a:lnTo>
                    <a:lnTo>
                      <a:pt x="233" y="157"/>
                    </a:lnTo>
                    <a:lnTo>
                      <a:pt x="233" y="161"/>
                    </a:lnTo>
                    <a:lnTo>
                      <a:pt x="233" y="163"/>
                    </a:lnTo>
                    <a:lnTo>
                      <a:pt x="235" y="163"/>
                    </a:lnTo>
                    <a:lnTo>
                      <a:pt x="239" y="163"/>
                    </a:lnTo>
                    <a:lnTo>
                      <a:pt x="241" y="159"/>
                    </a:lnTo>
                    <a:lnTo>
                      <a:pt x="247" y="159"/>
                    </a:lnTo>
                    <a:lnTo>
                      <a:pt x="254" y="157"/>
                    </a:lnTo>
                    <a:lnTo>
                      <a:pt x="256" y="155"/>
                    </a:lnTo>
                    <a:lnTo>
                      <a:pt x="256" y="151"/>
                    </a:lnTo>
                    <a:lnTo>
                      <a:pt x="254" y="149"/>
                    </a:lnTo>
                    <a:lnTo>
                      <a:pt x="254" y="149"/>
                    </a:lnTo>
                    <a:lnTo>
                      <a:pt x="256" y="147"/>
                    </a:lnTo>
                    <a:lnTo>
                      <a:pt x="258" y="147"/>
                    </a:lnTo>
                    <a:lnTo>
                      <a:pt x="258" y="147"/>
                    </a:lnTo>
                    <a:lnTo>
                      <a:pt x="258" y="147"/>
                    </a:lnTo>
                    <a:lnTo>
                      <a:pt x="260" y="147"/>
                    </a:lnTo>
                    <a:lnTo>
                      <a:pt x="260" y="149"/>
                    </a:lnTo>
                    <a:lnTo>
                      <a:pt x="260" y="149"/>
                    </a:lnTo>
                    <a:lnTo>
                      <a:pt x="260" y="149"/>
                    </a:lnTo>
                    <a:lnTo>
                      <a:pt x="260" y="149"/>
                    </a:lnTo>
                    <a:lnTo>
                      <a:pt x="264" y="155"/>
                    </a:lnTo>
                    <a:lnTo>
                      <a:pt x="266" y="155"/>
                    </a:lnTo>
                    <a:lnTo>
                      <a:pt x="268" y="157"/>
                    </a:lnTo>
                    <a:lnTo>
                      <a:pt x="268" y="161"/>
                    </a:lnTo>
                    <a:lnTo>
                      <a:pt x="268" y="163"/>
                    </a:lnTo>
                    <a:lnTo>
                      <a:pt x="270" y="163"/>
                    </a:lnTo>
                    <a:lnTo>
                      <a:pt x="270" y="163"/>
                    </a:lnTo>
                    <a:lnTo>
                      <a:pt x="275" y="163"/>
                    </a:lnTo>
                    <a:lnTo>
                      <a:pt x="277" y="163"/>
                    </a:lnTo>
                    <a:lnTo>
                      <a:pt x="277" y="163"/>
                    </a:lnTo>
                    <a:lnTo>
                      <a:pt x="277" y="159"/>
                    </a:lnTo>
                    <a:lnTo>
                      <a:pt x="277" y="157"/>
                    </a:lnTo>
                    <a:lnTo>
                      <a:pt x="279" y="157"/>
                    </a:lnTo>
                    <a:lnTo>
                      <a:pt x="281" y="157"/>
                    </a:lnTo>
                    <a:lnTo>
                      <a:pt x="283" y="157"/>
                    </a:lnTo>
                    <a:lnTo>
                      <a:pt x="285" y="155"/>
                    </a:lnTo>
                    <a:lnTo>
                      <a:pt x="287" y="155"/>
                    </a:lnTo>
                    <a:lnTo>
                      <a:pt x="289" y="155"/>
                    </a:lnTo>
                    <a:lnTo>
                      <a:pt x="289" y="153"/>
                    </a:lnTo>
                    <a:lnTo>
                      <a:pt x="287" y="153"/>
                    </a:lnTo>
                    <a:lnTo>
                      <a:pt x="287" y="151"/>
                    </a:lnTo>
                    <a:lnTo>
                      <a:pt x="287" y="151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9"/>
                    </a:lnTo>
                    <a:lnTo>
                      <a:pt x="289" y="147"/>
                    </a:lnTo>
                    <a:lnTo>
                      <a:pt x="289" y="145"/>
                    </a:lnTo>
                    <a:lnTo>
                      <a:pt x="289" y="145"/>
                    </a:lnTo>
                    <a:lnTo>
                      <a:pt x="289" y="142"/>
                    </a:lnTo>
                    <a:lnTo>
                      <a:pt x="289" y="142"/>
                    </a:lnTo>
                    <a:lnTo>
                      <a:pt x="291" y="140"/>
                    </a:lnTo>
                    <a:lnTo>
                      <a:pt x="293" y="134"/>
                    </a:lnTo>
                    <a:lnTo>
                      <a:pt x="296" y="132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8" y="130"/>
                    </a:lnTo>
                    <a:lnTo>
                      <a:pt x="298" y="128"/>
                    </a:lnTo>
                    <a:lnTo>
                      <a:pt x="298" y="126"/>
                    </a:lnTo>
                    <a:close/>
                    <a:moveTo>
                      <a:pt x="182" y="126"/>
                    </a:move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0" y="126"/>
                    </a:lnTo>
                    <a:lnTo>
                      <a:pt x="178" y="128"/>
                    </a:lnTo>
                    <a:lnTo>
                      <a:pt x="178" y="130"/>
                    </a:lnTo>
                    <a:lnTo>
                      <a:pt x="178" y="132"/>
                    </a:lnTo>
                    <a:lnTo>
                      <a:pt x="180" y="132"/>
                    </a:lnTo>
                    <a:lnTo>
                      <a:pt x="182" y="132"/>
                    </a:lnTo>
                    <a:lnTo>
                      <a:pt x="182" y="132"/>
                    </a:lnTo>
                    <a:lnTo>
                      <a:pt x="184" y="134"/>
                    </a:lnTo>
                    <a:lnTo>
                      <a:pt x="184" y="132"/>
                    </a:lnTo>
                    <a:lnTo>
                      <a:pt x="184" y="130"/>
                    </a:lnTo>
                    <a:lnTo>
                      <a:pt x="184" y="128"/>
                    </a:lnTo>
                    <a:lnTo>
                      <a:pt x="184" y="126"/>
                    </a:lnTo>
                    <a:lnTo>
                      <a:pt x="182" y="126"/>
                    </a:lnTo>
                    <a:close/>
                    <a:moveTo>
                      <a:pt x="222" y="126"/>
                    </a:moveTo>
                    <a:lnTo>
                      <a:pt x="222" y="126"/>
                    </a:lnTo>
                    <a:lnTo>
                      <a:pt x="222" y="126"/>
                    </a:lnTo>
                    <a:lnTo>
                      <a:pt x="220" y="126"/>
                    </a:lnTo>
                    <a:lnTo>
                      <a:pt x="216" y="126"/>
                    </a:lnTo>
                    <a:lnTo>
                      <a:pt x="214" y="128"/>
                    </a:lnTo>
                    <a:lnTo>
                      <a:pt x="214" y="130"/>
                    </a:lnTo>
                    <a:lnTo>
                      <a:pt x="212" y="130"/>
                    </a:lnTo>
                    <a:lnTo>
                      <a:pt x="210" y="130"/>
                    </a:lnTo>
                    <a:lnTo>
                      <a:pt x="210" y="130"/>
                    </a:lnTo>
                    <a:lnTo>
                      <a:pt x="208" y="130"/>
                    </a:lnTo>
                    <a:lnTo>
                      <a:pt x="212" y="132"/>
                    </a:lnTo>
                    <a:lnTo>
                      <a:pt x="214" y="136"/>
                    </a:lnTo>
                    <a:lnTo>
                      <a:pt x="214" y="136"/>
                    </a:lnTo>
                    <a:lnTo>
                      <a:pt x="216" y="134"/>
                    </a:lnTo>
                    <a:lnTo>
                      <a:pt x="220" y="134"/>
                    </a:lnTo>
                    <a:lnTo>
                      <a:pt x="222" y="132"/>
                    </a:lnTo>
                    <a:lnTo>
                      <a:pt x="222" y="130"/>
                    </a:lnTo>
                    <a:lnTo>
                      <a:pt x="224" y="128"/>
                    </a:lnTo>
                    <a:lnTo>
                      <a:pt x="222" y="128"/>
                    </a:lnTo>
                    <a:lnTo>
                      <a:pt x="222" y="126"/>
                    </a:lnTo>
                    <a:close/>
                    <a:moveTo>
                      <a:pt x="218" y="134"/>
                    </a:moveTo>
                    <a:lnTo>
                      <a:pt x="218" y="134"/>
                    </a:lnTo>
                    <a:lnTo>
                      <a:pt x="218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6" y="136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38"/>
                    </a:lnTo>
                    <a:lnTo>
                      <a:pt x="216" y="140"/>
                    </a:lnTo>
                    <a:lnTo>
                      <a:pt x="216" y="140"/>
                    </a:lnTo>
                    <a:lnTo>
                      <a:pt x="216" y="140"/>
                    </a:lnTo>
                    <a:lnTo>
                      <a:pt x="218" y="140"/>
                    </a:lnTo>
                    <a:lnTo>
                      <a:pt x="216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38"/>
                    </a:lnTo>
                    <a:lnTo>
                      <a:pt x="218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8"/>
                    </a:lnTo>
                    <a:lnTo>
                      <a:pt x="220" y="136"/>
                    </a:lnTo>
                    <a:lnTo>
                      <a:pt x="220" y="136"/>
                    </a:lnTo>
                    <a:lnTo>
                      <a:pt x="220" y="136"/>
                    </a:lnTo>
                    <a:lnTo>
                      <a:pt x="220" y="134"/>
                    </a:lnTo>
                    <a:lnTo>
                      <a:pt x="218" y="134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8" name="Freeform 132">
                <a:extLst>
                  <a:ext uri="{FF2B5EF4-FFF2-40B4-BE49-F238E27FC236}">
                    <a16:creationId xmlns="" xmlns:a16="http://schemas.microsoft.com/office/drawing/2014/main" id="{0715E234-CCED-4F4E-906C-18A85861B5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97" y="2428"/>
                <a:ext cx="119" cy="76"/>
              </a:xfrm>
              <a:custGeom>
                <a:avLst/>
                <a:gdLst>
                  <a:gd name="T0" fmla="*/ 109 w 119"/>
                  <a:gd name="T1" fmla="*/ 61 h 76"/>
                  <a:gd name="T2" fmla="*/ 105 w 119"/>
                  <a:gd name="T3" fmla="*/ 57 h 76"/>
                  <a:gd name="T4" fmla="*/ 100 w 119"/>
                  <a:gd name="T5" fmla="*/ 59 h 76"/>
                  <a:gd name="T6" fmla="*/ 96 w 119"/>
                  <a:gd name="T7" fmla="*/ 63 h 76"/>
                  <a:gd name="T8" fmla="*/ 96 w 119"/>
                  <a:gd name="T9" fmla="*/ 65 h 76"/>
                  <a:gd name="T10" fmla="*/ 100 w 119"/>
                  <a:gd name="T11" fmla="*/ 68 h 76"/>
                  <a:gd name="T12" fmla="*/ 109 w 119"/>
                  <a:gd name="T13" fmla="*/ 72 h 76"/>
                  <a:gd name="T14" fmla="*/ 111 w 119"/>
                  <a:gd name="T15" fmla="*/ 68 h 76"/>
                  <a:gd name="T16" fmla="*/ 109 w 119"/>
                  <a:gd name="T17" fmla="*/ 63 h 76"/>
                  <a:gd name="T18" fmla="*/ 113 w 119"/>
                  <a:gd name="T19" fmla="*/ 26 h 76"/>
                  <a:gd name="T20" fmla="*/ 107 w 119"/>
                  <a:gd name="T21" fmla="*/ 15 h 76"/>
                  <a:gd name="T22" fmla="*/ 100 w 119"/>
                  <a:gd name="T23" fmla="*/ 11 h 76"/>
                  <a:gd name="T24" fmla="*/ 77 w 119"/>
                  <a:gd name="T25" fmla="*/ 2 h 76"/>
                  <a:gd name="T26" fmla="*/ 75 w 119"/>
                  <a:gd name="T27" fmla="*/ 0 h 76"/>
                  <a:gd name="T28" fmla="*/ 71 w 119"/>
                  <a:gd name="T29" fmla="*/ 0 h 76"/>
                  <a:gd name="T30" fmla="*/ 65 w 119"/>
                  <a:gd name="T31" fmla="*/ 2 h 76"/>
                  <a:gd name="T32" fmla="*/ 54 w 119"/>
                  <a:gd name="T33" fmla="*/ 11 h 76"/>
                  <a:gd name="T34" fmla="*/ 42 w 119"/>
                  <a:gd name="T35" fmla="*/ 11 h 76"/>
                  <a:gd name="T36" fmla="*/ 23 w 119"/>
                  <a:gd name="T37" fmla="*/ 7 h 76"/>
                  <a:gd name="T38" fmla="*/ 19 w 119"/>
                  <a:gd name="T39" fmla="*/ 7 h 76"/>
                  <a:gd name="T40" fmla="*/ 15 w 119"/>
                  <a:gd name="T41" fmla="*/ 5 h 76"/>
                  <a:gd name="T42" fmla="*/ 10 w 119"/>
                  <a:gd name="T43" fmla="*/ 7 h 76"/>
                  <a:gd name="T44" fmla="*/ 8 w 119"/>
                  <a:gd name="T45" fmla="*/ 5 h 76"/>
                  <a:gd name="T46" fmla="*/ 6 w 119"/>
                  <a:gd name="T47" fmla="*/ 2 h 76"/>
                  <a:gd name="T48" fmla="*/ 0 w 119"/>
                  <a:gd name="T49" fmla="*/ 5 h 76"/>
                  <a:gd name="T50" fmla="*/ 2 w 119"/>
                  <a:gd name="T51" fmla="*/ 15 h 76"/>
                  <a:gd name="T52" fmla="*/ 12 w 119"/>
                  <a:gd name="T53" fmla="*/ 30 h 76"/>
                  <a:gd name="T54" fmla="*/ 19 w 119"/>
                  <a:gd name="T55" fmla="*/ 32 h 76"/>
                  <a:gd name="T56" fmla="*/ 33 w 119"/>
                  <a:gd name="T57" fmla="*/ 34 h 76"/>
                  <a:gd name="T58" fmla="*/ 48 w 119"/>
                  <a:gd name="T59" fmla="*/ 40 h 76"/>
                  <a:gd name="T60" fmla="*/ 59 w 119"/>
                  <a:gd name="T61" fmla="*/ 49 h 76"/>
                  <a:gd name="T62" fmla="*/ 61 w 119"/>
                  <a:gd name="T63" fmla="*/ 51 h 76"/>
                  <a:gd name="T64" fmla="*/ 63 w 119"/>
                  <a:gd name="T65" fmla="*/ 55 h 76"/>
                  <a:gd name="T66" fmla="*/ 65 w 119"/>
                  <a:gd name="T67" fmla="*/ 57 h 76"/>
                  <a:gd name="T68" fmla="*/ 67 w 119"/>
                  <a:gd name="T69" fmla="*/ 57 h 76"/>
                  <a:gd name="T70" fmla="*/ 69 w 119"/>
                  <a:gd name="T71" fmla="*/ 61 h 76"/>
                  <a:gd name="T72" fmla="*/ 69 w 119"/>
                  <a:gd name="T73" fmla="*/ 65 h 76"/>
                  <a:gd name="T74" fmla="*/ 67 w 119"/>
                  <a:gd name="T75" fmla="*/ 70 h 76"/>
                  <a:gd name="T76" fmla="*/ 61 w 119"/>
                  <a:gd name="T77" fmla="*/ 72 h 76"/>
                  <a:gd name="T78" fmla="*/ 63 w 119"/>
                  <a:gd name="T79" fmla="*/ 76 h 76"/>
                  <a:gd name="T80" fmla="*/ 67 w 119"/>
                  <a:gd name="T81" fmla="*/ 76 h 76"/>
                  <a:gd name="T82" fmla="*/ 71 w 119"/>
                  <a:gd name="T83" fmla="*/ 76 h 76"/>
                  <a:gd name="T84" fmla="*/ 73 w 119"/>
                  <a:gd name="T85" fmla="*/ 74 h 76"/>
                  <a:gd name="T86" fmla="*/ 75 w 119"/>
                  <a:gd name="T87" fmla="*/ 68 h 76"/>
                  <a:gd name="T88" fmla="*/ 73 w 119"/>
                  <a:gd name="T89" fmla="*/ 68 h 76"/>
                  <a:gd name="T90" fmla="*/ 73 w 119"/>
                  <a:gd name="T91" fmla="*/ 70 h 76"/>
                  <a:gd name="T92" fmla="*/ 71 w 119"/>
                  <a:gd name="T93" fmla="*/ 68 h 76"/>
                  <a:gd name="T94" fmla="*/ 73 w 119"/>
                  <a:gd name="T95" fmla="*/ 63 h 76"/>
                  <a:gd name="T96" fmla="*/ 77 w 119"/>
                  <a:gd name="T97" fmla="*/ 63 h 76"/>
                  <a:gd name="T98" fmla="*/ 79 w 119"/>
                  <a:gd name="T99" fmla="*/ 57 h 76"/>
                  <a:gd name="T100" fmla="*/ 86 w 119"/>
                  <a:gd name="T101" fmla="*/ 51 h 76"/>
                  <a:gd name="T102" fmla="*/ 100 w 119"/>
                  <a:gd name="T103" fmla="*/ 44 h 76"/>
                  <a:gd name="T104" fmla="*/ 102 w 119"/>
                  <a:gd name="T105" fmla="*/ 42 h 76"/>
                  <a:gd name="T106" fmla="*/ 111 w 119"/>
                  <a:gd name="T107" fmla="*/ 42 h 76"/>
                  <a:gd name="T108" fmla="*/ 115 w 119"/>
                  <a:gd name="T109" fmla="*/ 38 h 76"/>
                  <a:gd name="T110" fmla="*/ 119 w 119"/>
                  <a:gd name="T111" fmla="*/ 34 h 76"/>
                  <a:gd name="T112" fmla="*/ 117 w 119"/>
                  <a:gd name="T113" fmla="*/ 2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9" h="76">
                    <a:moveTo>
                      <a:pt x="109" y="63"/>
                    </a:moveTo>
                    <a:lnTo>
                      <a:pt x="109" y="61"/>
                    </a:lnTo>
                    <a:lnTo>
                      <a:pt x="107" y="59"/>
                    </a:lnTo>
                    <a:lnTo>
                      <a:pt x="105" y="57"/>
                    </a:lnTo>
                    <a:lnTo>
                      <a:pt x="102" y="59"/>
                    </a:lnTo>
                    <a:lnTo>
                      <a:pt x="100" y="59"/>
                    </a:lnTo>
                    <a:lnTo>
                      <a:pt x="100" y="59"/>
                    </a:lnTo>
                    <a:lnTo>
                      <a:pt x="96" y="63"/>
                    </a:lnTo>
                    <a:lnTo>
                      <a:pt x="96" y="63"/>
                    </a:lnTo>
                    <a:lnTo>
                      <a:pt x="96" y="65"/>
                    </a:lnTo>
                    <a:lnTo>
                      <a:pt x="98" y="65"/>
                    </a:lnTo>
                    <a:lnTo>
                      <a:pt x="100" y="68"/>
                    </a:lnTo>
                    <a:lnTo>
                      <a:pt x="105" y="70"/>
                    </a:lnTo>
                    <a:lnTo>
                      <a:pt x="109" y="72"/>
                    </a:lnTo>
                    <a:lnTo>
                      <a:pt x="109" y="70"/>
                    </a:lnTo>
                    <a:lnTo>
                      <a:pt x="111" y="68"/>
                    </a:lnTo>
                    <a:lnTo>
                      <a:pt x="111" y="65"/>
                    </a:lnTo>
                    <a:lnTo>
                      <a:pt x="109" y="63"/>
                    </a:lnTo>
                    <a:close/>
                    <a:moveTo>
                      <a:pt x="117" y="28"/>
                    </a:moveTo>
                    <a:lnTo>
                      <a:pt x="113" y="26"/>
                    </a:lnTo>
                    <a:lnTo>
                      <a:pt x="111" y="21"/>
                    </a:lnTo>
                    <a:lnTo>
                      <a:pt x="107" y="15"/>
                    </a:lnTo>
                    <a:lnTo>
                      <a:pt x="102" y="13"/>
                    </a:lnTo>
                    <a:lnTo>
                      <a:pt x="100" y="11"/>
                    </a:lnTo>
                    <a:lnTo>
                      <a:pt x="84" y="5"/>
                    </a:lnTo>
                    <a:lnTo>
                      <a:pt x="77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5" y="2"/>
                    </a:lnTo>
                    <a:lnTo>
                      <a:pt x="59" y="9"/>
                    </a:lnTo>
                    <a:lnTo>
                      <a:pt x="54" y="11"/>
                    </a:lnTo>
                    <a:lnTo>
                      <a:pt x="50" y="11"/>
                    </a:lnTo>
                    <a:lnTo>
                      <a:pt x="42" y="11"/>
                    </a:lnTo>
                    <a:lnTo>
                      <a:pt x="40" y="13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5"/>
                    </a:lnTo>
                    <a:lnTo>
                      <a:pt x="10" y="26"/>
                    </a:lnTo>
                    <a:lnTo>
                      <a:pt x="12" y="30"/>
                    </a:lnTo>
                    <a:lnTo>
                      <a:pt x="15" y="32"/>
                    </a:lnTo>
                    <a:lnTo>
                      <a:pt x="19" y="32"/>
                    </a:lnTo>
                    <a:lnTo>
                      <a:pt x="29" y="32"/>
                    </a:lnTo>
                    <a:lnTo>
                      <a:pt x="33" y="34"/>
                    </a:lnTo>
                    <a:lnTo>
                      <a:pt x="46" y="38"/>
                    </a:lnTo>
                    <a:lnTo>
                      <a:pt x="48" y="40"/>
                    </a:lnTo>
                    <a:lnTo>
                      <a:pt x="54" y="47"/>
                    </a:lnTo>
                    <a:lnTo>
                      <a:pt x="59" y="49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61" y="53"/>
                    </a:lnTo>
                    <a:lnTo>
                      <a:pt x="63" y="55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7" y="57"/>
                    </a:lnTo>
                    <a:lnTo>
                      <a:pt x="67" y="57"/>
                    </a:lnTo>
                    <a:lnTo>
                      <a:pt x="69" y="61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69" y="65"/>
                    </a:lnTo>
                    <a:lnTo>
                      <a:pt x="69" y="68"/>
                    </a:lnTo>
                    <a:lnTo>
                      <a:pt x="67" y="70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61" y="74"/>
                    </a:lnTo>
                    <a:lnTo>
                      <a:pt x="63" y="76"/>
                    </a:lnTo>
                    <a:lnTo>
                      <a:pt x="65" y="76"/>
                    </a:lnTo>
                    <a:lnTo>
                      <a:pt x="67" y="76"/>
                    </a:lnTo>
                    <a:lnTo>
                      <a:pt x="69" y="76"/>
                    </a:lnTo>
                    <a:lnTo>
                      <a:pt x="71" y="76"/>
                    </a:lnTo>
                    <a:lnTo>
                      <a:pt x="73" y="74"/>
                    </a:lnTo>
                    <a:lnTo>
                      <a:pt x="73" y="74"/>
                    </a:lnTo>
                    <a:lnTo>
                      <a:pt x="75" y="72"/>
                    </a:lnTo>
                    <a:lnTo>
                      <a:pt x="75" y="68"/>
                    </a:lnTo>
                    <a:lnTo>
                      <a:pt x="75" y="65"/>
                    </a:lnTo>
                    <a:lnTo>
                      <a:pt x="73" y="68"/>
                    </a:lnTo>
                    <a:lnTo>
                      <a:pt x="73" y="68"/>
                    </a:lnTo>
                    <a:lnTo>
                      <a:pt x="73" y="70"/>
                    </a:lnTo>
                    <a:lnTo>
                      <a:pt x="73" y="70"/>
                    </a:lnTo>
                    <a:lnTo>
                      <a:pt x="71" y="68"/>
                    </a:lnTo>
                    <a:lnTo>
                      <a:pt x="71" y="65"/>
                    </a:lnTo>
                    <a:lnTo>
                      <a:pt x="73" y="63"/>
                    </a:lnTo>
                    <a:lnTo>
                      <a:pt x="75" y="63"/>
                    </a:lnTo>
                    <a:lnTo>
                      <a:pt x="77" y="63"/>
                    </a:lnTo>
                    <a:lnTo>
                      <a:pt x="77" y="61"/>
                    </a:lnTo>
                    <a:lnTo>
                      <a:pt x="79" y="57"/>
                    </a:lnTo>
                    <a:lnTo>
                      <a:pt x="84" y="53"/>
                    </a:lnTo>
                    <a:lnTo>
                      <a:pt x="86" y="51"/>
                    </a:lnTo>
                    <a:lnTo>
                      <a:pt x="100" y="47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9" y="42"/>
                    </a:lnTo>
                    <a:lnTo>
                      <a:pt x="111" y="42"/>
                    </a:lnTo>
                    <a:lnTo>
                      <a:pt x="113" y="38"/>
                    </a:lnTo>
                    <a:lnTo>
                      <a:pt x="115" y="38"/>
                    </a:lnTo>
                    <a:lnTo>
                      <a:pt x="117" y="36"/>
                    </a:lnTo>
                    <a:lnTo>
                      <a:pt x="119" y="34"/>
                    </a:lnTo>
                    <a:lnTo>
                      <a:pt x="119" y="30"/>
                    </a:lnTo>
                    <a:lnTo>
                      <a:pt x="117" y="28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69" name="Freeform 133">
                <a:extLst>
                  <a:ext uri="{FF2B5EF4-FFF2-40B4-BE49-F238E27FC236}">
                    <a16:creationId xmlns="" xmlns:a16="http://schemas.microsoft.com/office/drawing/2014/main" id="{955B3890-17CC-4F17-A02A-2F76F6ECB5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4" y="1113"/>
                <a:ext cx="308" cy="366"/>
              </a:xfrm>
              <a:custGeom>
                <a:avLst/>
                <a:gdLst>
                  <a:gd name="T0" fmla="*/ 157 w 308"/>
                  <a:gd name="T1" fmla="*/ 357 h 366"/>
                  <a:gd name="T2" fmla="*/ 130 w 308"/>
                  <a:gd name="T3" fmla="*/ 322 h 366"/>
                  <a:gd name="T4" fmla="*/ 117 w 308"/>
                  <a:gd name="T5" fmla="*/ 311 h 366"/>
                  <a:gd name="T6" fmla="*/ 105 w 308"/>
                  <a:gd name="T7" fmla="*/ 305 h 366"/>
                  <a:gd name="T8" fmla="*/ 86 w 308"/>
                  <a:gd name="T9" fmla="*/ 288 h 366"/>
                  <a:gd name="T10" fmla="*/ 73 w 308"/>
                  <a:gd name="T11" fmla="*/ 280 h 366"/>
                  <a:gd name="T12" fmla="*/ 71 w 308"/>
                  <a:gd name="T13" fmla="*/ 288 h 366"/>
                  <a:gd name="T14" fmla="*/ 69 w 308"/>
                  <a:gd name="T15" fmla="*/ 296 h 366"/>
                  <a:gd name="T16" fmla="*/ 82 w 308"/>
                  <a:gd name="T17" fmla="*/ 309 h 366"/>
                  <a:gd name="T18" fmla="*/ 90 w 308"/>
                  <a:gd name="T19" fmla="*/ 309 h 366"/>
                  <a:gd name="T20" fmla="*/ 124 w 308"/>
                  <a:gd name="T21" fmla="*/ 330 h 366"/>
                  <a:gd name="T22" fmla="*/ 136 w 308"/>
                  <a:gd name="T23" fmla="*/ 334 h 366"/>
                  <a:gd name="T24" fmla="*/ 10 w 308"/>
                  <a:gd name="T25" fmla="*/ 28 h 366"/>
                  <a:gd name="T26" fmla="*/ 13 w 308"/>
                  <a:gd name="T27" fmla="*/ 21 h 366"/>
                  <a:gd name="T28" fmla="*/ 0 w 308"/>
                  <a:gd name="T29" fmla="*/ 15 h 366"/>
                  <a:gd name="T30" fmla="*/ 4 w 308"/>
                  <a:gd name="T31" fmla="*/ 19 h 366"/>
                  <a:gd name="T32" fmla="*/ 23 w 308"/>
                  <a:gd name="T33" fmla="*/ 4 h 366"/>
                  <a:gd name="T34" fmla="*/ 33 w 308"/>
                  <a:gd name="T35" fmla="*/ 9 h 366"/>
                  <a:gd name="T36" fmla="*/ 25 w 308"/>
                  <a:gd name="T37" fmla="*/ 4 h 366"/>
                  <a:gd name="T38" fmla="*/ 308 w 308"/>
                  <a:gd name="T39" fmla="*/ 139 h 366"/>
                  <a:gd name="T40" fmla="*/ 295 w 308"/>
                  <a:gd name="T41" fmla="*/ 128 h 366"/>
                  <a:gd name="T42" fmla="*/ 285 w 308"/>
                  <a:gd name="T43" fmla="*/ 128 h 366"/>
                  <a:gd name="T44" fmla="*/ 279 w 308"/>
                  <a:gd name="T45" fmla="*/ 103 h 366"/>
                  <a:gd name="T46" fmla="*/ 205 w 308"/>
                  <a:gd name="T47" fmla="*/ 70 h 366"/>
                  <a:gd name="T48" fmla="*/ 172 w 308"/>
                  <a:gd name="T49" fmla="*/ 59 h 366"/>
                  <a:gd name="T50" fmla="*/ 132 w 308"/>
                  <a:gd name="T51" fmla="*/ 65 h 366"/>
                  <a:gd name="T52" fmla="*/ 84 w 308"/>
                  <a:gd name="T53" fmla="*/ 36 h 366"/>
                  <a:gd name="T54" fmla="*/ 46 w 308"/>
                  <a:gd name="T55" fmla="*/ 28 h 366"/>
                  <a:gd name="T56" fmla="*/ 27 w 308"/>
                  <a:gd name="T57" fmla="*/ 30 h 366"/>
                  <a:gd name="T58" fmla="*/ 21 w 308"/>
                  <a:gd name="T59" fmla="*/ 38 h 366"/>
                  <a:gd name="T60" fmla="*/ 19 w 308"/>
                  <a:gd name="T61" fmla="*/ 57 h 366"/>
                  <a:gd name="T62" fmla="*/ 27 w 308"/>
                  <a:gd name="T63" fmla="*/ 70 h 366"/>
                  <a:gd name="T64" fmla="*/ 38 w 308"/>
                  <a:gd name="T65" fmla="*/ 93 h 366"/>
                  <a:gd name="T66" fmla="*/ 46 w 308"/>
                  <a:gd name="T67" fmla="*/ 107 h 366"/>
                  <a:gd name="T68" fmla="*/ 52 w 308"/>
                  <a:gd name="T69" fmla="*/ 120 h 366"/>
                  <a:gd name="T70" fmla="*/ 96 w 308"/>
                  <a:gd name="T71" fmla="*/ 160 h 366"/>
                  <a:gd name="T72" fmla="*/ 111 w 308"/>
                  <a:gd name="T73" fmla="*/ 168 h 366"/>
                  <a:gd name="T74" fmla="*/ 168 w 308"/>
                  <a:gd name="T75" fmla="*/ 204 h 366"/>
                  <a:gd name="T76" fmla="*/ 180 w 308"/>
                  <a:gd name="T77" fmla="*/ 217 h 366"/>
                  <a:gd name="T78" fmla="*/ 218 w 308"/>
                  <a:gd name="T79" fmla="*/ 267 h 366"/>
                  <a:gd name="T80" fmla="*/ 245 w 308"/>
                  <a:gd name="T81" fmla="*/ 288 h 366"/>
                  <a:gd name="T82" fmla="*/ 262 w 308"/>
                  <a:gd name="T83" fmla="*/ 341 h 366"/>
                  <a:gd name="T84" fmla="*/ 291 w 308"/>
                  <a:gd name="T85" fmla="*/ 349 h 366"/>
                  <a:gd name="T86" fmla="*/ 289 w 308"/>
                  <a:gd name="T87" fmla="*/ 326 h 366"/>
                  <a:gd name="T88" fmla="*/ 289 w 308"/>
                  <a:gd name="T89" fmla="*/ 305 h 366"/>
                  <a:gd name="T90" fmla="*/ 285 w 308"/>
                  <a:gd name="T91" fmla="*/ 290 h 366"/>
                  <a:gd name="T92" fmla="*/ 274 w 308"/>
                  <a:gd name="T93" fmla="*/ 275 h 366"/>
                  <a:gd name="T94" fmla="*/ 276 w 308"/>
                  <a:gd name="T95" fmla="*/ 261 h 366"/>
                  <a:gd name="T96" fmla="*/ 279 w 308"/>
                  <a:gd name="T97" fmla="*/ 246 h 366"/>
                  <a:gd name="T98" fmla="*/ 274 w 308"/>
                  <a:gd name="T99" fmla="*/ 229 h 366"/>
                  <a:gd name="T100" fmla="*/ 266 w 308"/>
                  <a:gd name="T101" fmla="*/ 219 h 366"/>
                  <a:gd name="T102" fmla="*/ 272 w 308"/>
                  <a:gd name="T103" fmla="*/ 193 h 366"/>
                  <a:gd name="T104" fmla="*/ 281 w 308"/>
                  <a:gd name="T105" fmla="*/ 183 h 366"/>
                  <a:gd name="T106" fmla="*/ 289 w 308"/>
                  <a:gd name="T107" fmla="*/ 160 h 366"/>
                  <a:gd name="T108" fmla="*/ 300 w 308"/>
                  <a:gd name="T109" fmla="*/ 151 h 366"/>
                  <a:gd name="T110" fmla="*/ 151 w 308"/>
                  <a:gd name="T111" fmla="*/ 349 h 366"/>
                  <a:gd name="T112" fmla="*/ 214 w 308"/>
                  <a:gd name="T113" fmla="*/ 345 h 366"/>
                  <a:gd name="T114" fmla="*/ 199 w 308"/>
                  <a:gd name="T115" fmla="*/ 347 h 366"/>
                  <a:gd name="T116" fmla="*/ 218 w 308"/>
                  <a:gd name="T117" fmla="*/ 364 h 366"/>
                  <a:gd name="T118" fmla="*/ 197 w 308"/>
                  <a:gd name="T119" fmla="*/ 357 h 366"/>
                  <a:gd name="T120" fmla="*/ 201 w 308"/>
                  <a:gd name="T121" fmla="*/ 36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8" h="366">
                    <a:moveTo>
                      <a:pt x="155" y="355"/>
                    </a:moveTo>
                    <a:lnTo>
                      <a:pt x="155" y="355"/>
                    </a:lnTo>
                    <a:lnTo>
                      <a:pt x="153" y="355"/>
                    </a:lnTo>
                    <a:lnTo>
                      <a:pt x="151" y="355"/>
                    </a:lnTo>
                    <a:lnTo>
                      <a:pt x="151" y="357"/>
                    </a:lnTo>
                    <a:lnTo>
                      <a:pt x="151" y="357"/>
                    </a:lnTo>
                    <a:lnTo>
                      <a:pt x="151" y="359"/>
                    </a:lnTo>
                    <a:lnTo>
                      <a:pt x="153" y="362"/>
                    </a:lnTo>
                    <a:lnTo>
                      <a:pt x="155" y="362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7"/>
                    </a:lnTo>
                    <a:lnTo>
                      <a:pt x="155" y="355"/>
                    </a:lnTo>
                    <a:close/>
                    <a:moveTo>
                      <a:pt x="138" y="328"/>
                    </a:moveTo>
                    <a:lnTo>
                      <a:pt x="138" y="326"/>
                    </a:lnTo>
                    <a:lnTo>
                      <a:pt x="136" y="322"/>
                    </a:lnTo>
                    <a:lnTo>
                      <a:pt x="134" y="320"/>
                    </a:lnTo>
                    <a:lnTo>
                      <a:pt x="132" y="320"/>
                    </a:lnTo>
                    <a:lnTo>
                      <a:pt x="132" y="320"/>
                    </a:lnTo>
                    <a:lnTo>
                      <a:pt x="132" y="317"/>
                    </a:lnTo>
                    <a:lnTo>
                      <a:pt x="132" y="322"/>
                    </a:lnTo>
                    <a:lnTo>
                      <a:pt x="130" y="322"/>
                    </a:lnTo>
                    <a:lnTo>
                      <a:pt x="130" y="324"/>
                    </a:lnTo>
                    <a:lnTo>
                      <a:pt x="130" y="324"/>
                    </a:lnTo>
                    <a:lnTo>
                      <a:pt x="128" y="322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6" y="315"/>
                    </a:lnTo>
                    <a:lnTo>
                      <a:pt x="124" y="315"/>
                    </a:lnTo>
                    <a:lnTo>
                      <a:pt x="121" y="313"/>
                    </a:lnTo>
                    <a:lnTo>
                      <a:pt x="121" y="313"/>
                    </a:lnTo>
                    <a:lnTo>
                      <a:pt x="117" y="311"/>
                    </a:lnTo>
                    <a:lnTo>
                      <a:pt x="117" y="311"/>
                    </a:lnTo>
                    <a:lnTo>
                      <a:pt x="109" y="303"/>
                    </a:lnTo>
                    <a:lnTo>
                      <a:pt x="107" y="303"/>
                    </a:lnTo>
                    <a:lnTo>
                      <a:pt x="107" y="305"/>
                    </a:lnTo>
                    <a:lnTo>
                      <a:pt x="109" y="305"/>
                    </a:lnTo>
                    <a:lnTo>
                      <a:pt x="109" y="307"/>
                    </a:lnTo>
                    <a:lnTo>
                      <a:pt x="109" y="307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7" y="305"/>
                    </a:lnTo>
                    <a:lnTo>
                      <a:pt x="105" y="305"/>
                    </a:lnTo>
                    <a:lnTo>
                      <a:pt x="105" y="305"/>
                    </a:lnTo>
                    <a:lnTo>
                      <a:pt x="103" y="307"/>
                    </a:lnTo>
                    <a:lnTo>
                      <a:pt x="103" y="305"/>
                    </a:lnTo>
                    <a:lnTo>
                      <a:pt x="107" y="301"/>
                    </a:lnTo>
                    <a:lnTo>
                      <a:pt x="105" y="299"/>
                    </a:lnTo>
                    <a:lnTo>
                      <a:pt x="103" y="296"/>
                    </a:lnTo>
                    <a:lnTo>
                      <a:pt x="103" y="296"/>
                    </a:lnTo>
                    <a:lnTo>
                      <a:pt x="96" y="294"/>
                    </a:lnTo>
                    <a:lnTo>
                      <a:pt x="94" y="294"/>
                    </a:lnTo>
                    <a:lnTo>
                      <a:pt x="92" y="292"/>
                    </a:lnTo>
                    <a:lnTo>
                      <a:pt x="90" y="290"/>
                    </a:lnTo>
                    <a:lnTo>
                      <a:pt x="86" y="288"/>
                    </a:lnTo>
                    <a:lnTo>
                      <a:pt x="86" y="286"/>
                    </a:lnTo>
                    <a:lnTo>
                      <a:pt x="82" y="288"/>
                    </a:lnTo>
                    <a:lnTo>
                      <a:pt x="82" y="284"/>
                    </a:lnTo>
                    <a:lnTo>
                      <a:pt x="84" y="284"/>
                    </a:lnTo>
                    <a:lnTo>
                      <a:pt x="86" y="286"/>
                    </a:lnTo>
                    <a:lnTo>
                      <a:pt x="86" y="282"/>
                    </a:lnTo>
                    <a:lnTo>
                      <a:pt x="82" y="282"/>
                    </a:lnTo>
                    <a:lnTo>
                      <a:pt x="75" y="282"/>
                    </a:lnTo>
                    <a:lnTo>
                      <a:pt x="75" y="280"/>
                    </a:lnTo>
                    <a:lnTo>
                      <a:pt x="75" y="280"/>
                    </a:lnTo>
                    <a:lnTo>
                      <a:pt x="73" y="280"/>
                    </a:lnTo>
                    <a:lnTo>
                      <a:pt x="73" y="280"/>
                    </a:lnTo>
                    <a:lnTo>
                      <a:pt x="73" y="280"/>
                    </a:lnTo>
                    <a:lnTo>
                      <a:pt x="71" y="282"/>
                    </a:lnTo>
                    <a:lnTo>
                      <a:pt x="71" y="284"/>
                    </a:lnTo>
                    <a:lnTo>
                      <a:pt x="71" y="286"/>
                    </a:lnTo>
                    <a:lnTo>
                      <a:pt x="71" y="286"/>
                    </a:lnTo>
                    <a:lnTo>
                      <a:pt x="71" y="286"/>
                    </a:lnTo>
                    <a:lnTo>
                      <a:pt x="73" y="286"/>
                    </a:lnTo>
                    <a:lnTo>
                      <a:pt x="73" y="288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67" y="288"/>
                    </a:lnTo>
                    <a:lnTo>
                      <a:pt x="65" y="290"/>
                    </a:lnTo>
                    <a:lnTo>
                      <a:pt x="65" y="290"/>
                    </a:lnTo>
                    <a:lnTo>
                      <a:pt x="65" y="292"/>
                    </a:lnTo>
                    <a:lnTo>
                      <a:pt x="65" y="294"/>
                    </a:lnTo>
                    <a:lnTo>
                      <a:pt x="67" y="294"/>
                    </a:lnTo>
                    <a:lnTo>
                      <a:pt x="67" y="294"/>
                    </a:lnTo>
                    <a:lnTo>
                      <a:pt x="69" y="294"/>
                    </a:lnTo>
                    <a:lnTo>
                      <a:pt x="69" y="294"/>
                    </a:lnTo>
                    <a:lnTo>
                      <a:pt x="69" y="296"/>
                    </a:lnTo>
                    <a:lnTo>
                      <a:pt x="69" y="296"/>
                    </a:lnTo>
                    <a:lnTo>
                      <a:pt x="71" y="299"/>
                    </a:lnTo>
                    <a:lnTo>
                      <a:pt x="71" y="299"/>
                    </a:lnTo>
                    <a:lnTo>
                      <a:pt x="73" y="301"/>
                    </a:lnTo>
                    <a:lnTo>
                      <a:pt x="73" y="303"/>
                    </a:lnTo>
                    <a:lnTo>
                      <a:pt x="73" y="305"/>
                    </a:lnTo>
                    <a:lnTo>
                      <a:pt x="73" y="305"/>
                    </a:lnTo>
                    <a:lnTo>
                      <a:pt x="73" y="307"/>
                    </a:lnTo>
                    <a:lnTo>
                      <a:pt x="80" y="307"/>
                    </a:lnTo>
                    <a:lnTo>
                      <a:pt x="82" y="307"/>
                    </a:lnTo>
                    <a:lnTo>
                      <a:pt x="82" y="307"/>
                    </a:lnTo>
                    <a:lnTo>
                      <a:pt x="82" y="309"/>
                    </a:lnTo>
                    <a:lnTo>
                      <a:pt x="82" y="309"/>
                    </a:lnTo>
                    <a:lnTo>
                      <a:pt x="84" y="309"/>
                    </a:lnTo>
                    <a:lnTo>
                      <a:pt x="86" y="311"/>
                    </a:lnTo>
                    <a:lnTo>
                      <a:pt x="88" y="311"/>
                    </a:lnTo>
                    <a:lnTo>
                      <a:pt x="88" y="311"/>
                    </a:lnTo>
                    <a:lnTo>
                      <a:pt x="88" y="311"/>
                    </a:lnTo>
                    <a:lnTo>
                      <a:pt x="90" y="311"/>
                    </a:lnTo>
                    <a:lnTo>
                      <a:pt x="90" y="311"/>
                    </a:lnTo>
                    <a:lnTo>
                      <a:pt x="90" y="311"/>
                    </a:lnTo>
                    <a:lnTo>
                      <a:pt x="90" y="309"/>
                    </a:lnTo>
                    <a:lnTo>
                      <a:pt x="90" y="309"/>
                    </a:lnTo>
                    <a:lnTo>
                      <a:pt x="92" y="311"/>
                    </a:lnTo>
                    <a:lnTo>
                      <a:pt x="92" y="311"/>
                    </a:lnTo>
                    <a:lnTo>
                      <a:pt x="94" y="311"/>
                    </a:lnTo>
                    <a:lnTo>
                      <a:pt x="96" y="311"/>
                    </a:lnTo>
                    <a:lnTo>
                      <a:pt x="98" y="311"/>
                    </a:lnTo>
                    <a:lnTo>
                      <a:pt x="101" y="313"/>
                    </a:lnTo>
                    <a:lnTo>
                      <a:pt x="115" y="326"/>
                    </a:lnTo>
                    <a:lnTo>
                      <a:pt x="119" y="326"/>
                    </a:lnTo>
                    <a:lnTo>
                      <a:pt x="121" y="330"/>
                    </a:lnTo>
                    <a:lnTo>
                      <a:pt x="124" y="330"/>
                    </a:lnTo>
                    <a:lnTo>
                      <a:pt x="124" y="330"/>
                    </a:lnTo>
                    <a:lnTo>
                      <a:pt x="124" y="332"/>
                    </a:lnTo>
                    <a:lnTo>
                      <a:pt x="124" y="332"/>
                    </a:lnTo>
                    <a:lnTo>
                      <a:pt x="124" y="334"/>
                    </a:lnTo>
                    <a:lnTo>
                      <a:pt x="126" y="334"/>
                    </a:lnTo>
                    <a:lnTo>
                      <a:pt x="126" y="334"/>
                    </a:lnTo>
                    <a:lnTo>
                      <a:pt x="128" y="332"/>
                    </a:lnTo>
                    <a:lnTo>
                      <a:pt x="132" y="334"/>
                    </a:lnTo>
                    <a:lnTo>
                      <a:pt x="134" y="336"/>
                    </a:lnTo>
                    <a:lnTo>
                      <a:pt x="134" y="334"/>
                    </a:lnTo>
                    <a:lnTo>
                      <a:pt x="138" y="334"/>
                    </a:lnTo>
                    <a:lnTo>
                      <a:pt x="136" y="334"/>
                    </a:lnTo>
                    <a:lnTo>
                      <a:pt x="138" y="334"/>
                    </a:lnTo>
                    <a:lnTo>
                      <a:pt x="138" y="332"/>
                    </a:lnTo>
                    <a:lnTo>
                      <a:pt x="138" y="330"/>
                    </a:lnTo>
                    <a:lnTo>
                      <a:pt x="138" y="328"/>
                    </a:lnTo>
                    <a:close/>
                    <a:moveTo>
                      <a:pt x="15" y="23"/>
                    </a:moveTo>
                    <a:lnTo>
                      <a:pt x="13" y="23"/>
                    </a:lnTo>
                    <a:lnTo>
                      <a:pt x="13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5" y="30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7" y="25"/>
                    </a:lnTo>
                    <a:lnTo>
                      <a:pt x="15" y="23"/>
                    </a:lnTo>
                    <a:close/>
                    <a:moveTo>
                      <a:pt x="13" y="21"/>
                    </a:moveTo>
                    <a:lnTo>
                      <a:pt x="13" y="19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3" y="21"/>
                    </a:lnTo>
                    <a:close/>
                    <a:moveTo>
                      <a:pt x="21" y="2"/>
                    </a:moveTo>
                    <a:lnTo>
                      <a:pt x="23" y="4"/>
                    </a:lnTo>
                    <a:lnTo>
                      <a:pt x="23" y="6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3" y="11"/>
                    </a:lnTo>
                    <a:lnTo>
                      <a:pt x="33" y="6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  <a:moveTo>
                      <a:pt x="308" y="141"/>
                    </a:moveTo>
                    <a:lnTo>
                      <a:pt x="308" y="139"/>
                    </a:lnTo>
                    <a:lnTo>
                      <a:pt x="308" y="139"/>
                    </a:lnTo>
                    <a:lnTo>
                      <a:pt x="306" y="137"/>
                    </a:lnTo>
                    <a:lnTo>
                      <a:pt x="306" y="137"/>
                    </a:lnTo>
                    <a:lnTo>
                      <a:pt x="304" y="135"/>
                    </a:lnTo>
                    <a:lnTo>
                      <a:pt x="302" y="133"/>
                    </a:lnTo>
                    <a:lnTo>
                      <a:pt x="302" y="133"/>
                    </a:lnTo>
                    <a:lnTo>
                      <a:pt x="300" y="133"/>
                    </a:lnTo>
                    <a:lnTo>
                      <a:pt x="300" y="135"/>
                    </a:lnTo>
                    <a:lnTo>
                      <a:pt x="300" y="135"/>
                    </a:lnTo>
                    <a:lnTo>
                      <a:pt x="300" y="133"/>
                    </a:lnTo>
                    <a:lnTo>
                      <a:pt x="297" y="130"/>
                    </a:lnTo>
                    <a:lnTo>
                      <a:pt x="295" y="128"/>
                    </a:lnTo>
                    <a:lnTo>
                      <a:pt x="293" y="128"/>
                    </a:lnTo>
                    <a:lnTo>
                      <a:pt x="291" y="128"/>
                    </a:lnTo>
                    <a:lnTo>
                      <a:pt x="291" y="128"/>
                    </a:lnTo>
                    <a:lnTo>
                      <a:pt x="291" y="128"/>
                    </a:lnTo>
                    <a:lnTo>
                      <a:pt x="289" y="128"/>
                    </a:lnTo>
                    <a:lnTo>
                      <a:pt x="289" y="128"/>
                    </a:lnTo>
                    <a:lnTo>
                      <a:pt x="289" y="128"/>
                    </a:lnTo>
                    <a:lnTo>
                      <a:pt x="287" y="126"/>
                    </a:lnTo>
                    <a:lnTo>
                      <a:pt x="287" y="126"/>
                    </a:lnTo>
                    <a:lnTo>
                      <a:pt x="287" y="128"/>
                    </a:lnTo>
                    <a:lnTo>
                      <a:pt x="285" y="128"/>
                    </a:lnTo>
                    <a:lnTo>
                      <a:pt x="285" y="126"/>
                    </a:lnTo>
                    <a:lnTo>
                      <a:pt x="283" y="128"/>
                    </a:lnTo>
                    <a:lnTo>
                      <a:pt x="281" y="126"/>
                    </a:lnTo>
                    <a:lnTo>
                      <a:pt x="283" y="126"/>
                    </a:lnTo>
                    <a:lnTo>
                      <a:pt x="283" y="122"/>
                    </a:lnTo>
                    <a:lnTo>
                      <a:pt x="283" y="120"/>
                    </a:lnTo>
                    <a:lnTo>
                      <a:pt x="283" y="120"/>
                    </a:lnTo>
                    <a:lnTo>
                      <a:pt x="281" y="116"/>
                    </a:lnTo>
                    <a:lnTo>
                      <a:pt x="281" y="114"/>
                    </a:lnTo>
                    <a:lnTo>
                      <a:pt x="279" y="105"/>
                    </a:lnTo>
                    <a:lnTo>
                      <a:pt x="279" y="103"/>
                    </a:lnTo>
                    <a:lnTo>
                      <a:pt x="274" y="95"/>
                    </a:lnTo>
                    <a:lnTo>
                      <a:pt x="272" y="95"/>
                    </a:lnTo>
                    <a:lnTo>
                      <a:pt x="270" y="93"/>
                    </a:lnTo>
                    <a:lnTo>
                      <a:pt x="266" y="91"/>
                    </a:lnTo>
                    <a:lnTo>
                      <a:pt x="251" y="78"/>
                    </a:lnTo>
                    <a:lnTo>
                      <a:pt x="237" y="63"/>
                    </a:lnTo>
                    <a:lnTo>
                      <a:pt x="235" y="61"/>
                    </a:lnTo>
                    <a:lnTo>
                      <a:pt x="214" y="70"/>
                    </a:lnTo>
                    <a:lnTo>
                      <a:pt x="209" y="72"/>
                    </a:lnTo>
                    <a:lnTo>
                      <a:pt x="205" y="70"/>
                    </a:lnTo>
                    <a:lnTo>
                      <a:pt x="205" y="70"/>
                    </a:lnTo>
                    <a:lnTo>
                      <a:pt x="203" y="70"/>
                    </a:lnTo>
                    <a:lnTo>
                      <a:pt x="201" y="67"/>
                    </a:lnTo>
                    <a:lnTo>
                      <a:pt x="199" y="65"/>
                    </a:lnTo>
                    <a:lnTo>
                      <a:pt x="195" y="63"/>
                    </a:lnTo>
                    <a:lnTo>
                      <a:pt x="191" y="61"/>
                    </a:lnTo>
                    <a:lnTo>
                      <a:pt x="184" y="59"/>
                    </a:lnTo>
                    <a:lnTo>
                      <a:pt x="180" y="59"/>
                    </a:lnTo>
                    <a:lnTo>
                      <a:pt x="178" y="61"/>
                    </a:lnTo>
                    <a:lnTo>
                      <a:pt x="178" y="61"/>
                    </a:lnTo>
                    <a:lnTo>
                      <a:pt x="174" y="59"/>
                    </a:lnTo>
                    <a:lnTo>
                      <a:pt x="172" y="59"/>
                    </a:lnTo>
                    <a:lnTo>
                      <a:pt x="168" y="61"/>
                    </a:lnTo>
                    <a:lnTo>
                      <a:pt x="157" y="63"/>
                    </a:lnTo>
                    <a:lnTo>
                      <a:pt x="155" y="65"/>
                    </a:lnTo>
                    <a:lnTo>
                      <a:pt x="147" y="65"/>
                    </a:lnTo>
                    <a:lnTo>
                      <a:pt x="142" y="65"/>
                    </a:lnTo>
                    <a:lnTo>
                      <a:pt x="140" y="65"/>
                    </a:lnTo>
                    <a:lnTo>
                      <a:pt x="140" y="63"/>
                    </a:lnTo>
                    <a:lnTo>
                      <a:pt x="138" y="63"/>
                    </a:lnTo>
                    <a:lnTo>
                      <a:pt x="136" y="63"/>
                    </a:lnTo>
                    <a:lnTo>
                      <a:pt x="134" y="65"/>
                    </a:lnTo>
                    <a:lnTo>
                      <a:pt x="132" y="65"/>
                    </a:lnTo>
                    <a:lnTo>
                      <a:pt x="128" y="63"/>
                    </a:lnTo>
                    <a:lnTo>
                      <a:pt x="126" y="63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05" y="59"/>
                    </a:lnTo>
                    <a:lnTo>
                      <a:pt x="103" y="57"/>
                    </a:lnTo>
                    <a:lnTo>
                      <a:pt x="98" y="55"/>
                    </a:lnTo>
                    <a:lnTo>
                      <a:pt x="88" y="46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7" y="36"/>
                    </a:lnTo>
                    <a:lnTo>
                      <a:pt x="71" y="32"/>
                    </a:lnTo>
                    <a:lnTo>
                      <a:pt x="57" y="25"/>
                    </a:lnTo>
                    <a:lnTo>
                      <a:pt x="54" y="25"/>
                    </a:lnTo>
                    <a:lnTo>
                      <a:pt x="50" y="25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4" y="25"/>
                    </a:lnTo>
                    <a:lnTo>
                      <a:pt x="42" y="23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29" y="30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5" y="32"/>
                    </a:lnTo>
                    <a:lnTo>
                      <a:pt x="25" y="32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19" y="32"/>
                    </a:lnTo>
                    <a:lnTo>
                      <a:pt x="19" y="34"/>
                    </a:lnTo>
                    <a:lnTo>
                      <a:pt x="19" y="34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3" y="49"/>
                    </a:lnTo>
                    <a:lnTo>
                      <a:pt x="23" y="49"/>
                    </a:lnTo>
                    <a:lnTo>
                      <a:pt x="21" y="51"/>
                    </a:lnTo>
                    <a:lnTo>
                      <a:pt x="21" y="53"/>
                    </a:lnTo>
                    <a:lnTo>
                      <a:pt x="21" y="55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21" y="59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5" y="65"/>
                    </a:lnTo>
                    <a:lnTo>
                      <a:pt x="27" y="67"/>
                    </a:lnTo>
                    <a:lnTo>
                      <a:pt x="27" y="70"/>
                    </a:lnTo>
                    <a:lnTo>
                      <a:pt x="27" y="72"/>
                    </a:lnTo>
                    <a:lnTo>
                      <a:pt x="25" y="74"/>
                    </a:lnTo>
                    <a:lnTo>
                      <a:pt x="27" y="74"/>
                    </a:lnTo>
                    <a:lnTo>
                      <a:pt x="27" y="76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31" y="80"/>
                    </a:lnTo>
                    <a:lnTo>
                      <a:pt x="31" y="82"/>
                    </a:lnTo>
                    <a:lnTo>
                      <a:pt x="36" y="88"/>
                    </a:lnTo>
                    <a:lnTo>
                      <a:pt x="36" y="91"/>
                    </a:lnTo>
                    <a:lnTo>
                      <a:pt x="38" y="93"/>
                    </a:lnTo>
                    <a:lnTo>
                      <a:pt x="38" y="95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0" y="101"/>
                    </a:lnTo>
                    <a:lnTo>
                      <a:pt x="40" y="101"/>
                    </a:lnTo>
                    <a:lnTo>
                      <a:pt x="40" y="101"/>
                    </a:lnTo>
                    <a:lnTo>
                      <a:pt x="40" y="103"/>
                    </a:lnTo>
                    <a:lnTo>
                      <a:pt x="40" y="103"/>
                    </a:lnTo>
                    <a:lnTo>
                      <a:pt x="42" y="105"/>
                    </a:lnTo>
                    <a:lnTo>
                      <a:pt x="44" y="105"/>
                    </a:lnTo>
                    <a:lnTo>
                      <a:pt x="46" y="107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54" y="116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20"/>
                    </a:lnTo>
                    <a:lnTo>
                      <a:pt x="54" y="120"/>
                    </a:lnTo>
                    <a:lnTo>
                      <a:pt x="57" y="120"/>
                    </a:lnTo>
                    <a:lnTo>
                      <a:pt x="57" y="120"/>
                    </a:lnTo>
                    <a:lnTo>
                      <a:pt x="61" y="124"/>
                    </a:lnTo>
                    <a:lnTo>
                      <a:pt x="67" y="128"/>
                    </a:lnTo>
                    <a:lnTo>
                      <a:pt x="71" y="135"/>
                    </a:lnTo>
                    <a:lnTo>
                      <a:pt x="75" y="137"/>
                    </a:lnTo>
                    <a:lnTo>
                      <a:pt x="75" y="139"/>
                    </a:lnTo>
                    <a:lnTo>
                      <a:pt x="84" y="147"/>
                    </a:lnTo>
                    <a:lnTo>
                      <a:pt x="94" y="158"/>
                    </a:lnTo>
                    <a:lnTo>
                      <a:pt x="96" y="160"/>
                    </a:lnTo>
                    <a:lnTo>
                      <a:pt x="98" y="160"/>
                    </a:lnTo>
                    <a:lnTo>
                      <a:pt x="101" y="160"/>
                    </a:lnTo>
                    <a:lnTo>
                      <a:pt x="105" y="166"/>
                    </a:lnTo>
                    <a:lnTo>
                      <a:pt x="105" y="166"/>
                    </a:lnTo>
                    <a:lnTo>
                      <a:pt x="107" y="166"/>
                    </a:lnTo>
                    <a:lnTo>
                      <a:pt x="107" y="166"/>
                    </a:lnTo>
                    <a:lnTo>
                      <a:pt x="107" y="166"/>
                    </a:lnTo>
                    <a:lnTo>
                      <a:pt x="109" y="166"/>
                    </a:lnTo>
                    <a:lnTo>
                      <a:pt x="109" y="166"/>
                    </a:lnTo>
                    <a:lnTo>
                      <a:pt x="111" y="166"/>
                    </a:lnTo>
                    <a:lnTo>
                      <a:pt x="111" y="168"/>
                    </a:lnTo>
                    <a:lnTo>
                      <a:pt x="113" y="168"/>
                    </a:lnTo>
                    <a:lnTo>
                      <a:pt x="113" y="168"/>
                    </a:lnTo>
                    <a:lnTo>
                      <a:pt x="113" y="170"/>
                    </a:lnTo>
                    <a:lnTo>
                      <a:pt x="113" y="170"/>
                    </a:lnTo>
                    <a:lnTo>
                      <a:pt x="119" y="177"/>
                    </a:lnTo>
                    <a:lnTo>
                      <a:pt x="134" y="196"/>
                    </a:lnTo>
                    <a:lnTo>
                      <a:pt x="138" y="200"/>
                    </a:lnTo>
                    <a:lnTo>
                      <a:pt x="142" y="202"/>
                    </a:lnTo>
                    <a:lnTo>
                      <a:pt x="147" y="204"/>
                    </a:lnTo>
                    <a:lnTo>
                      <a:pt x="165" y="204"/>
                    </a:lnTo>
                    <a:lnTo>
                      <a:pt x="168" y="204"/>
                    </a:lnTo>
                    <a:lnTo>
                      <a:pt x="170" y="206"/>
                    </a:lnTo>
                    <a:lnTo>
                      <a:pt x="170" y="206"/>
                    </a:lnTo>
                    <a:lnTo>
                      <a:pt x="172" y="206"/>
                    </a:lnTo>
                    <a:lnTo>
                      <a:pt x="172" y="206"/>
                    </a:lnTo>
                    <a:lnTo>
                      <a:pt x="174" y="206"/>
                    </a:lnTo>
                    <a:lnTo>
                      <a:pt x="176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0"/>
                    </a:lnTo>
                    <a:lnTo>
                      <a:pt x="178" y="214"/>
                    </a:lnTo>
                    <a:lnTo>
                      <a:pt x="180" y="217"/>
                    </a:lnTo>
                    <a:lnTo>
                      <a:pt x="188" y="223"/>
                    </a:lnTo>
                    <a:lnTo>
                      <a:pt x="191" y="225"/>
                    </a:lnTo>
                    <a:lnTo>
                      <a:pt x="203" y="248"/>
                    </a:lnTo>
                    <a:lnTo>
                      <a:pt x="203" y="250"/>
                    </a:lnTo>
                    <a:lnTo>
                      <a:pt x="205" y="250"/>
                    </a:lnTo>
                    <a:lnTo>
                      <a:pt x="207" y="250"/>
                    </a:lnTo>
                    <a:lnTo>
                      <a:pt x="212" y="250"/>
                    </a:lnTo>
                    <a:lnTo>
                      <a:pt x="214" y="252"/>
                    </a:lnTo>
                    <a:lnTo>
                      <a:pt x="216" y="257"/>
                    </a:lnTo>
                    <a:lnTo>
                      <a:pt x="216" y="265"/>
                    </a:lnTo>
                    <a:lnTo>
                      <a:pt x="218" y="267"/>
                    </a:lnTo>
                    <a:lnTo>
                      <a:pt x="220" y="271"/>
                    </a:lnTo>
                    <a:lnTo>
                      <a:pt x="226" y="280"/>
                    </a:lnTo>
                    <a:lnTo>
                      <a:pt x="228" y="280"/>
                    </a:lnTo>
                    <a:lnTo>
                      <a:pt x="230" y="282"/>
                    </a:lnTo>
                    <a:lnTo>
                      <a:pt x="232" y="282"/>
                    </a:lnTo>
                    <a:lnTo>
                      <a:pt x="232" y="282"/>
                    </a:lnTo>
                    <a:lnTo>
                      <a:pt x="239" y="284"/>
                    </a:lnTo>
                    <a:lnTo>
                      <a:pt x="243" y="286"/>
                    </a:lnTo>
                    <a:lnTo>
                      <a:pt x="243" y="286"/>
                    </a:lnTo>
                    <a:lnTo>
                      <a:pt x="245" y="286"/>
                    </a:lnTo>
                    <a:lnTo>
                      <a:pt x="245" y="288"/>
                    </a:lnTo>
                    <a:lnTo>
                      <a:pt x="249" y="305"/>
                    </a:lnTo>
                    <a:lnTo>
                      <a:pt x="249" y="317"/>
                    </a:lnTo>
                    <a:lnTo>
                      <a:pt x="249" y="328"/>
                    </a:lnTo>
                    <a:lnTo>
                      <a:pt x="251" y="330"/>
                    </a:lnTo>
                    <a:lnTo>
                      <a:pt x="251" y="332"/>
                    </a:lnTo>
                    <a:lnTo>
                      <a:pt x="253" y="334"/>
                    </a:lnTo>
                    <a:lnTo>
                      <a:pt x="258" y="341"/>
                    </a:lnTo>
                    <a:lnTo>
                      <a:pt x="260" y="343"/>
                    </a:lnTo>
                    <a:lnTo>
                      <a:pt x="260" y="343"/>
                    </a:lnTo>
                    <a:lnTo>
                      <a:pt x="262" y="341"/>
                    </a:lnTo>
                    <a:lnTo>
                      <a:pt x="262" y="341"/>
                    </a:lnTo>
                    <a:lnTo>
                      <a:pt x="264" y="343"/>
                    </a:lnTo>
                    <a:lnTo>
                      <a:pt x="264" y="343"/>
                    </a:lnTo>
                    <a:lnTo>
                      <a:pt x="264" y="343"/>
                    </a:lnTo>
                    <a:lnTo>
                      <a:pt x="266" y="343"/>
                    </a:lnTo>
                    <a:lnTo>
                      <a:pt x="268" y="345"/>
                    </a:lnTo>
                    <a:lnTo>
                      <a:pt x="270" y="345"/>
                    </a:lnTo>
                    <a:lnTo>
                      <a:pt x="270" y="345"/>
                    </a:lnTo>
                    <a:lnTo>
                      <a:pt x="276" y="343"/>
                    </a:lnTo>
                    <a:lnTo>
                      <a:pt x="279" y="343"/>
                    </a:lnTo>
                    <a:lnTo>
                      <a:pt x="281" y="345"/>
                    </a:lnTo>
                    <a:lnTo>
                      <a:pt x="291" y="349"/>
                    </a:lnTo>
                    <a:lnTo>
                      <a:pt x="291" y="349"/>
                    </a:lnTo>
                    <a:lnTo>
                      <a:pt x="291" y="349"/>
                    </a:lnTo>
                    <a:lnTo>
                      <a:pt x="293" y="338"/>
                    </a:lnTo>
                    <a:lnTo>
                      <a:pt x="293" y="336"/>
                    </a:lnTo>
                    <a:lnTo>
                      <a:pt x="293" y="332"/>
                    </a:lnTo>
                    <a:lnTo>
                      <a:pt x="291" y="330"/>
                    </a:lnTo>
                    <a:lnTo>
                      <a:pt x="291" y="328"/>
                    </a:lnTo>
                    <a:lnTo>
                      <a:pt x="291" y="326"/>
                    </a:lnTo>
                    <a:lnTo>
                      <a:pt x="289" y="326"/>
                    </a:lnTo>
                    <a:lnTo>
                      <a:pt x="289" y="326"/>
                    </a:lnTo>
                    <a:lnTo>
                      <a:pt x="289" y="326"/>
                    </a:lnTo>
                    <a:lnTo>
                      <a:pt x="287" y="324"/>
                    </a:lnTo>
                    <a:lnTo>
                      <a:pt x="285" y="317"/>
                    </a:lnTo>
                    <a:lnTo>
                      <a:pt x="285" y="313"/>
                    </a:lnTo>
                    <a:lnTo>
                      <a:pt x="285" y="313"/>
                    </a:lnTo>
                    <a:lnTo>
                      <a:pt x="285" y="311"/>
                    </a:lnTo>
                    <a:lnTo>
                      <a:pt x="285" y="309"/>
                    </a:lnTo>
                    <a:lnTo>
                      <a:pt x="285" y="309"/>
                    </a:lnTo>
                    <a:lnTo>
                      <a:pt x="285" y="307"/>
                    </a:lnTo>
                    <a:lnTo>
                      <a:pt x="285" y="307"/>
                    </a:lnTo>
                    <a:lnTo>
                      <a:pt x="287" y="305"/>
                    </a:lnTo>
                    <a:lnTo>
                      <a:pt x="289" y="305"/>
                    </a:lnTo>
                    <a:lnTo>
                      <a:pt x="289" y="303"/>
                    </a:lnTo>
                    <a:lnTo>
                      <a:pt x="289" y="303"/>
                    </a:lnTo>
                    <a:lnTo>
                      <a:pt x="287" y="301"/>
                    </a:lnTo>
                    <a:lnTo>
                      <a:pt x="287" y="299"/>
                    </a:lnTo>
                    <a:lnTo>
                      <a:pt x="287" y="296"/>
                    </a:lnTo>
                    <a:lnTo>
                      <a:pt x="287" y="294"/>
                    </a:lnTo>
                    <a:lnTo>
                      <a:pt x="287" y="294"/>
                    </a:lnTo>
                    <a:lnTo>
                      <a:pt x="287" y="292"/>
                    </a:lnTo>
                    <a:lnTo>
                      <a:pt x="287" y="292"/>
                    </a:lnTo>
                    <a:lnTo>
                      <a:pt x="287" y="290"/>
                    </a:lnTo>
                    <a:lnTo>
                      <a:pt x="285" y="290"/>
                    </a:lnTo>
                    <a:lnTo>
                      <a:pt x="285" y="288"/>
                    </a:lnTo>
                    <a:lnTo>
                      <a:pt x="283" y="288"/>
                    </a:lnTo>
                    <a:lnTo>
                      <a:pt x="281" y="288"/>
                    </a:lnTo>
                    <a:lnTo>
                      <a:pt x="279" y="284"/>
                    </a:lnTo>
                    <a:lnTo>
                      <a:pt x="279" y="284"/>
                    </a:lnTo>
                    <a:lnTo>
                      <a:pt x="276" y="282"/>
                    </a:lnTo>
                    <a:lnTo>
                      <a:pt x="274" y="282"/>
                    </a:lnTo>
                    <a:lnTo>
                      <a:pt x="274" y="282"/>
                    </a:lnTo>
                    <a:lnTo>
                      <a:pt x="274" y="280"/>
                    </a:lnTo>
                    <a:lnTo>
                      <a:pt x="274" y="280"/>
                    </a:lnTo>
                    <a:lnTo>
                      <a:pt x="274" y="275"/>
                    </a:lnTo>
                    <a:lnTo>
                      <a:pt x="272" y="269"/>
                    </a:lnTo>
                    <a:lnTo>
                      <a:pt x="272" y="267"/>
                    </a:lnTo>
                    <a:lnTo>
                      <a:pt x="272" y="267"/>
                    </a:lnTo>
                    <a:lnTo>
                      <a:pt x="272" y="265"/>
                    </a:lnTo>
                    <a:lnTo>
                      <a:pt x="272" y="265"/>
                    </a:lnTo>
                    <a:lnTo>
                      <a:pt x="274" y="267"/>
                    </a:lnTo>
                    <a:lnTo>
                      <a:pt x="274" y="265"/>
                    </a:lnTo>
                    <a:lnTo>
                      <a:pt x="276" y="265"/>
                    </a:lnTo>
                    <a:lnTo>
                      <a:pt x="276" y="263"/>
                    </a:lnTo>
                    <a:lnTo>
                      <a:pt x="276" y="261"/>
                    </a:lnTo>
                    <a:lnTo>
                      <a:pt x="276" y="261"/>
                    </a:lnTo>
                    <a:lnTo>
                      <a:pt x="274" y="257"/>
                    </a:lnTo>
                    <a:lnTo>
                      <a:pt x="274" y="257"/>
                    </a:lnTo>
                    <a:lnTo>
                      <a:pt x="272" y="254"/>
                    </a:lnTo>
                    <a:lnTo>
                      <a:pt x="272" y="254"/>
                    </a:lnTo>
                    <a:lnTo>
                      <a:pt x="272" y="252"/>
                    </a:lnTo>
                    <a:lnTo>
                      <a:pt x="272" y="252"/>
                    </a:lnTo>
                    <a:lnTo>
                      <a:pt x="270" y="250"/>
                    </a:lnTo>
                    <a:lnTo>
                      <a:pt x="270" y="250"/>
                    </a:lnTo>
                    <a:lnTo>
                      <a:pt x="270" y="248"/>
                    </a:lnTo>
                    <a:lnTo>
                      <a:pt x="272" y="248"/>
                    </a:lnTo>
                    <a:lnTo>
                      <a:pt x="279" y="246"/>
                    </a:lnTo>
                    <a:lnTo>
                      <a:pt x="279" y="246"/>
                    </a:lnTo>
                    <a:lnTo>
                      <a:pt x="281" y="242"/>
                    </a:lnTo>
                    <a:lnTo>
                      <a:pt x="281" y="240"/>
                    </a:lnTo>
                    <a:lnTo>
                      <a:pt x="279" y="240"/>
                    </a:lnTo>
                    <a:lnTo>
                      <a:pt x="276" y="235"/>
                    </a:lnTo>
                    <a:lnTo>
                      <a:pt x="274" y="235"/>
                    </a:lnTo>
                    <a:lnTo>
                      <a:pt x="274" y="233"/>
                    </a:lnTo>
                    <a:lnTo>
                      <a:pt x="272" y="233"/>
                    </a:lnTo>
                    <a:lnTo>
                      <a:pt x="272" y="231"/>
                    </a:lnTo>
                    <a:lnTo>
                      <a:pt x="272" y="231"/>
                    </a:lnTo>
                    <a:lnTo>
                      <a:pt x="274" y="229"/>
                    </a:lnTo>
                    <a:lnTo>
                      <a:pt x="274" y="227"/>
                    </a:lnTo>
                    <a:lnTo>
                      <a:pt x="274" y="227"/>
                    </a:lnTo>
                    <a:lnTo>
                      <a:pt x="272" y="225"/>
                    </a:lnTo>
                    <a:lnTo>
                      <a:pt x="272" y="225"/>
                    </a:lnTo>
                    <a:lnTo>
                      <a:pt x="270" y="223"/>
                    </a:lnTo>
                    <a:lnTo>
                      <a:pt x="270" y="221"/>
                    </a:lnTo>
                    <a:lnTo>
                      <a:pt x="270" y="221"/>
                    </a:lnTo>
                    <a:lnTo>
                      <a:pt x="270" y="221"/>
                    </a:lnTo>
                    <a:lnTo>
                      <a:pt x="268" y="221"/>
                    </a:lnTo>
                    <a:lnTo>
                      <a:pt x="268" y="219"/>
                    </a:lnTo>
                    <a:lnTo>
                      <a:pt x="266" y="219"/>
                    </a:lnTo>
                    <a:lnTo>
                      <a:pt x="266" y="212"/>
                    </a:lnTo>
                    <a:lnTo>
                      <a:pt x="264" y="210"/>
                    </a:lnTo>
                    <a:lnTo>
                      <a:pt x="262" y="206"/>
                    </a:lnTo>
                    <a:lnTo>
                      <a:pt x="262" y="206"/>
                    </a:lnTo>
                    <a:lnTo>
                      <a:pt x="262" y="204"/>
                    </a:lnTo>
                    <a:lnTo>
                      <a:pt x="262" y="204"/>
                    </a:lnTo>
                    <a:lnTo>
                      <a:pt x="262" y="202"/>
                    </a:lnTo>
                    <a:lnTo>
                      <a:pt x="264" y="202"/>
                    </a:lnTo>
                    <a:lnTo>
                      <a:pt x="270" y="196"/>
                    </a:lnTo>
                    <a:lnTo>
                      <a:pt x="272" y="193"/>
                    </a:lnTo>
                    <a:lnTo>
                      <a:pt x="272" y="193"/>
                    </a:lnTo>
                    <a:lnTo>
                      <a:pt x="272" y="191"/>
                    </a:lnTo>
                    <a:lnTo>
                      <a:pt x="272" y="189"/>
                    </a:lnTo>
                    <a:lnTo>
                      <a:pt x="272" y="187"/>
                    </a:lnTo>
                    <a:lnTo>
                      <a:pt x="274" y="189"/>
                    </a:lnTo>
                    <a:lnTo>
                      <a:pt x="274" y="189"/>
                    </a:lnTo>
                    <a:lnTo>
                      <a:pt x="276" y="189"/>
                    </a:lnTo>
                    <a:lnTo>
                      <a:pt x="276" y="187"/>
                    </a:lnTo>
                    <a:lnTo>
                      <a:pt x="276" y="187"/>
                    </a:lnTo>
                    <a:lnTo>
                      <a:pt x="276" y="185"/>
                    </a:lnTo>
                    <a:lnTo>
                      <a:pt x="279" y="185"/>
                    </a:lnTo>
                    <a:lnTo>
                      <a:pt x="281" y="183"/>
                    </a:lnTo>
                    <a:lnTo>
                      <a:pt x="283" y="181"/>
                    </a:lnTo>
                    <a:lnTo>
                      <a:pt x="283" y="179"/>
                    </a:lnTo>
                    <a:lnTo>
                      <a:pt x="283" y="179"/>
                    </a:lnTo>
                    <a:lnTo>
                      <a:pt x="285" y="177"/>
                    </a:lnTo>
                    <a:lnTo>
                      <a:pt x="285" y="175"/>
                    </a:lnTo>
                    <a:lnTo>
                      <a:pt x="285" y="172"/>
                    </a:lnTo>
                    <a:lnTo>
                      <a:pt x="285" y="170"/>
                    </a:lnTo>
                    <a:lnTo>
                      <a:pt x="287" y="166"/>
                    </a:lnTo>
                    <a:lnTo>
                      <a:pt x="287" y="162"/>
                    </a:lnTo>
                    <a:lnTo>
                      <a:pt x="289" y="162"/>
                    </a:lnTo>
                    <a:lnTo>
                      <a:pt x="289" y="160"/>
                    </a:lnTo>
                    <a:lnTo>
                      <a:pt x="289" y="160"/>
                    </a:lnTo>
                    <a:lnTo>
                      <a:pt x="289" y="158"/>
                    </a:lnTo>
                    <a:lnTo>
                      <a:pt x="289" y="158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91" y="156"/>
                    </a:lnTo>
                    <a:lnTo>
                      <a:pt x="293" y="156"/>
                    </a:lnTo>
                    <a:lnTo>
                      <a:pt x="293" y="154"/>
                    </a:lnTo>
                    <a:lnTo>
                      <a:pt x="295" y="154"/>
                    </a:lnTo>
                    <a:lnTo>
                      <a:pt x="295" y="151"/>
                    </a:lnTo>
                    <a:lnTo>
                      <a:pt x="300" y="151"/>
                    </a:lnTo>
                    <a:lnTo>
                      <a:pt x="300" y="151"/>
                    </a:lnTo>
                    <a:lnTo>
                      <a:pt x="308" y="151"/>
                    </a:lnTo>
                    <a:lnTo>
                      <a:pt x="308" y="151"/>
                    </a:lnTo>
                    <a:lnTo>
                      <a:pt x="308" y="151"/>
                    </a:lnTo>
                    <a:lnTo>
                      <a:pt x="308" y="145"/>
                    </a:lnTo>
                    <a:lnTo>
                      <a:pt x="308" y="141"/>
                    </a:lnTo>
                    <a:close/>
                    <a:moveTo>
                      <a:pt x="153" y="353"/>
                    </a:moveTo>
                    <a:lnTo>
                      <a:pt x="155" y="351"/>
                    </a:lnTo>
                    <a:lnTo>
                      <a:pt x="155" y="351"/>
                    </a:lnTo>
                    <a:lnTo>
                      <a:pt x="153" y="351"/>
                    </a:lnTo>
                    <a:lnTo>
                      <a:pt x="151" y="349"/>
                    </a:lnTo>
                    <a:lnTo>
                      <a:pt x="151" y="351"/>
                    </a:lnTo>
                    <a:lnTo>
                      <a:pt x="153" y="353"/>
                    </a:lnTo>
                    <a:close/>
                    <a:moveTo>
                      <a:pt x="220" y="355"/>
                    </a:moveTo>
                    <a:lnTo>
                      <a:pt x="218" y="353"/>
                    </a:lnTo>
                    <a:lnTo>
                      <a:pt x="218" y="351"/>
                    </a:lnTo>
                    <a:lnTo>
                      <a:pt x="218" y="351"/>
                    </a:lnTo>
                    <a:lnTo>
                      <a:pt x="216" y="351"/>
                    </a:lnTo>
                    <a:lnTo>
                      <a:pt x="214" y="349"/>
                    </a:lnTo>
                    <a:lnTo>
                      <a:pt x="216" y="347"/>
                    </a:lnTo>
                    <a:lnTo>
                      <a:pt x="214" y="347"/>
                    </a:lnTo>
                    <a:lnTo>
                      <a:pt x="214" y="345"/>
                    </a:lnTo>
                    <a:lnTo>
                      <a:pt x="212" y="347"/>
                    </a:lnTo>
                    <a:lnTo>
                      <a:pt x="209" y="347"/>
                    </a:lnTo>
                    <a:lnTo>
                      <a:pt x="209" y="347"/>
                    </a:lnTo>
                    <a:lnTo>
                      <a:pt x="207" y="349"/>
                    </a:lnTo>
                    <a:lnTo>
                      <a:pt x="205" y="349"/>
                    </a:lnTo>
                    <a:lnTo>
                      <a:pt x="205" y="347"/>
                    </a:lnTo>
                    <a:lnTo>
                      <a:pt x="205" y="347"/>
                    </a:lnTo>
                    <a:lnTo>
                      <a:pt x="203" y="345"/>
                    </a:lnTo>
                    <a:lnTo>
                      <a:pt x="203" y="345"/>
                    </a:lnTo>
                    <a:lnTo>
                      <a:pt x="199" y="347"/>
                    </a:lnTo>
                    <a:lnTo>
                      <a:pt x="199" y="347"/>
                    </a:lnTo>
                    <a:lnTo>
                      <a:pt x="197" y="347"/>
                    </a:lnTo>
                    <a:lnTo>
                      <a:pt x="207" y="351"/>
                    </a:lnTo>
                    <a:lnTo>
                      <a:pt x="209" y="353"/>
                    </a:lnTo>
                    <a:lnTo>
                      <a:pt x="209" y="353"/>
                    </a:lnTo>
                    <a:lnTo>
                      <a:pt x="214" y="357"/>
                    </a:lnTo>
                    <a:lnTo>
                      <a:pt x="216" y="359"/>
                    </a:lnTo>
                    <a:lnTo>
                      <a:pt x="216" y="362"/>
                    </a:lnTo>
                    <a:lnTo>
                      <a:pt x="216" y="362"/>
                    </a:lnTo>
                    <a:lnTo>
                      <a:pt x="218" y="362"/>
                    </a:lnTo>
                    <a:lnTo>
                      <a:pt x="218" y="364"/>
                    </a:lnTo>
                    <a:lnTo>
                      <a:pt x="218" y="364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64"/>
                    </a:lnTo>
                    <a:lnTo>
                      <a:pt x="220" y="362"/>
                    </a:lnTo>
                    <a:lnTo>
                      <a:pt x="220" y="359"/>
                    </a:lnTo>
                    <a:lnTo>
                      <a:pt x="220" y="357"/>
                    </a:lnTo>
                    <a:lnTo>
                      <a:pt x="220" y="355"/>
                    </a:lnTo>
                    <a:close/>
                    <a:moveTo>
                      <a:pt x="201" y="359"/>
                    </a:moveTo>
                    <a:lnTo>
                      <a:pt x="201" y="357"/>
                    </a:lnTo>
                    <a:lnTo>
                      <a:pt x="199" y="357"/>
                    </a:lnTo>
                    <a:lnTo>
                      <a:pt x="197" y="357"/>
                    </a:lnTo>
                    <a:lnTo>
                      <a:pt x="197" y="357"/>
                    </a:lnTo>
                    <a:lnTo>
                      <a:pt x="197" y="359"/>
                    </a:lnTo>
                    <a:lnTo>
                      <a:pt x="195" y="359"/>
                    </a:lnTo>
                    <a:lnTo>
                      <a:pt x="195" y="359"/>
                    </a:lnTo>
                    <a:lnTo>
                      <a:pt x="197" y="366"/>
                    </a:lnTo>
                    <a:lnTo>
                      <a:pt x="199" y="366"/>
                    </a:lnTo>
                    <a:lnTo>
                      <a:pt x="199" y="366"/>
                    </a:lnTo>
                    <a:lnTo>
                      <a:pt x="199" y="364"/>
                    </a:lnTo>
                    <a:lnTo>
                      <a:pt x="199" y="364"/>
                    </a:lnTo>
                    <a:lnTo>
                      <a:pt x="201" y="364"/>
                    </a:lnTo>
                    <a:lnTo>
                      <a:pt x="201" y="362"/>
                    </a:lnTo>
                    <a:lnTo>
                      <a:pt x="201" y="362"/>
                    </a:lnTo>
                    <a:lnTo>
                      <a:pt x="201" y="359"/>
                    </a:lnTo>
                    <a:close/>
                  </a:path>
                </a:pathLst>
              </a:custGeom>
              <a:grpFill/>
              <a:ln w="0">
                <a:solidFill>
                  <a:schemeClr val="bg1">
                    <a:lumMod val="50000"/>
                    <a:alpha val="4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5CD8FA1D-B52E-4B3A-8E0C-0E7A5341939A}"/>
                </a:ext>
              </a:extLst>
            </p:cNvPr>
            <p:cNvSpPr/>
            <p:nvPr/>
          </p:nvSpPr>
          <p:spPr>
            <a:xfrm>
              <a:off x="7772823" y="1950390"/>
              <a:ext cx="1550922" cy="407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Roboto Condensed" panose="020B0604020202020204" charset="0"/>
                  <a:ea typeface="Roboto Condensed" panose="020B0604020202020204" charset="0"/>
                </a:rPr>
                <a:t>Yogyakarta </a:t>
              </a:r>
            </a:p>
            <a:p>
              <a:pPr algn="ctr"/>
              <a:r>
                <a:rPr lang="en-US" dirty="0">
                  <a:latin typeface="Roboto Condensed" panose="020B0604020202020204" charset="0"/>
                  <a:ea typeface="Roboto Condensed" panose="020B0604020202020204" charset="0"/>
                </a:rPr>
                <a:t>&amp; </a:t>
              </a:r>
            </a:p>
            <a:p>
              <a:pPr algn="ctr"/>
              <a:r>
                <a:rPr lang="en-US" dirty="0" err="1">
                  <a:latin typeface="Roboto Condensed" panose="020B0604020202020204" charset="0"/>
                  <a:ea typeface="Roboto Condensed" panose="020B0604020202020204" charset="0"/>
                </a:rPr>
                <a:t>Muntilan</a:t>
              </a:r>
              <a:endParaRPr lang="en-US" dirty="0"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FE39382-360F-4F16-A9D6-C6993C0B2D66}"/>
              </a:ext>
            </a:extLst>
          </p:cNvPr>
          <p:cNvGrpSpPr/>
          <p:nvPr/>
        </p:nvGrpSpPr>
        <p:grpSpPr>
          <a:xfrm>
            <a:off x="240913" y="2154204"/>
            <a:ext cx="6236474" cy="4037462"/>
            <a:chOff x="2524773" y="1581150"/>
            <a:chExt cx="7268968" cy="4436153"/>
          </a:xfrm>
        </p:grpSpPr>
        <p:sp>
          <p:nvSpPr>
            <p:cNvPr id="72" name="Freeform 5">
              <a:extLst>
                <a:ext uri="{FF2B5EF4-FFF2-40B4-BE49-F238E27FC236}">
                  <a16:creationId xmlns="" xmlns:a16="http://schemas.microsoft.com/office/drawing/2014/main" id="{423C1430-FF2D-475F-B70A-598D8ED7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081" y="1581150"/>
              <a:ext cx="887910" cy="627656"/>
            </a:xfrm>
            <a:custGeom>
              <a:avLst/>
              <a:gdLst/>
              <a:ahLst/>
              <a:cxnLst>
                <a:cxn ang="0">
                  <a:pos x="1178" y="303"/>
                </a:cxn>
                <a:cxn ang="0">
                  <a:pos x="1092" y="679"/>
                </a:cxn>
                <a:cxn ang="0">
                  <a:pos x="1063" y="779"/>
                </a:cxn>
                <a:cxn ang="0">
                  <a:pos x="1054" y="794"/>
                </a:cxn>
                <a:cxn ang="0">
                  <a:pos x="1061" y="813"/>
                </a:cxn>
                <a:cxn ang="0">
                  <a:pos x="1064" y="830"/>
                </a:cxn>
                <a:cxn ang="0">
                  <a:pos x="1056" y="879"/>
                </a:cxn>
                <a:cxn ang="0">
                  <a:pos x="699" y="800"/>
                </a:cxn>
                <a:cxn ang="0">
                  <a:pos x="635" y="804"/>
                </a:cxn>
                <a:cxn ang="0">
                  <a:pos x="473" y="804"/>
                </a:cxn>
                <a:cxn ang="0">
                  <a:pos x="437" y="804"/>
                </a:cxn>
                <a:cxn ang="0">
                  <a:pos x="402" y="794"/>
                </a:cxn>
                <a:cxn ang="0">
                  <a:pos x="374" y="775"/>
                </a:cxn>
                <a:cxn ang="0">
                  <a:pos x="306" y="755"/>
                </a:cxn>
                <a:cxn ang="0">
                  <a:pos x="186" y="752"/>
                </a:cxn>
                <a:cxn ang="0">
                  <a:pos x="157" y="719"/>
                </a:cxn>
                <a:cxn ang="0">
                  <a:pos x="165" y="679"/>
                </a:cxn>
                <a:cxn ang="0">
                  <a:pos x="164" y="648"/>
                </a:cxn>
                <a:cxn ang="0">
                  <a:pos x="152" y="614"/>
                </a:cxn>
                <a:cxn ang="0">
                  <a:pos x="139" y="598"/>
                </a:cxn>
                <a:cxn ang="0">
                  <a:pos x="94" y="584"/>
                </a:cxn>
                <a:cxn ang="0">
                  <a:pos x="90" y="572"/>
                </a:cxn>
                <a:cxn ang="0">
                  <a:pos x="77" y="561"/>
                </a:cxn>
                <a:cxn ang="0">
                  <a:pos x="48" y="560"/>
                </a:cxn>
                <a:cxn ang="0">
                  <a:pos x="4" y="507"/>
                </a:cxn>
                <a:cxn ang="0">
                  <a:pos x="23" y="487"/>
                </a:cxn>
                <a:cxn ang="0">
                  <a:pos x="33" y="469"/>
                </a:cxn>
                <a:cxn ang="0">
                  <a:pos x="41" y="447"/>
                </a:cxn>
                <a:cxn ang="0">
                  <a:pos x="66" y="404"/>
                </a:cxn>
                <a:cxn ang="0">
                  <a:pos x="37" y="362"/>
                </a:cxn>
                <a:cxn ang="0">
                  <a:pos x="37" y="275"/>
                </a:cxn>
                <a:cxn ang="0">
                  <a:pos x="14" y="108"/>
                </a:cxn>
                <a:cxn ang="0">
                  <a:pos x="97" y="99"/>
                </a:cxn>
                <a:cxn ang="0">
                  <a:pos x="226" y="165"/>
                </a:cxn>
                <a:cxn ang="0">
                  <a:pos x="265" y="199"/>
                </a:cxn>
                <a:cxn ang="0">
                  <a:pos x="293" y="257"/>
                </a:cxn>
                <a:cxn ang="0">
                  <a:pos x="215" y="337"/>
                </a:cxn>
                <a:cxn ang="0">
                  <a:pos x="258" y="304"/>
                </a:cxn>
                <a:cxn ang="0">
                  <a:pos x="323" y="283"/>
                </a:cxn>
                <a:cxn ang="0">
                  <a:pos x="241" y="374"/>
                </a:cxn>
                <a:cxn ang="0">
                  <a:pos x="233" y="428"/>
                </a:cxn>
                <a:cxn ang="0">
                  <a:pos x="302" y="382"/>
                </a:cxn>
                <a:cxn ang="0">
                  <a:pos x="348" y="279"/>
                </a:cxn>
                <a:cxn ang="0">
                  <a:pos x="363" y="196"/>
                </a:cxn>
                <a:cxn ang="0">
                  <a:pos x="337" y="175"/>
                </a:cxn>
                <a:cxn ang="0">
                  <a:pos x="351" y="250"/>
                </a:cxn>
                <a:cxn ang="0">
                  <a:pos x="325" y="213"/>
                </a:cxn>
                <a:cxn ang="0">
                  <a:pos x="341" y="150"/>
                </a:cxn>
                <a:cxn ang="0">
                  <a:pos x="366" y="132"/>
                </a:cxn>
                <a:cxn ang="0">
                  <a:pos x="370" y="67"/>
                </a:cxn>
                <a:cxn ang="0">
                  <a:pos x="351" y="0"/>
                </a:cxn>
                <a:cxn ang="0">
                  <a:pos x="673" y="89"/>
                </a:cxn>
                <a:cxn ang="0">
                  <a:pos x="1093" y="200"/>
                </a:cxn>
                <a:cxn ang="0">
                  <a:pos x="1145" y="210"/>
                </a:cxn>
              </a:cxnLst>
              <a:rect l="0" t="0" r="r" b="b"/>
              <a:pathLst>
                <a:path w="1196" h="883">
                  <a:moveTo>
                    <a:pt x="1196" y="218"/>
                  </a:moveTo>
                  <a:lnTo>
                    <a:pt x="1196" y="218"/>
                  </a:lnTo>
                  <a:lnTo>
                    <a:pt x="1178" y="303"/>
                  </a:lnTo>
                  <a:lnTo>
                    <a:pt x="1138" y="487"/>
                  </a:lnTo>
                  <a:lnTo>
                    <a:pt x="1114" y="589"/>
                  </a:lnTo>
                  <a:lnTo>
                    <a:pt x="1092" y="679"/>
                  </a:lnTo>
                  <a:lnTo>
                    <a:pt x="1074" y="747"/>
                  </a:lnTo>
                  <a:lnTo>
                    <a:pt x="1067" y="768"/>
                  </a:lnTo>
                  <a:lnTo>
                    <a:pt x="1063" y="779"/>
                  </a:lnTo>
                  <a:lnTo>
                    <a:pt x="1063" y="779"/>
                  </a:lnTo>
                  <a:lnTo>
                    <a:pt x="1057" y="787"/>
                  </a:lnTo>
                  <a:lnTo>
                    <a:pt x="1054" y="794"/>
                  </a:lnTo>
                  <a:lnTo>
                    <a:pt x="1054" y="800"/>
                  </a:lnTo>
                  <a:lnTo>
                    <a:pt x="1056" y="804"/>
                  </a:lnTo>
                  <a:lnTo>
                    <a:pt x="1061" y="813"/>
                  </a:lnTo>
                  <a:lnTo>
                    <a:pt x="1064" y="820"/>
                  </a:lnTo>
                  <a:lnTo>
                    <a:pt x="1064" y="830"/>
                  </a:lnTo>
                  <a:lnTo>
                    <a:pt x="1064" y="830"/>
                  </a:lnTo>
                  <a:lnTo>
                    <a:pt x="1063" y="851"/>
                  </a:lnTo>
                  <a:lnTo>
                    <a:pt x="1059" y="868"/>
                  </a:lnTo>
                  <a:lnTo>
                    <a:pt x="1056" y="879"/>
                  </a:lnTo>
                  <a:lnTo>
                    <a:pt x="1054" y="883"/>
                  </a:lnTo>
                  <a:lnTo>
                    <a:pt x="748" y="804"/>
                  </a:lnTo>
                  <a:lnTo>
                    <a:pt x="699" y="800"/>
                  </a:lnTo>
                  <a:lnTo>
                    <a:pt x="681" y="807"/>
                  </a:lnTo>
                  <a:lnTo>
                    <a:pt x="656" y="800"/>
                  </a:lnTo>
                  <a:lnTo>
                    <a:pt x="635" y="804"/>
                  </a:lnTo>
                  <a:lnTo>
                    <a:pt x="504" y="809"/>
                  </a:lnTo>
                  <a:lnTo>
                    <a:pt x="490" y="798"/>
                  </a:lnTo>
                  <a:lnTo>
                    <a:pt x="473" y="804"/>
                  </a:lnTo>
                  <a:lnTo>
                    <a:pt x="461" y="808"/>
                  </a:lnTo>
                  <a:lnTo>
                    <a:pt x="449" y="808"/>
                  </a:lnTo>
                  <a:lnTo>
                    <a:pt x="437" y="804"/>
                  </a:lnTo>
                  <a:lnTo>
                    <a:pt x="437" y="798"/>
                  </a:lnTo>
                  <a:lnTo>
                    <a:pt x="415" y="800"/>
                  </a:lnTo>
                  <a:lnTo>
                    <a:pt x="402" y="794"/>
                  </a:lnTo>
                  <a:lnTo>
                    <a:pt x="394" y="787"/>
                  </a:lnTo>
                  <a:lnTo>
                    <a:pt x="394" y="779"/>
                  </a:lnTo>
                  <a:lnTo>
                    <a:pt x="374" y="775"/>
                  </a:lnTo>
                  <a:lnTo>
                    <a:pt x="341" y="768"/>
                  </a:lnTo>
                  <a:lnTo>
                    <a:pt x="318" y="757"/>
                  </a:lnTo>
                  <a:lnTo>
                    <a:pt x="306" y="755"/>
                  </a:lnTo>
                  <a:lnTo>
                    <a:pt x="280" y="757"/>
                  </a:lnTo>
                  <a:lnTo>
                    <a:pt x="238" y="765"/>
                  </a:lnTo>
                  <a:lnTo>
                    <a:pt x="186" y="752"/>
                  </a:lnTo>
                  <a:lnTo>
                    <a:pt x="155" y="725"/>
                  </a:lnTo>
                  <a:lnTo>
                    <a:pt x="155" y="725"/>
                  </a:lnTo>
                  <a:lnTo>
                    <a:pt x="157" y="719"/>
                  </a:lnTo>
                  <a:lnTo>
                    <a:pt x="161" y="702"/>
                  </a:lnTo>
                  <a:lnTo>
                    <a:pt x="164" y="691"/>
                  </a:lnTo>
                  <a:lnTo>
                    <a:pt x="165" y="679"/>
                  </a:lnTo>
                  <a:lnTo>
                    <a:pt x="165" y="664"/>
                  </a:lnTo>
                  <a:lnTo>
                    <a:pt x="164" y="648"/>
                  </a:lnTo>
                  <a:lnTo>
                    <a:pt x="164" y="648"/>
                  </a:lnTo>
                  <a:lnTo>
                    <a:pt x="161" y="634"/>
                  </a:lnTo>
                  <a:lnTo>
                    <a:pt x="157" y="622"/>
                  </a:lnTo>
                  <a:lnTo>
                    <a:pt x="152" y="614"/>
                  </a:lnTo>
                  <a:lnTo>
                    <a:pt x="147" y="607"/>
                  </a:lnTo>
                  <a:lnTo>
                    <a:pt x="143" y="603"/>
                  </a:lnTo>
                  <a:lnTo>
                    <a:pt x="139" y="598"/>
                  </a:lnTo>
                  <a:lnTo>
                    <a:pt x="134" y="597"/>
                  </a:lnTo>
                  <a:lnTo>
                    <a:pt x="114" y="593"/>
                  </a:lnTo>
                  <a:lnTo>
                    <a:pt x="94" y="584"/>
                  </a:lnTo>
                  <a:lnTo>
                    <a:pt x="94" y="584"/>
                  </a:lnTo>
                  <a:lnTo>
                    <a:pt x="94" y="580"/>
                  </a:lnTo>
                  <a:lnTo>
                    <a:pt x="90" y="572"/>
                  </a:lnTo>
                  <a:lnTo>
                    <a:pt x="87" y="568"/>
                  </a:lnTo>
                  <a:lnTo>
                    <a:pt x="83" y="564"/>
                  </a:lnTo>
                  <a:lnTo>
                    <a:pt x="77" y="561"/>
                  </a:lnTo>
                  <a:lnTo>
                    <a:pt x="71" y="560"/>
                  </a:lnTo>
                  <a:lnTo>
                    <a:pt x="71" y="560"/>
                  </a:lnTo>
                  <a:lnTo>
                    <a:pt x="48" y="560"/>
                  </a:lnTo>
                  <a:lnTo>
                    <a:pt x="18" y="551"/>
                  </a:lnTo>
                  <a:lnTo>
                    <a:pt x="0" y="537"/>
                  </a:lnTo>
                  <a:lnTo>
                    <a:pt x="4" y="507"/>
                  </a:lnTo>
                  <a:lnTo>
                    <a:pt x="15" y="476"/>
                  </a:lnTo>
                  <a:lnTo>
                    <a:pt x="19" y="472"/>
                  </a:lnTo>
                  <a:lnTo>
                    <a:pt x="23" y="487"/>
                  </a:lnTo>
                  <a:lnTo>
                    <a:pt x="28" y="493"/>
                  </a:lnTo>
                  <a:lnTo>
                    <a:pt x="33" y="486"/>
                  </a:lnTo>
                  <a:lnTo>
                    <a:pt x="33" y="469"/>
                  </a:lnTo>
                  <a:lnTo>
                    <a:pt x="50" y="461"/>
                  </a:lnTo>
                  <a:lnTo>
                    <a:pt x="51" y="454"/>
                  </a:lnTo>
                  <a:lnTo>
                    <a:pt x="41" y="447"/>
                  </a:lnTo>
                  <a:lnTo>
                    <a:pt x="34" y="442"/>
                  </a:lnTo>
                  <a:lnTo>
                    <a:pt x="30" y="411"/>
                  </a:lnTo>
                  <a:lnTo>
                    <a:pt x="66" y="404"/>
                  </a:lnTo>
                  <a:lnTo>
                    <a:pt x="76" y="393"/>
                  </a:lnTo>
                  <a:lnTo>
                    <a:pt x="44" y="374"/>
                  </a:lnTo>
                  <a:lnTo>
                    <a:pt x="37" y="362"/>
                  </a:lnTo>
                  <a:lnTo>
                    <a:pt x="29" y="294"/>
                  </a:lnTo>
                  <a:lnTo>
                    <a:pt x="28" y="279"/>
                  </a:lnTo>
                  <a:lnTo>
                    <a:pt x="37" y="275"/>
                  </a:lnTo>
                  <a:lnTo>
                    <a:pt x="36" y="192"/>
                  </a:lnTo>
                  <a:lnTo>
                    <a:pt x="15" y="169"/>
                  </a:lnTo>
                  <a:lnTo>
                    <a:pt x="14" y="108"/>
                  </a:lnTo>
                  <a:lnTo>
                    <a:pt x="36" y="79"/>
                  </a:lnTo>
                  <a:lnTo>
                    <a:pt x="46" y="47"/>
                  </a:lnTo>
                  <a:lnTo>
                    <a:pt x="97" y="99"/>
                  </a:lnTo>
                  <a:lnTo>
                    <a:pt x="151" y="139"/>
                  </a:lnTo>
                  <a:lnTo>
                    <a:pt x="193" y="158"/>
                  </a:lnTo>
                  <a:lnTo>
                    <a:pt x="226" y="165"/>
                  </a:lnTo>
                  <a:lnTo>
                    <a:pt x="243" y="165"/>
                  </a:lnTo>
                  <a:lnTo>
                    <a:pt x="255" y="167"/>
                  </a:lnTo>
                  <a:lnTo>
                    <a:pt x="265" y="199"/>
                  </a:lnTo>
                  <a:lnTo>
                    <a:pt x="302" y="193"/>
                  </a:lnTo>
                  <a:lnTo>
                    <a:pt x="308" y="240"/>
                  </a:lnTo>
                  <a:lnTo>
                    <a:pt x="293" y="257"/>
                  </a:lnTo>
                  <a:lnTo>
                    <a:pt x="252" y="283"/>
                  </a:lnTo>
                  <a:lnTo>
                    <a:pt x="222" y="321"/>
                  </a:lnTo>
                  <a:lnTo>
                    <a:pt x="215" y="337"/>
                  </a:lnTo>
                  <a:lnTo>
                    <a:pt x="225" y="343"/>
                  </a:lnTo>
                  <a:lnTo>
                    <a:pt x="241" y="325"/>
                  </a:lnTo>
                  <a:lnTo>
                    <a:pt x="258" y="304"/>
                  </a:lnTo>
                  <a:lnTo>
                    <a:pt x="297" y="281"/>
                  </a:lnTo>
                  <a:lnTo>
                    <a:pt x="323" y="265"/>
                  </a:lnTo>
                  <a:lnTo>
                    <a:pt x="323" y="283"/>
                  </a:lnTo>
                  <a:lnTo>
                    <a:pt x="306" y="294"/>
                  </a:lnTo>
                  <a:lnTo>
                    <a:pt x="290" y="346"/>
                  </a:lnTo>
                  <a:lnTo>
                    <a:pt x="241" y="374"/>
                  </a:lnTo>
                  <a:lnTo>
                    <a:pt x="216" y="401"/>
                  </a:lnTo>
                  <a:lnTo>
                    <a:pt x="212" y="422"/>
                  </a:lnTo>
                  <a:lnTo>
                    <a:pt x="233" y="428"/>
                  </a:lnTo>
                  <a:lnTo>
                    <a:pt x="257" y="404"/>
                  </a:lnTo>
                  <a:lnTo>
                    <a:pt x="280" y="385"/>
                  </a:lnTo>
                  <a:lnTo>
                    <a:pt x="302" y="382"/>
                  </a:lnTo>
                  <a:lnTo>
                    <a:pt x="322" y="362"/>
                  </a:lnTo>
                  <a:lnTo>
                    <a:pt x="330" y="317"/>
                  </a:lnTo>
                  <a:lnTo>
                    <a:pt x="348" y="279"/>
                  </a:lnTo>
                  <a:lnTo>
                    <a:pt x="370" y="251"/>
                  </a:lnTo>
                  <a:lnTo>
                    <a:pt x="376" y="231"/>
                  </a:lnTo>
                  <a:lnTo>
                    <a:pt x="363" y="196"/>
                  </a:lnTo>
                  <a:lnTo>
                    <a:pt x="365" y="156"/>
                  </a:lnTo>
                  <a:lnTo>
                    <a:pt x="349" y="160"/>
                  </a:lnTo>
                  <a:lnTo>
                    <a:pt x="337" y="175"/>
                  </a:lnTo>
                  <a:lnTo>
                    <a:pt x="344" y="211"/>
                  </a:lnTo>
                  <a:lnTo>
                    <a:pt x="354" y="242"/>
                  </a:lnTo>
                  <a:lnTo>
                    <a:pt x="351" y="250"/>
                  </a:lnTo>
                  <a:lnTo>
                    <a:pt x="345" y="244"/>
                  </a:lnTo>
                  <a:lnTo>
                    <a:pt x="337" y="238"/>
                  </a:lnTo>
                  <a:lnTo>
                    <a:pt x="325" y="213"/>
                  </a:lnTo>
                  <a:lnTo>
                    <a:pt x="318" y="192"/>
                  </a:lnTo>
                  <a:lnTo>
                    <a:pt x="316" y="171"/>
                  </a:lnTo>
                  <a:lnTo>
                    <a:pt x="341" y="150"/>
                  </a:lnTo>
                  <a:lnTo>
                    <a:pt x="348" y="129"/>
                  </a:lnTo>
                  <a:lnTo>
                    <a:pt x="345" y="110"/>
                  </a:lnTo>
                  <a:lnTo>
                    <a:pt x="366" y="132"/>
                  </a:lnTo>
                  <a:lnTo>
                    <a:pt x="373" y="138"/>
                  </a:lnTo>
                  <a:lnTo>
                    <a:pt x="374" y="111"/>
                  </a:lnTo>
                  <a:lnTo>
                    <a:pt x="370" y="67"/>
                  </a:lnTo>
                  <a:lnTo>
                    <a:pt x="370" y="56"/>
                  </a:lnTo>
                  <a:lnTo>
                    <a:pt x="356" y="53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492" y="39"/>
                  </a:lnTo>
                  <a:lnTo>
                    <a:pt x="673" y="89"/>
                  </a:lnTo>
                  <a:lnTo>
                    <a:pt x="673" y="89"/>
                  </a:lnTo>
                  <a:lnTo>
                    <a:pt x="1093" y="200"/>
                  </a:lnTo>
                  <a:lnTo>
                    <a:pt x="1093" y="200"/>
                  </a:lnTo>
                  <a:lnTo>
                    <a:pt x="1111" y="204"/>
                  </a:lnTo>
                  <a:lnTo>
                    <a:pt x="1128" y="207"/>
                  </a:lnTo>
                  <a:lnTo>
                    <a:pt x="1145" y="210"/>
                  </a:lnTo>
                  <a:lnTo>
                    <a:pt x="1196" y="21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8" name="Freeform 6">
              <a:extLst>
                <a:ext uri="{FF2B5EF4-FFF2-40B4-BE49-F238E27FC236}">
                  <a16:creationId xmlns="" xmlns:a16="http://schemas.microsoft.com/office/drawing/2014/main" id="{86DA3601-AE56-41E1-932E-D71A649C9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932" y="3793906"/>
              <a:ext cx="930192" cy="910634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252" y="123"/>
                </a:cxn>
                <a:cxn ang="0">
                  <a:pos x="1246" y="240"/>
                </a:cxn>
                <a:cxn ang="0">
                  <a:pos x="1234" y="240"/>
                </a:cxn>
                <a:cxn ang="0">
                  <a:pos x="1152" y="1238"/>
                </a:cxn>
                <a:cxn ang="0">
                  <a:pos x="504" y="1178"/>
                </a:cxn>
                <a:cxn ang="0">
                  <a:pos x="497" y="1230"/>
                </a:cxn>
                <a:cxn ang="0">
                  <a:pos x="176" y="1193"/>
                </a:cxn>
                <a:cxn ang="0">
                  <a:pos x="155" y="1284"/>
                </a:cxn>
                <a:cxn ang="0">
                  <a:pos x="0" y="1262"/>
                </a:cxn>
                <a:cxn ang="0">
                  <a:pos x="185" y="0"/>
                </a:cxn>
              </a:cxnLst>
              <a:rect l="0" t="0" r="r" b="b"/>
              <a:pathLst>
                <a:path w="1252" h="1284">
                  <a:moveTo>
                    <a:pt x="185" y="0"/>
                  </a:moveTo>
                  <a:lnTo>
                    <a:pt x="1252" y="123"/>
                  </a:lnTo>
                  <a:lnTo>
                    <a:pt x="1246" y="240"/>
                  </a:lnTo>
                  <a:lnTo>
                    <a:pt x="1234" y="240"/>
                  </a:lnTo>
                  <a:lnTo>
                    <a:pt x="1152" y="1238"/>
                  </a:lnTo>
                  <a:lnTo>
                    <a:pt x="504" y="1178"/>
                  </a:lnTo>
                  <a:lnTo>
                    <a:pt x="497" y="1230"/>
                  </a:lnTo>
                  <a:lnTo>
                    <a:pt x="176" y="1193"/>
                  </a:lnTo>
                  <a:lnTo>
                    <a:pt x="155" y="1284"/>
                  </a:lnTo>
                  <a:lnTo>
                    <a:pt x="0" y="126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4" name="Freeform 7">
              <a:extLst>
                <a:ext uri="{FF2B5EF4-FFF2-40B4-BE49-F238E27FC236}">
                  <a16:creationId xmlns="" xmlns:a16="http://schemas.microsoft.com/office/drawing/2014/main" id="{F05187AC-9EF0-4D5B-9505-4D43F7179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085" y="3964118"/>
              <a:ext cx="1842581" cy="1738288"/>
            </a:xfrm>
            <a:custGeom>
              <a:avLst/>
              <a:gdLst/>
              <a:ahLst/>
              <a:cxnLst>
                <a:cxn ang="0">
                  <a:pos x="2477" y="1285"/>
                </a:cxn>
                <a:cxn ang="0">
                  <a:pos x="2454" y="1181"/>
                </a:cxn>
                <a:cxn ang="0">
                  <a:pos x="2395" y="719"/>
                </a:cxn>
                <a:cxn ang="0">
                  <a:pos x="2294" y="702"/>
                </a:cxn>
                <a:cxn ang="0">
                  <a:pos x="2190" y="645"/>
                </a:cxn>
                <a:cxn ang="0">
                  <a:pos x="2078" y="641"/>
                </a:cxn>
                <a:cxn ang="0">
                  <a:pos x="2011" y="650"/>
                </a:cxn>
                <a:cxn ang="0">
                  <a:pos x="1939" y="672"/>
                </a:cxn>
                <a:cxn ang="0">
                  <a:pos x="1828" y="648"/>
                </a:cxn>
                <a:cxn ang="0">
                  <a:pos x="1792" y="638"/>
                </a:cxn>
                <a:cxn ang="0">
                  <a:pos x="1709" y="613"/>
                </a:cxn>
                <a:cxn ang="0">
                  <a:pos x="1656" y="612"/>
                </a:cxn>
                <a:cxn ang="0">
                  <a:pos x="1561" y="586"/>
                </a:cxn>
                <a:cxn ang="0">
                  <a:pos x="1480" y="557"/>
                </a:cxn>
                <a:cxn ang="0">
                  <a:pos x="1389" y="509"/>
                </a:cxn>
                <a:cxn ang="0">
                  <a:pos x="1332" y="494"/>
                </a:cxn>
                <a:cxn ang="0">
                  <a:pos x="686" y="998"/>
                </a:cxn>
                <a:cxn ang="0">
                  <a:pos x="14" y="1003"/>
                </a:cxn>
                <a:cxn ang="0">
                  <a:pos x="72" y="1080"/>
                </a:cxn>
                <a:cxn ang="0">
                  <a:pos x="124" y="1126"/>
                </a:cxn>
                <a:cxn ang="0">
                  <a:pos x="228" y="1230"/>
                </a:cxn>
                <a:cxn ang="0">
                  <a:pos x="301" y="1306"/>
                </a:cxn>
                <a:cxn ang="0">
                  <a:pos x="322" y="1423"/>
                </a:cxn>
                <a:cxn ang="0">
                  <a:pos x="362" y="1527"/>
                </a:cxn>
                <a:cxn ang="0">
                  <a:pos x="407" y="1568"/>
                </a:cxn>
                <a:cxn ang="0">
                  <a:pos x="489" y="1627"/>
                </a:cxn>
                <a:cxn ang="0">
                  <a:pos x="601" y="1686"/>
                </a:cxn>
                <a:cxn ang="0">
                  <a:pos x="659" y="1638"/>
                </a:cxn>
                <a:cxn ang="0">
                  <a:pos x="701" y="1550"/>
                </a:cxn>
                <a:cxn ang="0">
                  <a:pos x="812" y="1509"/>
                </a:cxn>
                <a:cxn ang="0">
                  <a:pos x="936" y="1535"/>
                </a:cxn>
                <a:cxn ang="0">
                  <a:pos x="1011" y="1602"/>
                </a:cxn>
                <a:cxn ang="0">
                  <a:pos x="1104" y="1754"/>
                </a:cxn>
                <a:cxn ang="0">
                  <a:pos x="1160" y="1883"/>
                </a:cxn>
                <a:cxn ang="0">
                  <a:pos x="1294" y="2039"/>
                </a:cxn>
                <a:cxn ang="0">
                  <a:pos x="1309" y="2133"/>
                </a:cxn>
                <a:cxn ang="0">
                  <a:pos x="1370" y="2286"/>
                </a:cxn>
                <a:cxn ang="0">
                  <a:pos x="1505" y="2350"/>
                </a:cxn>
                <a:cxn ang="0">
                  <a:pos x="1599" y="2403"/>
                </a:cxn>
                <a:cxn ang="0">
                  <a:pos x="1681" y="2427"/>
                </a:cxn>
                <a:cxn ang="0">
                  <a:pos x="1768" y="2422"/>
                </a:cxn>
                <a:cxn ang="0">
                  <a:pos x="1743" y="2334"/>
                </a:cxn>
                <a:cxn ang="0">
                  <a:pos x="1696" y="2219"/>
                </a:cxn>
                <a:cxn ang="0">
                  <a:pos x="1749" y="2029"/>
                </a:cxn>
                <a:cxn ang="0">
                  <a:pos x="1711" y="1985"/>
                </a:cxn>
                <a:cxn ang="0">
                  <a:pos x="1793" y="1950"/>
                </a:cxn>
                <a:cxn ang="0">
                  <a:pos x="1782" y="1922"/>
                </a:cxn>
                <a:cxn ang="0">
                  <a:pos x="1861" y="1924"/>
                </a:cxn>
                <a:cxn ang="0">
                  <a:pos x="1849" y="1899"/>
                </a:cxn>
                <a:cxn ang="0">
                  <a:pos x="1907" y="1876"/>
                </a:cxn>
                <a:cxn ang="0">
                  <a:pos x="1901" y="1815"/>
                </a:cxn>
                <a:cxn ang="0">
                  <a:pos x="1964" y="1810"/>
                </a:cxn>
                <a:cxn ang="0">
                  <a:pos x="2018" y="1806"/>
                </a:cxn>
                <a:cxn ang="0">
                  <a:pos x="2173" y="1725"/>
                </a:cxn>
                <a:cxn ang="0">
                  <a:pos x="2219" y="1674"/>
                </a:cxn>
                <a:cxn ang="0">
                  <a:pos x="2216" y="1625"/>
                </a:cxn>
                <a:cxn ang="0">
                  <a:pos x="2255" y="1571"/>
                </a:cxn>
                <a:cxn ang="0">
                  <a:pos x="2265" y="1641"/>
                </a:cxn>
                <a:cxn ang="0">
                  <a:pos x="2412" y="1584"/>
                </a:cxn>
                <a:cxn ang="0">
                  <a:pos x="2459" y="1474"/>
                </a:cxn>
              </a:cxnLst>
              <a:rect l="0" t="0" r="r" b="b"/>
              <a:pathLst>
                <a:path w="2484" h="2452">
                  <a:moveTo>
                    <a:pt x="2451" y="1388"/>
                  </a:moveTo>
                  <a:lnTo>
                    <a:pt x="2469" y="1348"/>
                  </a:lnTo>
                  <a:lnTo>
                    <a:pt x="2484" y="1317"/>
                  </a:lnTo>
                  <a:lnTo>
                    <a:pt x="2477" y="1285"/>
                  </a:lnTo>
                  <a:lnTo>
                    <a:pt x="2469" y="1239"/>
                  </a:lnTo>
                  <a:lnTo>
                    <a:pt x="2463" y="1226"/>
                  </a:lnTo>
                  <a:lnTo>
                    <a:pt x="2463" y="1194"/>
                  </a:lnTo>
                  <a:lnTo>
                    <a:pt x="2454" y="1181"/>
                  </a:lnTo>
                  <a:lnTo>
                    <a:pt x="2432" y="1131"/>
                  </a:lnTo>
                  <a:lnTo>
                    <a:pt x="2432" y="1121"/>
                  </a:lnTo>
                  <a:lnTo>
                    <a:pt x="2395" y="1085"/>
                  </a:lnTo>
                  <a:lnTo>
                    <a:pt x="2395" y="719"/>
                  </a:lnTo>
                  <a:lnTo>
                    <a:pt x="2339" y="713"/>
                  </a:lnTo>
                  <a:lnTo>
                    <a:pt x="2326" y="722"/>
                  </a:lnTo>
                  <a:lnTo>
                    <a:pt x="2312" y="716"/>
                  </a:lnTo>
                  <a:lnTo>
                    <a:pt x="2294" y="702"/>
                  </a:lnTo>
                  <a:lnTo>
                    <a:pt x="2275" y="691"/>
                  </a:lnTo>
                  <a:lnTo>
                    <a:pt x="2248" y="691"/>
                  </a:lnTo>
                  <a:lnTo>
                    <a:pt x="2214" y="668"/>
                  </a:lnTo>
                  <a:lnTo>
                    <a:pt x="2190" y="645"/>
                  </a:lnTo>
                  <a:lnTo>
                    <a:pt x="2162" y="636"/>
                  </a:lnTo>
                  <a:lnTo>
                    <a:pt x="2123" y="647"/>
                  </a:lnTo>
                  <a:lnTo>
                    <a:pt x="2108" y="644"/>
                  </a:lnTo>
                  <a:lnTo>
                    <a:pt x="2078" y="641"/>
                  </a:lnTo>
                  <a:lnTo>
                    <a:pt x="2064" y="652"/>
                  </a:lnTo>
                  <a:lnTo>
                    <a:pt x="2046" y="658"/>
                  </a:lnTo>
                  <a:lnTo>
                    <a:pt x="2029" y="647"/>
                  </a:lnTo>
                  <a:lnTo>
                    <a:pt x="2011" y="650"/>
                  </a:lnTo>
                  <a:lnTo>
                    <a:pt x="1997" y="662"/>
                  </a:lnTo>
                  <a:lnTo>
                    <a:pt x="1972" y="680"/>
                  </a:lnTo>
                  <a:lnTo>
                    <a:pt x="1949" y="686"/>
                  </a:lnTo>
                  <a:lnTo>
                    <a:pt x="1939" y="672"/>
                  </a:lnTo>
                  <a:lnTo>
                    <a:pt x="1921" y="655"/>
                  </a:lnTo>
                  <a:lnTo>
                    <a:pt x="1879" y="656"/>
                  </a:lnTo>
                  <a:lnTo>
                    <a:pt x="1853" y="644"/>
                  </a:lnTo>
                  <a:lnTo>
                    <a:pt x="1828" y="648"/>
                  </a:lnTo>
                  <a:lnTo>
                    <a:pt x="1814" y="670"/>
                  </a:lnTo>
                  <a:lnTo>
                    <a:pt x="1806" y="675"/>
                  </a:lnTo>
                  <a:lnTo>
                    <a:pt x="1799" y="647"/>
                  </a:lnTo>
                  <a:lnTo>
                    <a:pt x="1792" y="638"/>
                  </a:lnTo>
                  <a:lnTo>
                    <a:pt x="1759" y="659"/>
                  </a:lnTo>
                  <a:lnTo>
                    <a:pt x="1749" y="638"/>
                  </a:lnTo>
                  <a:lnTo>
                    <a:pt x="1717" y="613"/>
                  </a:lnTo>
                  <a:lnTo>
                    <a:pt x="1709" y="613"/>
                  </a:lnTo>
                  <a:lnTo>
                    <a:pt x="1697" y="629"/>
                  </a:lnTo>
                  <a:lnTo>
                    <a:pt x="1679" y="643"/>
                  </a:lnTo>
                  <a:lnTo>
                    <a:pt x="1663" y="640"/>
                  </a:lnTo>
                  <a:lnTo>
                    <a:pt x="1656" y="612"/>
                  </a:lnTo>
                  <a:lnTo>
                    <a:pt x="1642" y="611"/>
                  </a:lnTo>
                  <a:lnTo>
                    <a:pt x="1624" y="579"/>
                  </a:lnTo>
                  <a:lnTo>
                    <a:pt x="1582" y="575"/>
                  </a:lnTo>
                  <a:lnTo>
                    <a:pt x="1561" y="586"/>
                  </a:lnTo>
                  <a:lnTo>
                    <a:pt x="1545" y="569"/>
                  </a:lnTo>
                  <a:lnTo>
                    <a:pt x="1538" y="572"/>
                  </a:lnTo>
                  <a:lnTo>
                    <a:pt x="1512" y="575"/>
                  </a:lnTo>
                  <a:lnTo>
                    <a:pt x="1480" y="557"/>
                  </a:lnTo>
                  <a:lnTo>
                    <a:pt x="1437" y="555"/>
                  </a:lnTo>
                  <a:lnTo>
                    <a:pt x="1425" y="516"/>
                  </a:lnTo>
                  <a:lnTo>
                    <a:pt x="1405" y="504"/>
                  </a:lnTo>
                  <a:lnTo>
                    <a:pt x="1389" y="509"/>
                  </a:lnTo>
                  <a:lnTo>
                    <a:pt x="1378" y="505"/>
                  </a:lnTo>
                  <a:lnTo>
                    <a:pt x="1359" y="508"/>
                  </a:lnTo>
                  <a:lnTo>
                    <a:pt x="1346" y="509"/>
                  </a:lnTo>
                  <a:lnTo>
                    <a:pt x="1332" y="494"/>
                  </a:lnTo>
                  <a:lnTo>
                    <a:pt x="1294" y="459"/>
                  </a:lnTo>
                  <a:lnTo>
                    <a:pt x="1314" y="33"/>
                  </a:lnTo>
                  <a:lnTo>
                    <a:pt x="768" y="0"/>
                  </a:lnTo>
                  <a:lnTo>
                    <a:pt x="686" y="998"/>
                  </a:lnTo>
                  <a:lnTo>
                    <a:pt x="38" y="938"/>
                  </a:lnTo>
                  <a:lnTo>
                    <a:pt x="31" y="990"/>
                  </a:lnTo>
                  <a:lnTo>
                    <a:pt x="0" y="987"/>
                  </a:lnTo>
                  <a:lnTo>
                    <a:pt x="14" y="1003"/>
                  </a:lnTo>
                  <a:lnTo>
                    <a:pt x="41" y="1022"/>
                  </a:lnTo>
                  <a:lnTo>
                    <a:pt x="53" y="1044"/>
                  </a:lnTo>
                  <a:lnTo>
                    <a:pt x="60" y="1059"/>
                  </a:lnTo>
                  <a:lnTo>
                    <a:pt x="72" y="1080"/>
                  </a:lnTo>
                  <a:lnTo>
                    <a:pt x="85" y="1087"/>
                  </a:lnTo>
                  <a:lnTo>
                    <a:pt x="103" y="1094"/>
                  </a:lnTo>
                  <a:lnTo>
                    <a:pt x="117" y="1110"/>
                  </a:lnTo>
                  <a:lnTo>
                    <a:pt x="124" y="1126"/>
                  </a:lnTo>
                  <a:lnTo>
                    <a:pt x="142" y="1151"/>
                  </a:lnTo>
                  <a:lnTo>
                    <a:pt x="168" y="1170"/>
                  </a:lnTo>
                  <a:lnTo>
                    <a:pt x="213" y="1230"/>
                  </a:lnTo>
                  <a:lnTo>
                    <a:pt x="228" y="1230"/>
                  </a:lnTo>
                  <a:lnTo>
                    <a:pt x="245" y="1248"/>
                  </a:lnTo>
                  <a:lnTo>
                    <a:pt x="267" y="1260"/>
                  </a:lnTo>
                  <a:lnTo>
                    <a:pt x="292" y="1284"/>
                  </a:lnTo>
                  <a:lnTo>
                    <a:pt x="301" y="1306"/>
                  </a:lnTo>
                  <a:lnTo>
                    <a:pt x="307" y="1348"/>
                  </a:lnTo>
                  <a:lnTo>
                    <a:pt x="322" y="1378"/>
                  </a:lnTo>
                  <a:lnTo>
                    <a:pt x="329" y="1398"/>
                  </a:lnTo>
                  <a:lnTo>
                    <a:pt x="322" y="1423"/>
                  </a:lnTo>
                  <a:lnTo>
                    <a:pt x="322" y="1450"/>
                  </a:lnTo>
                  <a:lnTo>
                    <a:pt x="336" y="1481"/>
                  </a:lnTo>
                  <a:lnTo>
                    <a:pt x="356" y="1509"/>
                  </a:lnTo>
                  <a:lnTo>
                    <a:pt x="362" y="1527"/>
                  </a:lnTo>
                  <a:lnTo>
                    <a:pt x="371" y="1535"/>
                  </a:lnTo>
                  <a:lnTo>
                    <a:pt x="382" y="1543"/>
                  </a:lnTo>
                  <a:lnTo>
                    <a:pt x="396" y="1556"/>
                  </a:lnTo>
                  <a:lnTo>
                    <a:pt x="407" y="1568"/>
                  </a:lnTo>
                  <a:lnTo>
                    <a:pt x="432" y="1591"/>
                  </a:lnTo>
                  <a:lnTo>
                    <a:pt x="444" y="1604"/>
                  </a:lnTo>
                  <a:lnTo>
                    <a:pt x="464" y="1607"/>
                  </a:lnTo>
                  <a:lnTo>
                    <a:pt x="489" y="1627"/>
                  </a:lnTo>
                  <a:lnTo>
                    <a:pt x="522" y="1642"/>
                  </a:lnTo>
                  <a:lnTo>
                    <a:pt x="557" y="1668"/>
                  </a:lnTo>
                  <a:lnTo>
                    <a:pt x="578" y="1677"/>
                  </a:lnTo>
                  <a:lnTo>
                    <a:pt x="601" y="1686"/>
                  </a:lnTo>
                  <a:lnTo>
                    <a:pt x="625" y="1688"/>
                  </a:lnTo>
                  <a:lnTo>
                    <a:pt x="634" y="1663"/>
                  </a:lnTo>
                  <a:lnTo>
                    <a:pt x="650" y="1643"/>
                  </a:lnTo>
                  <a:lnTo>
                    <a:pt x="659" y="1638"/>
                  </a:lnTo>
                  <a:lnTo>
                    <a:pt x="677" y="1629"/>
                  </a:lnTo>
                  <a:lnTo>
                    <a:pt x="677" y="1600"/>
                  </a:lnTo>
                  <a:lnTo>
                    <a:pt x="690" y="1584"/>
                  </a:lnTo>
                  <a:lnTo>
                    <a:pt x="701" y="1550"/>
                  </a:lnTo>
                  <a:lnTo>
                    <a:pt x="730" y="1525"/>
                  </a:lnTo>
                  <a:lnTo>
                    <a:pt x="768" y="1516"/>
                  </a:lnTo>
                  <a:lnTo>
                    <a:pt x="791" y="1509"/>
                  </a:lnTo>
                  <a:lnTo>
                    <a:pt x="812" y="1509"/>
                  </a:lnTo>
                  <a:lnTo>
                    <a:pt x="844" y="1523"/>
                  </a:lnTo>
                  <a:lnTo>
                    <a:pt x="875" y="1527"/>
                  </a:lnTo>
                  <a:lnTo>
                    <a:pt x="894" y="1527"/>
                  </a:lnTo>
                  <a:lnTo>
                    <a:pt x="936" y="1535"/>
                  </a:lnTo>
                  <a:lnTo>
                    <a:pt x="952" y="1545"/>
                  </a:lnTo>
                  <a:lnTo>
                    <a:pt x="966" y="1574"/>
                  </a:lnTo>
                  <a:lnTo>
                    <a:pt x="983" y="1574"/>
                  </a:lnTo>
                  <a:lnTo>
                    <a:pt x="1011" y="1602"/>
                  </a:lnTo>
                  <a:lnTo>
                    <a:pt x="1026" y="1613"/>
                  </a:lnTo>
                  <a:lnTo>
                    <a:pt x="1048" y="1646"/>
                  </a:lnTo>
                  <a:lnTo>
                    <a:pt x="1079" y="1693"/>
                  </a:lnTo>
                  <a:lnTo>
                    <a:pt x="1104" y="1754"/>
                  </a:lnTo>
                  <a:lnTo>
                    <a:pt x="1119" y="1778"/>
                  </a:lnTo>
                  <a:lnTo>
                    <a:pt x="1138" y="1821"/>
                  </a:lnTo>
                  <a:lnTo>
                    <a:pt x="1138" y="1840"/>
                  </a:lnTo>
                  <a:lnTo>
                    <a:pt x="1160" y="1883"/>
                  </a:lnTo>
                  <a:lnTo>
                    <a:pt x="1201" y="1921"/>
                  </a:lnTo>
                  <a:lnTo>
                    <a:pt x="1213" y="1965"/>
                  </a:lnTo>
                  <a:lnTo>
                    <a:pt x="1267" y="2029"/>
                  </a:lnTo>
                  <a:lnTo>
                    <a:pt x="1294" y="2039"/>
                  </a:lnTo>
                  <a:lnTo>
                    <a:pt x="1289" y="2089"/>
                  </a:lnTo>
                  <a:lnTo>
                    <a:pt x="1281" y="2103"/>
                  </a:lnTo>
                  <a:lnTo>
                    <a:pt x="1291" y="2117"/>
                  </a:lnTo>
                  <a:lnTo>
                    <a:pt x="1309" y="2133"/>
                  </a:lnTo>
                  <a:lnTo>
                    <a:pt x="1309" y="2164"/>
                  </a:lnTo>
                  <a:lnTo>
                    <a:pt x="1341" y="2223"/>
                  </a:lnTo>
                  <a:lnTo>
                    <a:pt x="1355" y="2261"/>
                  </a:lnTo>
                  <a:lnTo>
                    <a:pt x="1370" y="2286"/>
                  </a:lnTo>
                  <a:lnTo>
                    <a:pt x="1381" y="2310"/>
                  </a:lnTo>
                  <a:lnTo>
                    <a:pt x="1427" y="2318"/>
                  </a:lnTo>
                  <a:lnTo>
                    <a:pt x="1457" y="2350"/>
                  </a:lnTo>
                  <a:lnTo>
                    <a:pt x="1505" y="2350"/>
                  </a:lnTo>
                  <a:lnTo>
                    <a:pt x="1539" y="2384"/>
                  </a:lnTo>
                  <a:lnTo>
                    <a:pt x="1561" y="2384"/>
                  </a:lnTo>
                  <a:lnTo>
                    <a:pt x="1578" y="2401"/>
                  </a:lnTo>
                  <a:lnTo>
                    <a:pt x="1599" y="2403"/>
                  </a:lnTo>
                  <a:lnTo>
                    <a:pt x="1607" y="2394"/>
                  </a:lnTo>
                  <a:lnTo>
                    <a:pt x="1660" y="2405"/>
                  </a:lnTo>
                  <a:lnTo>
                    <a:pt x="1660" y="2411"/>
                  </a:lnTo>
                  <a:lnTo>
                    <a:pt x="1681" y="2427"/>
                  </a:lnTo>
                  <a:lnTo>
                    <a:pt x="1709" y="2452"/>
                  </a:lnTo>
                  <a:lnTo>
                    <a:pt x="1721" y="2443"/>
                  </a:lnTo>
                  <a:lnTo>
                    <a:pt x="1731" y="2426"/>
                  </a:lnTo>
                  <a:lnTo>
                    <a:pt x="1768" y="2422"/>
                  </a:lnTo>
                  <a:lnTo>
                    <a:pt x="1759" y="2394"/>
                  </a:lnTo>
                  <a:lnTo>
                    <a:pt x="1757" y="2378"/>
                  </a:lnTo>
                  <a:lnTo>
                    <a:pt x="1752" y="2358"/>
                  </a:lnTo>
                  <a:lnTo>
                    <a:pt x="1743" y="2334"/>
                  </a:lnTo>
                  <a:lnTo>
                    <a:pt x="1725" y="2325"/>
                  </a:lnTo>
                  <a:lnTo>
                    <a:pt x="1717" y="2291"/>
                  </a:lnTo>
                  <a:lnTo>
                    <a:pt x="1711" y="2253"/>
                  </a:lnTo>
                  <a:lnTo>
                    <a:pt x="1696" y="2219"/>
                  </a:lnTo>
                  <a:lnTo>
                    <a:pt x="1697" y="2186"/>
                  </a:lnTo>
                  <a:lnTo>
                    <a:pt x="1713" y="2136"/>
                  </a:lnTo>
                  <a:lnTo>
                    <a:pt x="1724" y="2089"/>
                  </a:lnTo>
                  <a:lnTo>
                    <a:pt x="1749" y="2029"/>
                  </a:lnTo>
                  <a:lnTo>
                    <a:pt x="1743" y="2021"/>
                  </a:lnTo>
                  <a:lnTo>
                    <a:pt x="1729" y="2011"/>
                  </a:lnTo>
                  <a:lnTo>
                    <a:pt x="1711" y="1994"/>
                  </a:lnTo>
                  <a:lnTo>
                    <a:pt x="1711" y="1985"/>
                  </a:lnTo>
                  <a:lnTo>
                    <a:pt x="1721" y="1989"/>
                  </a:lnTo>
                  <a:lnTo>
                    <a:pt x="1771" y="1986"/>
                  </a:lnTo>
                  <a:lnTo>
                    <a:pt x="1779" y="1979"/>
                  </a:lnTo>
                  <a:lnTo>
                    <a:pt x="1793" y="1950"/>
                  </a:lnTo>
                  <a:lnTo>
                    <a:pt x="1779" y="1950"/>
                  </a:lnTo>
                  <a:lnTo>
                    <a:pt x="1774" y="1938"/>
                  </a:lnTo>
                  <a:lnTo>
                    <a:pt x="1772" y="1929"/>
                  </a:lnTo>
                  <a:lnTo>
                    <a:pt x="1782" y="1922"/>
                  </a:lnTo>
                  <a:lnTo>
                    <a:pt x="1807" y="1922"/>
                  </a:lnTo>
                  <a:lnTo>
                    <a:pt x="1832" y="1921"/>
                  </a:lnTo>
                  <a:lnTo>
                    <a:pt x="1845" y="1928"/>
                  </a:lnTo>
                  <a:lnTo>
                    <a:pt x="1861" y="1924"/>
                  </a:lnTo>
                  <a:lnTo>
                    <a:pt x="1888" y="1899"/>
                  </a:lnTo>
                  <a:lnTo>
                    <a:pt x="1879" y="1901"/>
                  </a:lnTo>
                  <a:lnTo>
                    <a:pt x="1856" y="1914"/>
                  </a:lnTo>
                  <a:lnTo>
                    <a:pt x="1849" y="1899"/>
                  </a:lnTo>
                  <a:lnTo>
                    <a:pt x="1861" y="1863"/>
                  </a:lnTo>
                  <a:lnTo>
                    <a:pt x="1871" y="1871"/>
                  </a:lnTo>
                  <a:lnTo>
                    <a:pt x="1883" y="1879"/>
                  </a:lnTo>
                  <a:lnTo>
                    <a:pt x="1907" y="1876"/>
                  </a:lnTo>
                  <a:lnTo>
                    <a:pt x="1922" y="1868"/>
                  </a:lnTo>
                  <a:lnTo>
                    <a:pt x="1918" y="1846"/>
                  </a:lnTo>
                  <a:lnTo>
                    <a:pt x="1897" y="1822"/>
                  </a:lnTo>
                  <a:lnTo>
                    <a:pt x="1901" y="1815"/>
                  </a:lnTo>
                  <a:lnTo>
                    <a:pt x="1922" y="1820"/>
                  </a:lnTo>
                  <a:lnTo>
                    <a:pt x="1936" y="1807"/>
                  </a:lnTo>
                  <a:lnTo>
                    <a:pt x="1947" y="1815"/>
                  </a:lnTo>
                  <a:lnTo>
                    <a:pt x="1964" y="1810"/>
                  </a:lnTo>
                  <a:lnTo>
                    <a:pt x="1972" y="1817"/>
                  </a:lnTo>
                  <a:lnTo>
                    <a:pt x="1986" y="1831"/>
                  </a:lnTo>
                  <a:lnTo>
                    <a:pt x="2004" y="1820"/>
                  </a:lnTo>
                  <a:lnTo>
                    <a:pt x="2018" y="1806"/>
                  </a:lnTo>
                  <a:lnTo>
                    <a:pt x="2057" y="1797"/>
                  </a:lnTo>
                  <a:lnTo>
                    <a:pt x="2097" y="1788"/>
                  </a:lnTo>
                  <a:lnTo>
                    <a:pt x="2158" y="1756"/>
                  </a:lnTo>
                  <a:lnTo>
                    <a:pt x="2173" y="1725"/>
                  </a:lnTo>
                  <a:lnTo>
                    <a:pt x="2178" y="1695"/>
                  </a:lnTo>
                  <a:lnTo>
                    <a:pt x="2197" y="1685"/>
                  </a:lnTo>
                  <a:lnTo>
                    <a:pt x="2208" y="1684"/>
                  </a:lnTo>
                  <a:lnTo>
                    <a:pt x="2219" y="1674"/>
                  </a:lnTo>
                  <a:lnTo>
                    <a:pt x="2233" y="1664"/>
                  </a:lnTo>
                  <a:lnTo>
                    <a:pt x="2228" y="1647"/>
                  </a:lnTo>
                  <a:lnTo>
                    <a:pt x="2222" y="1631"/>
                  </a:lnTo>
                  <a:lnTo>
                    <a:pt x="2216" y="1625"/>
                  </a:lnTo>
                  <a:lnTo>
                    <a:pt x="2214" y="1616"/>
                  </a:lnTo>
                  <a:lnTo>
                    <a:pt x="2221" y="1599"/>
                  </a:lnTo>
                  <a:lnTo>
                    <a:pt x="2236" y="1578"/>
                  </a:lnTo>
                  <a:lnTo>
                    <a:pt x="2255" y="1571"/>
                  </a:lnTo>
                  <a:lnTo>
                    <a:pt x="2264" y="1571"/>
                  </a:lnTo>
                  <a:lnTo>
                    <a:pt x="2265" y="1588"/>
                  </a:lnTo>
                  <a:lnTo>
                    <a:pt x="2268" y="1609"/>
                  </a:lnTo>
                  <a:lnTo>
                    <a:pt x="2265" y="1641"/>
                  </a:lnTo>
                  <a:lnTo>
                    <a:pt x="2276" y="1643"/>
                  </a:lnTo>
                  <a:lnTo>
                    <a:pt x="2308" y="1620"/>
                  </a:lnTo>
                  <a:lnTo>
                    <a:pt x="2332" y="1613"/>
                  </a:lnTo>
                  <a:lnTo>
                    <a:pt x="2412" y="1584"/>
                  </a:lnTo>
                  <a:lnTo>
                    <a:pt x="2430" y="1574"/>
                  </a:lnTo>
                  <a:lnTo>
                    <a:pt x="2445" y="1548"/>
                  </a:lnTo>
                  <a:lnTo>
                    <a:pt x="2461" y="1491"/>
                  </a:lnTo>
                  <a:lnTo>
                    <a:pt x="2459" y="1474"/>
                  </a:lnTo>
                  <a:lnTo>
                    <a:pt x="2445" y="1430"/>
                  </a:lnTo>
                  <a:lnTo>
                    <a:pt x="2450" y="1406"/>
                  </a:lnTo>
                  <a:lnTo>
                    <a:pt x="2451" y="138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5" name="Freeform 8">
              <a:extLst>
                <a:ext uri="{FF2B5EF4-FFF2-40B4-BE49-F238E27FC236}">
                  <a16:creationId xmlns="" xmlns:a16="http://schemas.microsoft.com/office/drawing/2014/main" id="{A78883EC-DD49-4E2B-A8A1-D238C3944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540" y="3685396"/>
              <a:ext cx="892361" cy="1004251"/>
            </a:xfrm>
            <a:custGeom>
              <a:avLst/>
              <a:gdLst/>
              <a:ahLst/>
              <a:cxnLst>
                <a:cxn ang="0">
                  <a:pos x="338" y="0"/>
                </a:cxn>
                <a:cxn ang="0">
                  <a:pos x="338" y="0"/>
                </a:cxn>
                <a:cxn ang="0">
                  <a:pos x="328" y="47"/>
                </a:cxn>
                <a:cxn ang="0">
                  <a:pos x="314" y="116"/>
                </a:cxn>
                <a:cxn ang="0">
                  <a:pos x="314" y="116"/>
                </a:cxn>
                <a:cxn ang="0">
                  <a:pos x="299" y="165"/>
                </a:cxn>
                <a:cxn ang="0">
                  <a:pos x="289" y="198"/>
                </a:cxn>
                <a:cxn ang="0">
                  <a:pos x="272" y="208"/>
                </a:cxn>
                <a:cxn ang="0">
                  <a:pos x="260" y="201"/>
                </a:cxn>
                <a:cxn ang="0">
                  <a:pos x="238" y="183"/>
                </a:cxn>
                <a:cxn ang="0">
                  <a:pos x="218" y="193"/>
                </a:cxn>
                <a:cxn ang="0">
                  <a:pos x="207" y="173"/>
                </a:cxn>
                <a:cxn ang="0">
                  <a:pos x="177" y="182"/>
                </a:cxn>
                <a:cxn ang="0">
                  <a:pos x="163" y="197"/>
                </a:cxn>
                <a:cxn ang="0">
                  <a:pos x="164" y="245"/>
                </a:cxn>
                <a:cxn ang="0">
                  <a:pos x="163" y="312"/>
                </a:cxn>
                <a:cxn ang="0">
                  <a:pos x="163" y="370"/>
                </a:cxn>
                <a:cxn ang="0">
                  <a:pos x="159" y="393"/>
                </a:cxn>
                <a:cxn ang="0">
                  <a:pos x="143" y="413"/>
                </a:cxn>
                <a:cxn ang="0">
                  <a:pos x="138" y="438"/>
                </a:cxn>
                <a:cxn ang="0">
                  <a:pos x="141" y="468"/>
                </a:cxn>
                <a:cxn ang="0">
                  <a:pos x="157" y="511"/>
                </a:cxn>
                <a:cxn ang="0">
                  <a:pos x="160" y="552"/>
                </a:cxn>
                <a:cxn ang="0">
                  <a:pos x="172" y="566"/>
                </a:cxn>
                <a:cxn ang="0">
                  <a:pos x="193" y="594"/>
                </a:cxn>
                <a:cxn ang="0">
                  <a:pos x="179" y="606"/>
                </a:cxn>
                <a:cxn ang="0">
                  <a:pos x="156" y="622"/>
                </a:cxn>
                <a:cxn ang="0">
                  <a:pos x="110" y="658"/>
                </a:cxn>
                <a:cxn ang="0">
                  <a:pos x="95" y="719"/>
                </a:cxn>
                <a:cxn ang="0">
                  <a:pos x="77" y="755"/>
                </a:cxn>
                <a:cxn ang="0">
                  <a:pos x="61" y="770"/>
                </a:cxn>
                <a:cxn ang="0">
                  <a:pos x="49" y="778"/>
                </a:cxn>
                <a:cxn ang="0">
                  <a:pos x="41" y="796"/>
                </a:cxn>
                <a:cxn ang="0">
                  <a:pos x="48" y="827"/>
                </a:cxn>
                <a:cxn ang="0">
                  <a:pos x="41" y="852"/>
                </a:cxn>
                <a:cxn ang="0">
                  <a:pos x="70" y="876"/>
                </a:cxn>
                <a:cxn ang="0">
                  <a:pos x="59" y="894"/>
                </a:cxn>
                <a:cxn ang="0">
                  <a:pos x="23" y="910"/>
                </a:cxn>
                <a:cxn ang="0">
                  <a:pos x="12" y="930"/>
                </a:cxn>
                <a:cxn ang="0">
                  <a:pos x="0" y="960"/>
                </a:cxn>
                <a:cxn ang="0">
                  <a:pos x="644" y="1354"/>
                </a:cxn>
                <a:cxn ang="0">
                  <a:pos x="848" y="1391"/>
                </a:cxn>
                <a:cxn ang="0">
                  <a:pos x="1016" y="1414"/>
                </a:cxn>
                <a:cxn ang="0">
                  <a:pos x="1019" y="1416"/>
                </a:cxn>
                <a:cxn ang="0">
                  <a:pos x="1204" y="154"/>
                </a:cxn>
                <a:cxn ang="0">
                  <a:pos x="338" y="0"/>
                </a:cxn>
              </a:cxnLst>
              <a:rect l="0" t="0" r="r" b="b"/>
              <a:pathLst>
                <a:path w="1204" h="1416">
                  <a:moveTo>
                    <a:pt x="338" y="0"/>
                  </a:moveTo>
                  <a:lnTo>
                    <a:pt x="338" y="0"/>
                  </a:lnTo>
                  <a:lnTo>
                    <a:pt x="328" y="47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299" y="165"/>
                  </a:lnTo>
                  <a:lnTo>
                    <a:pt x="289" y="198"/>
                  </a:lnTo>
                  <a:lnTo>
                    <a:pt x="272" y="208"/>
                  </a:lnTo>
                  <a:lnTo>
                    <a:pt x="260" y="201"/>
                  </a:lnTo>
                  <a:lnTo>
                    <a:pt x="238" y="183"/>
                  </a:lnTo>
                  <a:lnTo>
                    <a:pt x="218" y="193"/>
                  </a:lnTo>
                  <a:lnTo>
                    <a:pt x="207" y="173"/>
                  </a:lnTo>
                  <a:lnTo>
                    <a:pt x="177" y="182"/>
                  </a:lnTo>
                  <a:lnTo>
                    <a:pt x="163" y="197"/>
                  </a:lnTo>
                  <a:lnTo>
                    <a:pt x="164" y="245"/>
                  </a:lnTo>
                  <a:lnTo>
                    <a:pt x="163" y="312"/>
                  </a:lnTo>
                  <a:lnTo>
                    <a:pt x="163" y="370"/>
                  </a:lnTo>
                  <a:lnTo>
                    <a:pt x="159" y="393"/>
                  </a:lnTo>
                  <a:lnTo>
                    <a:pt x="143" y="413"/>
                  </a:lnTo>
                  <a:lnTo>
                    <a:pt x="138" y="438"/>
                  </a:lnTo>
                  <a:lnTo>
                    <a:pt x="141" y="468"/>
                  </a:lnTo>
                  <a:lnTo>
                    <a:pt x="157" y="511"/>
                  </a:lnTo>
                  <a:lnTo>
                    <a:pt x="160" y="552"/>
                  </a:lnTo>
                  <a:lnTo>
                    <a:pt x="172" y="566"/>
                  </a:lnTo>
                  <a:lnTo>
                    <a:pt x="193" y="594"/>
                  </a:lnTo>
                  <a:lnTo>
                    <a:pt x="179" y="606"/>
                  </a:lnTo>
                  <a:lnTo>
                    <a:pt x="156" y="622"/>
                  </a:lnTo>
                  <a:lnTo>
                    <a:pt x="110" y="658"/>
                  </a:lnTo>
                  <a:lnTo>
                    <a:pt x="95" y="719"/>
                  </a:lnTo>
                  <a:lnTo>
                    <a:pt x="77" y="755"/>
                  </a:lnTo>
                  <a:lnTo>
                    <a:pt x="61" y="770"/>
                  </a:lnTo>
                  <a:lnTo>
                    <a:pt x="49" y="778"/>
                  </a:lnTo>
                  <a:lnTo>
                    <a:pt x="41" y="796"/>
                  </a:lnTo>
                  <a:lnTo>
                    <a:pt x="48" y="827"/>
                  </a:lnTo>
                  <a:lnTo>
                    <a:pt x="41" y="852"/>
                  </a:lnTo>
                  <a:lnTo>
                    <a:pt x="70" y="876"/>
                  </a:lnTo>
                  <a:lnTo>
                    <a:pt x="59" y="894"/>
                  </a:lnTo>
                  <a:lnTo>
                    <a:pt x="23" y="910"/>
                  </a:lnTo>
                  <a:lnTo>
                    <a:pt x="12" y="930"/>
                  </a:lnTo>
                  <a:lnTo>
                    <a:pt x="0" y="960"/>
                  </a:lnTo>
                  <a:lnTo>
                    <a:pt x="644" y="1354"/>
                  </a:lnTo>
                  <a:lnTo>
                    <a:pt x="848" y="1391"/>
                  </a:lnTo>
                  <a:lnTo>
                    <a:pt x="1016" y="1414"/>
                  </a:lnTo>
                  <a:lnTo>
                    <a:pt x="1019" y="1416"/>
                  </a:lnTo>
                  <a:lnTo>
                    <a:pt x="1204" y="15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6" name="Freeform 9">
              <a:extLst>
                <a:ext uri="{FF2B5EF4-FFF2-40B4-BE49-F238E27FC236}">
                  <a16:creationId xmlns="" xmlns:a16="http://schemas.microsoft.com/office/drawing/2014/main" id="{837593A6-343F-4865-A9EA-B7EEF8E6D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603" y="2600295"/>
              <a:ext cx="1050359" cy="1734034"/>
            </a:xfrm>
            <a:custGeom>
              <a:avLst/>
              <a:gdLst/>
              <a:ahLst/>
              <a:cxnLst>
                <a:cxn ang="0">
                  <a:pos x="1263" y="2382"/>
                </a:cxn>
                <a:cxn ang="0">
                  <a:pos x="1271" y="2308"/>
                </a:cxn>
                <a:cxn ang="0">
                  <a:pos x="1317" y="2249"/>
                </a:cxn>
                <a:cxn ang="0">
                  <a:pos x="1401" y="2136"/>
                </a:cxn>
                <a:cxn ang="0">
                  <a:pos x="1382" y="2082"/>
                </a:cxn>
                <a:cxn ang="0">
                  <a:pos x="1360" y="1968"/>
                </a:cxn>
                <a:cxn ang="0">
                  <a:pos x="652" y="866"/>
                </a:cxn>
                <a:cxn ang="0">
                  <a:pos x="627" y="840"/>
                </a:cxn>
                <a:cxn ang="0">
                  <a:pos x="642" y="801"/>
                </a:cxn>
                <a:cxn ang="0">
                  <a:pos x="146" y="0"/>
                </a:cxn>
                <a:cxn ang="0">
                  <a:pos x="129" y="50"/>
                </a:cxn>
                <a:cxn ang="0">
                  <a:pos x="123" y="139"/>
                </a:cxn>
                <a:cxn ang="0">
                  <a:pos x="93" y="190"/>
                </a:cxn>
                <a:cxn ang="0">
                  <a:pos x="43" y="278"/>
                </a:cxn>
                <a:cxn ang="0">
                  <a:pos x="3" y="345"/>
                </a:cxn>
                <a:cxn ang="0">
                  <a:pos x="19" y="411"/>
                </a:cxn>
                <a:cxn ang="0">
                  <a:pos x="54" y="494"/>
                </a:cxn>
                <a:cxn ang="0">
                  <a:pos x="30" y="604"/>
                </a:cxn>
                <a:cxn ang="0">
                  <a:pos x="18" y="672"/>
                </a:cxn>
                <a:cxn ang="0">
                  <a:pos x="64" y="798"/>
                </a:cxn>
                <a:cxn ang="0">
                  <a:pos x="94" y="883"/>
                </a:cxn>
                <a:cxn ang="0">
                  <a:pos x="80" y="930"/>
                </a:cxn>
                <a:cxn ang="0">
                  <a:pos x="128" y="968"/>
                </a:cxn>
                <a:cxn ang="0">
                  <a:pos x="158" y="959"/>
                </a:cxn>
                <a:cxn ang="0">
                  <a:pos x="208" y="948"/>
                </a:cxn>
                <a:cxn ang="0">
                  <a:pos x="284" y="975"/>
                </a:cxn>
                <a:cxn ang="0">
                  <a:pos x="270" y="986"/>
                </a:cxn>
                <a:cxn ang="0">
                  <a:pos x="222" y="968"/>
                </a:cxn>
                <a:cxn ang="0">
                  <a:pos x="182" y="964"/>
                </a:cxn>
                <a:cxn ang="0">
                  <a:pos x="194" y="1026"/>
                </a:cxn>
                <a:cxn ang="0">
                  <a:pos x="171" y="1057"/>
                </a:cxn>
                <a:cxn ang="0">
                  <a:pos x="161" y="1019"/>
                </a:cxn>
                <a:cxn ang="0">
                  <a:pos x="134" y="1026"/>
                </a:cxn>
                <a:cxn ang="0">
                  <a:pos x="126" y="1122"/>
                </a:cxn>
                <a:cxn ang="0">
                  <a:pos x="168" y="1195"/>
                </a:cxn>
                <a:cxn ang="0">
                  <a:pos x="197" y="1261"/>
                </a:cxn>
                <a:cxn ang="0">
                  <a:pos x="157" y="1286"/>
                </a:cxn>
                <a:cxn ang="0">
                  <a:pos x="186" y="1406"/>
                </a:cxn>
                <a:cxn ang="0">
                  <a:pos x="232" y="1513"/>
                </a:cxn>
                <a:cxn ang="0">
                  <a:pos x="275" y="1580"/>
                </a:cxn>
                <a:cxn ang="0">
                  <a:pos x="273" y="1635"/>
                </a:cxn>
                <a:cxn ang="0">
                  <a:pos x="295" y="1689"/>
                </a:cxn>
                <a:cxn ang="0">
                  <a:pos x="276" y="1795"/>
                </a:cxn>
                <a:cxn ang="0">
                  <a:pos x="408" y="1866"/>
                </a:cxn>
                <a:cxn ang="0">
                  <a:pos x="506" y="1948"/>
                </a:cxn>
                <a:cxn ang="0">
                  <a:pos x="622" y="2054"/>
                </a:cxn>
                <a:cxn ang="0">
                  <a:pos x="706" y="2131"/>
                </a:cxn>
                <a:cxn ang="0">
                  <a:pos x="787" y="2272"/>
                </a:cxn>
                <a:cxn ang="0">
                  <a:pos x="787" y="2385"/>
                </a:cxn>
                <a:cxn ang="0">
                  <a:pos x="1245" y="2440"/>
                </a:cxn>
              </a:cxnLst>
              <a:rect l="0" t="0" r="r" b="b"/>
              <a:pathLst>
                <a:path w="1415" h="2447">
                  <a:moveTo>
                    <a:pt x="1281" y="2424"/>
                  </a:moveTo>
                  <a:lnTo>
                    <a:pt x="1292" y="2406"/>
                  </a:lnTo>
                  <a:lnTo>
                    <a:pt x="1263" y="2382"/>
                  </a:lnTo>
                  <a:lnTo>
                    <a:pt x="1270" y="2357"/>
                  </a:lnTo>
                  <a:lnTo>
                    <a:pt x="1263" y="2326"/>
                  </a:lnTo>
                  <a:lnTo>
                    <a:pt x="1271" y="2308"/>
                  </a:lnTo>
                  <a:lnTo>
                    <a:pt x="1283" y="2300"/>
                  </a:lnTo>
                  <a:lnTo>
                    <a:pt x="1299" y="2285"/>
                  </a:lnTo>
                  <a:lnTo>
                    <a:pt x="1317" y="2249"/>
                  </a:lnTo>
                  <a:lnTo>
                    <a:pt x="1332" y="2188"/>
                  </a:lnTo>
                  <a:lnTo>
                    <a:pt x="1378" y="2152"/>
                  </a:lnTo>
                  <a:lnTo>
                    <a:pt x="1401" y="2136"/>
                  </a:lnTo>
                  <a:lnTo>
                    <a:pt x="1415" y="2124"/>
                  </a:lnTo>
                  <a:lnTo>
                    <a:pt x="1394" y="2096"/>
                  </a:lnTo>
                  <a:lnTo>
                    <a:pt x="1382" y="2082"/>
                  </a:lnTo>
                  <a:lnTo>
                    <a:pt x="1379" y="2041"/>
                  </a:lnTo>
                  <a:lnTo>
                    <a:pt x="1363" y="1998"/>
                  </a:lnTo>
                  <a:lnTo>
                    <a:pt x="1360" y="1968"/>
                  </a:lnTo>
                  <a:lnTo>
                    <a:pt x="1365" y="1943"/>
                  </a:lnTo>
                  <a:lnTo>
                    <a:pt x="1367" y="1941"/>
                  </a:lnTo>
                  <a:lnTo>
                    <a:pt x="652" y="866"/>
                  </a:lnTo>
                  <a:lnTo>
                    <a:pt x="637" y="861"/>
                  </a:lnTo>
                  <a:lnTo>
                    <a:pt x="630" y="855"/>
                  </a:lnTo>
                  <a:lnTo>
                    <a:pt x="627" y="840"/>
                  </a:lnTo>
                  <a:lnTo>
                    <a:pt x="622" y="823"/>
                  </a:lnTo>
                  <a:lnTo>
                    <a:pt x="626" y="808"/>
                  </a:lnTo>
                  <a:lnTo>
                    <a:pt x="642" y="801"/>
                  </a:lnTo>
                  <a:lnTo>
                    <a:pt x="658" y="797"/>
                  </a:lnTo>
                  <a:lnTo>
                    <a:pt x="816" y="195"/>
                  </a:lnTo>
                  <a:lnTo>
                    <a:pt x="146" y="0"/>
                  </a:lnTo>
                  <a:lnTo>
                    <a:pt x="139" y="20"/>
                  </a:lnTo>
                  <a:lnTo>
                    <a:pt x="129" y="29"/>
                  </a:lnTo>
                  <a:lnTo>
                    <a:pt x="129" y="50"/>
                  </a:lnTo>
                  <a:lnTo>
                    <a:pt x="129" y="67"/>
                  </a:lnTo>
                  <a:lnTo>
                    <a:pt x="129" y="115"/>
                  </a:lnTo>
                  <a:lnTo>
                    <a:pt x="123" y="139"/>
                  </a:lnTo>
                  <a:lnTo>
                    <a:pt x="108" y="165"/>
                  </a:lnTo>
                  <a:lnTo>
                    <a:pt x="97" y="182"/>
                  </a:lnTo>
                  <a:lnTo>
                    <a:pt x="93" y="190"/>
                  </a:lnTo>
                  <a:lnTo>
                    <a:pt x="93" y="224"/>
                  </a:lnTo>
                  <a:lnTo>
                    <a:pt x="75" y="249"/>
                  </a:lnTo>
                  <a:lnTo>
                    <a:pt x="43" y="278"/>
                  </a:lnTo>
                  <a:lnTo>
                    <a:pt x="15" y="301"/>
                  </a:lnTo>
                  <a:lnTo>
                    <a:pt x="7" y="315"/>
                  </a:lnTo>
                  <a:lnTo>
                    <a:pt x="3" y="345"/>
                  </a:lnTo>
                  <a:lnTo>
                    <a:pt x="0" y="367"/>
                  </a:lnTo>
                  <a:lnTo>
                    <a:pt x="5" y="388"/>
                  </a:lnTo>
                  <a:lnTo>
                    <a:pt x="19" y="411"/>
                  </a:lnTo>
                  <a:lnTo>
                    <a:pt x="39" y="444"/>
                  </a:lnTo>
                  <a:lnTo>
                    <a:pt x="48" y="469"/>
                  </a:lnTo>
                  <a:lnTo>
                    <a:pt x="54" y="494"/>
                  </a:lnTo>
                  <a:lnTo>
                    <a:pt x="51" y="537"/>
                  </a:lnTo>
                  <a:lnTo>
                    <a:pt x="35" y="572"/>
                  </a:lnTo>
                  <a:lnTo>
                    <a:pt x="30" y="604"/>
                  </a:lnTo>
                  <a:lnTo>
                    <a:pt x="29" y="644"/>
                  </a:lnTo>
                  <a:lnTo>
                    <a:pt x="26" y="660"/>
                  </a:lnTo>
                  <a:lnTo>
                    <a:pt x="18" y="672"/>
                  </a:lnTo>
                  <a:lnTo>
                    <a:pt x="19" y="693"/>
                  </a:lnTo>
                  <a:lnTo>
                    <a:pt x="37" y="733"/>
                  </a:lnTo>
                  <a:lnTo>
                    <a:pt x="64" y="798"/>
                  </a:lnTo>
                  <a:lnTo>
                    <a:pt x="84" y="841"/>
                  </a:lnTo>
                  <a:lnTo>
                    <a:pt x="96" y="859"/>
                  </a:lnTo>
                  <a:lnTo>
                    <a:pt x="94" y="883"/>
                  </a:lnTo>
                  <a:lnTo>
                    <a:pt x="90" y="901"/>
                  </a:lnTo>
                  <a:lnTo>
                    <a:pt x="79" y="915"/>
                  </a:lnTo>
                  <a:lnTo>
                    <a:pt x="80" y="930"/>
                  </a:lnTo>
                  <a:lnTo>
                    <a:pt x="97" y="930"/>
                  </a:lnTo>
                  <a:lnTo>
                    <a:pt x="112" y="945"/>
                  </a:lnTo>
                  <a:lnTo>
                    <a:pt x="128" y="968"/>
                  </a:lnTo>
                  <a:lnTo>
                    <a:pt x="137" y="980"/>
                  </a:lnTo>
                  <a:lnTo>
                    <a:pt x="150" y="984"/>
                  </a:lnTo>
                  <a:lnTo>
                    <a:pt x="158" y="959"/>
                  </a:lnTo>
                  <a:lnTo>
                    <a:pt x="161" y="932"/>
                  </a:lnTo>
                  <a:lnTo>
                    <a:pt x="191" y="932"/>
                  </a:lnTo>
                  <a:lnTo>
                    <a:pt x="208" y="948"/>
                  </a:lnTo>
                  <a:lnTo>
                    <a:pt x="245" y="950"/>
                  </a:lnTo>
                  <a:lnTo>
                    <a:pt x="265" y="966"/>
                  </a:lnTo>
                  <a:lnTo>
                    <a:pt x="284" y="975"/>
                  </a:lnTo>
                  <a:lnTo>
                    <a:pt x="293" y="980"/>
                  </a:lnTo>
                  <a:lnTo>
                    <a:pt x="286" y="990"/>
                  </a:lnTo>
                  <a:lnTo>
                    <a:pt x="270" y="986"/>
                  </a:lnTo>
                  <a:lnTo>
                    <a:pt x="254" y="976"/>
                  </a:lnTo>
                  <a:lnTo>
                    <a:pt x="244" y="970"/>
                  </a:lnTo>
                  <a:lnTo>
                    <a:pt x="222" y="968"/>
                  </a:lnTo>
                  <a:lnTo>
                    <a:pt x="211" y="962"/>
                  </a:lnTo>
                  <a:lnTo>
                    <a:pt x="194" y="958"/>
                  </a:lnTo>
                  <a:lnTo>
                    <a:pt x="182" y="964"/>
                  </a:lnTo>
                  <a:lnTo>
                    <a:pt x="182" y="976"/>
                  </a:lnTo>
                  <a:lnTo>
                    <a:pt x="184" y="1011"/>
                  </a:lnTo>
                  <a:lnTo>
                    <a:pt x="194" y="1026"/>
                  </a:lnTo>
                  <a:lnTo>
                    <a:pt x="191" y="1062"/>
                  </a:lnTo>
                  <a:lnTo>
                    <a:pt x="184" y="1062"/>
                  </a:lnTo>
                  <a:lnTo>
                    <a:pt x="171" y="1057"/>
                  </a:lnTo>
                  <a:lnTo>
                    <a:pt x="164" y="1045"/>
                  </a:lnTo>
                  <a:lnTo>
                    <a:pt x="161" y="1025"/>
                  </a:lnTo>
                  <a:lnTo>
                    <a:pt x="161" y="1019"/>
                  </a:lnTo>
                  <a:lnTo>
                    <a:pt x="157" y="1012"/>
                  </a:lnTo>
                  <a:lnTo>
                    <a:pt x="139" y="1009"/>
                  </a:lnTo>
                  <a:lnTo>
                    <a:pt x="134" y="1026"/>
                  </a:lnTo>
                  <a:lnTo>
                    <a:pt x="133" y="1041"/>
                  </a:lnTo>
                  <a:lnTo>
                    <a:pt x="128" y="1075"/>
                  </a:lnTo>
                  <a:lnTo>
                    <a:pt x="126" y="1122"/>
                  </a:lnTo>
                  <a:lnTo>
                    <a:pt x="129" y="1147"/>
                  </a:lnTo>
                  <a:lnTo>
                    <a:pt x="147" y="1174"/>
                  </a:lnTo>
                  <a:lnTo>
                    <a:pt x="168" y="1195"/>
                  </a:lnTo>
                  <a:lnTo>
                    <a:pt x="191" y="1209"/>
                  </a:lnTo>
                  <a:lnTo>
                    <a:pt x="198" y="1236"/>
                  </a:lnTo>
                  <a:lnTo>
                    <a:pt x="197" y="1261"/>
                  </a:lnTo>
                  <a:lnTo>
                    <a:pt x="189" y="1277"/>
                  </a:lnTo>
                  <a:lnTo>
                    <a:pt x="175" y="1286"/>
                  </a:lnTo>
                  <a:lnTo>
                    <a:pt x="157" y="1286"/>
                  </a:lnTo>
                  <a:lnTo>
                    <a:pt x="155" y="1341"/>
                  </a:lnTo>
                  <a:lnTo>
                    <a:pt x="161" y="1359"/>
                  </a:lnTo>
                  <a:lnTo>
                    <a:pt x="186" y="1406"/>
                  </a:lnTo>
                  <a:lnTo>
                    <a:pt x="198" y="1435"/>
                  </a:lnTo>
                  <a:lnTo>
                    <a:pt x="220" y="1476"/>
                  </a:lnTo>
                  <a:lnTo>
                    <a:pt x="232" y="1513"/>
                  </a:lnTo>
                  <a:lnTo>
                    <a:pt x="250" y="1541"/>
                  </a:lnTo>
                  <a:lnTo>
                    <a:pt x="269" y="1576"/>
                  </a:lnTo>
                  <a:lnTo>
                    <a:pt x="275" y="1580"/>
                  </a:lnTo>
                  <a:lnTo>
                    <a:pt x="276" y="1608"/>
                  </a:lnTo>
                  <a:lnTo>
                    <a:pt x="277" y="1627"/>
                  </a:lnTo>
                  <a:lnTo>
                    <a:pt x="273" y="1635"/>
                  </a:lnTo>
                  <a:lnTo>
                    <a:pt x="287" y="1652"/>
                  </a:lnTo>
                  <a:lnTo>
                    <a:pt x="295" y="1664"/>
                  </a:lnTo>
                  <a:lnTo>
                    <a:pt x="295" y="1689"/>
                  </a:lnTo>
                  <a:lnTo>
                    <a:pt x="287" y="1739"/>
                  </a:lnTo>
                  <a:lnTo>
                    <a:pt x="279" y="1771"/>
                  </a:lnTo>
                  <a:lnTo>
                    <a:pt x="276" y="1795"/>
                  </a:lnTo>
                  <a:lnTo>
                    <a:pt x="326" y="1825"/>
                  </a:lnTo>
                  <a:lnTo>
                    <a:pt x="373" y="1841"/>
                  </a:lnTo>
                  <a:lnTo>
                    <a:pt x="408" y="1866"/>
                  </a:lnTo>
                  <a:lnTo>
                    <a:pt x="451" y="1878"/>
                  </a:lnTo>
                  <a:lnTo>
                    <a:pt x="472" y="1896"/>
                  </a:lnTo>
                  <a:lnTo>
                    <a:pt x="506" y="1948"/>
                  </a:lnTo>
                  <a:lnTo>
                    <a:pt x="547" y="1989"/>
                  </a:lnTo>
                  <a:lnTo>
                    <a:pt x="617" y="2003"/>
                  </a:lnTo>
                  <a:lnTo>
                    <a:pt x="622" y="2054"/>
                  </a:lnTo>
                  <a:lnTo>
                    <a:pt x="630" y="2078"/>
                  </a:lnTo>
                  <a:lnTo>
                    <a:pt x="667" y="2086"/>
                  </a:lnTo>
                  <a:lnTo>
                    <a:pt x="706" y="2131"/>
                  </a:lnTo>
                  <a:lnTo>
                    <a:pt x="753" y="2199"/>
                  </a:lnTo>
                  <a:lnTo>
                    <a:pt x="773" y="2228"/>
                  </a:lnTo>
                  <a:lnTo>
                    <a:pt x="787" y="2272"/>
                  </a:lnTo>
                  <a:lnTo>
                    <a:pt x="776" y="2321"/>
                  </a:lnTo>
                  <a:lnTo>
                    <a:pt x="776" y="2343"/>
                  </a:lnTo>
                  <a:lnTo>
                    <a:pt x="787" y="2385"/>
                  </a:lnTo>
                  <a:lnTo>
                    <a:pt x="810" y="2392"/>
                  </a:lnTo>
                  <a:lnTo>
                    <a:pt x="1240" y="2447"/>
                  </a:lnTo>
                  <a:lnTo>
                    <a:pt x="1245" y="2440"/>
                  </a:lnTo>
                  <a:lnTo>
                    <a:pt x="1281" y="2424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7" name="Freeform 10">
              <a:extLst>
                <a:ext uri="{FF2B5EF4-FFF2-40B4-BE49-F238E27FC236}">
                  <a16:creationId xmlns="" xmlns:a16="http://schemas.microsoft.com/office/drawing/2014/main" id="{A0D1359E-BD8B-4C4B-8439-DA3FD3039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546" y="3881140"/>
              <a:ext cx="1148276" cy="589358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548" y="150"/>
                </a:cxn>
                <a:cxn ang="0">
                  <a:pos x="566" y="611"/>
                </a:cxn>
                <a:cxn ang="0">
                  <a:pos x="593" y="625"/>
                </a:cxn>
                <a:cxn ang="0">
                  <a:pos x="623" y="626"/>
                </a:cxn>
                <a:cxn ang="0">
                  <a:pos x="659" y="633"/>
                </a:cxn>
                <a:cxn ang="0">
                  <a:pos x="714" y="674"/>
                </a:cxn>
                <a:cxn ang="0">
                  <a:pos x="772" y="689"/>
                </a:cxn>
                <a:cxn ang="0">
                  <a:pos x="795" y="703"/>
                </a:cxn>
                <a:cxn ang="0">
                  <a:pos x="858" y="696"/>
                </a:cxn>
                <a:cxn ang="0">
                  <a:pos x="890" y="729"/>
                </a:cxn>
                <a:cxn ang="0">
                  <a:pos x="913" y="760"/>
                </a:cxn>
                <a:cxn ang="0">
                  <a:pos x="943" y="730"/>
                </a:cxn>
                <a:cxn ang="0">
                  <a:pos x="983" y="755"/>
                </a:cxn>
                <a:cxn ang="0">
                  <a:pos x="1026" y="755"/>
                </a:cxn>
                <a:cxn ang="0">
                  <a:pos x="1040" y="792"/>
                </a:cxn>
                <a:cxn ang="0">
                  <a:pos x="1062" y="765"/>
                </a:cxn>
                <a:cxn ang="0">
                  <a:pos x="1113" y="773"/>
                </a:cxn>
                <a:cxn ang="0">
                  <a:pos x="1173" y="789"/>
                </a:cxn>
                <a:cxn ang="0">
                  <a:pos x="1206" y="797"/>
                </a:cxn>
                <a:cxn ang="0">
                  <a:pos x="1245" y="767"/>
                </a:cxn>
                <a:cxn ang="0">
                  <a:pos x="1280" y="775"/>
                </a:cxn>
                <a:cxn ang="0">
                  <a:pos x="1312" y="758"/>
                </a:cxn>
                <a:cxn ang="0">
                  <a:pos x="1357" y="764"/>
                </a:cxn>
                <a:cxn ang="0">
                  <a:pos x="1424" y="762"/>
                </a:cxn>
                <a:cxn ang="0">
                  <a:pos x="1482" y="808"/>
                </a:cxn>
                <a:cxn ang="0">
                  <a:pos x="1528" y="819"/>
                </a:cxn>
                <a:cxn ang="0">
                  <a:pos x="1548" y="411"/>
                </a:cxn>
                <a:cxn ang="0">
                  <a:pos x="1509" y="60"/>
                </a:cxn>
                <a:cxn ang="0">
                  <a:pos x="1224" y="53"/>
                </a:cxn>
                <a:cxn ang="0">
                  <a:pos x="816" y="42"/>
                </a:cxn>
                <a:cxn ang="0">
                  <a:pos x="604" y="32"/>
                </a:cxn>
                <a:cxn ang="0">
                  <a:pos x="20" y="0"/>
                </a:cxn>
                <a:cxn ang="0">
                  <a:pos x="2" y="117"/>
                </a:cxn>
              </a:cxnLst>
              <a:rect l="0" t="0" r="r" b="b"/>
              <a:pathLst>
                <a:path w="1548" h="832">
                  <a:moveTo>
                    <a:pt x="2" y="117"/>
                  </a:moveTo>
                  <a:lnTo>
                    <a:pt x="0" y="134"/>
                  </a:lnTo>
                  <a:lnTo>
                    <a:pt x="2" y="117"/>
                  </a:lnTo>
                  <a:lnTo>
                    <a:pt x="548" y="150"/>
                  </a:lnTo>
                  <a:lnTo>
                    <a:pt x="528" y="576"/>
                  </a:lnTo>
                  <a:lnTo>
                    <a:pt x="566" y="611"/>
                  </a:lnTo>
                  <a:lnTo>
                    <a:pt x="580" y="626"/>
                  </a:lnTo>
                  <a:lnTo>
                    <a:pt x="593" y="625"/>
                  </a:lnTo>
                  <a:lnTo>
                    <a:pt x="612" y="622"/>
                  </a:lnTo>
                  <a:lnTo>
                    <a:pt x="623" y="626"/>
                  </a:lnTo>
                  <a:lnTo>
                    <a:pt x="639" y="621"/>
                  </a:lnTo>
                  <a:lnTo>
                    <a:pt x="659" y="633"/>
                  </a:lnTo>
                  <a:lnTo>
                    <a:pt x="671" y="672"/>
                  </a:lnTo>
                  <a:lnTo>
                    <a:pt x="714" y="674"/>
                  </a:lnTo>
                  <a:lnTo>
                    <a:pt x="746" y="692"/>
                  </a:lnTo>
                  <a:lnTo>
                    <a:pt x="772" y="689"/>
                  </a:lnTo>
                  <a:lnTo>
                    <a:pt x="779" y="686"/>
                  </a:lnTo>
                  <a:lnTo>
                    <a:pt x="795" y="703"/>
                  </a:lnTo>
                  <a:lnTo>
                    <a:pt x="816" y="692"/>
                  </a:lnTo>
                  <a:lnTo>
                    <a:pt x="858" y="696"/>
                  </a:lnTo>
                  <a:lnTo>
                    <a:pt x="876" y="728"/>
                  </a:lnTo>
                  <a:lnTo>
                    <a:pt x="890" y="729"/>
                  </a:lnTo>
                  <a:lnTo>
                    <a:pt x="897" y="757"/>
                  </a:lnTo>
                  <a:lnTo>
                    <a:pt x="913" y="760"/>
                  </a:lnTo>
                  <a:lnTo>
                    <a:pt x="931" y="746"/>
                  </a:lnTo>
                  <a:lnTo>
                    <a:pt x="943" y="730"/>
                  </a:lnTo>
                  <a:lnTo>
                    <a:pt x="951" y="730"/>
                  </a:lnTo>
                  <a:lnTo>
                    <a:pt x="983" y="755"/>
                  </a:lnTo>
                  <a:lnTo>
                    <a:pt x="993" y="776"/>
                  </a:lnTo>
                  <a:lnTo>
                    <a:pt x="1026" y="755"/>
                  </a:lnTo>
                  <a:lnTo>
                    <a:pt x="1033" y="764"/>
                  </a:lnTo>
                  <a:lnTo>
                    <a:pt x="1040" y="792"/>
                  </a:lnTo>
                  <a:lnTo>
                    <a:pt x="1048" y="787"/>
                  </a:lnTo>
                  <a:lnTo>
                    <a:pt x="1062" y="765"/>
                  </a:lnTo>
                  <a:lnTo>
                    <a:pt x="1087" y="761"/>
                  </a:lnTo>
                  <a:lnTo>
                    <a:pt x="1113" y="773"/>
                  </a:lnTo>
                  <a:lnTo>
                    <a:pt x="1155" y="772"/>
                  </a:lnTo>
                  <a:lnTo>
                    <a:pt x="1173" y="789"/>
                  </a:lnTo>
                  <a:lnTo>
                    <a:pt x="1183" y="803"/>
                  </a:lnTo>
                  <a:lnTo>
                    <a:pt x="1206" y="797"/>
                  </a:lnTo>
                  <a:lnTo>
                    <a:pt x="1231" y="779"/>
                  </a:lnTo>
                  <a:lnTo>
                    <a:pt x="1245" y="767"/>
                  </a:lnTo>
                  <a:lnTo>
                    <a:pt x="1263" y="764"/>
                  </a:lnTo>
                  <a:lnTo>
                    <a:pt x="1280" y="775"/>
                  </a:lnTo>
                  <a:lnTo>
                    <a:pt x="1298" y="769"/>
                  </a:lnTo>
                  <a:lnTo>
                    <a:pt x="1312" y="758"/>
                  </a:lnTo>
                  <a:lnTo>
                    <a:pt x="1342" y="761"/>
                  </a:lnTo>
                  <a:lnTo>
                    <a:pt x="1357" y="764"/>
                  </a:lnTo>
                  <a:lnTo>
                    <a:pt x="1396" y="753"/>
                  </a:lnTo>
                  <a:lnTo>
                    <a:pt x="1424" y="762"/>
                  </a:lnTo>
                  <a:lnTo>
                    <a:pt x="1448" y="785"/>
                  </a:lnTo>
                  <a:lnTo>
                    <a:pt x="1482" y="808"/>
                  </a:lnTo>
                  <a:lnTo>
                    <a:pt x="1509" y="808"/>
                  </a:lnTo>
                  <a:lnTo>
                    <a:pt x="1528" y="819"/>
                  </a:lnTo>
                  <a:lnTo>
                    <a:pt x="1543" y="832"/>
                  </a:lnTo>
                  <a:lnTo>
                    <a:pt x="1548" y="411"/>
                  </a:lnTo>
                  <a:lnTo>
                    <a:pt x="1509" y="174"/>
                  </a:lnTo>
                  <a:lnTo>
                    <a:pt x="1509" y="60"/>
                  </a:lnTo>
                  <a:lnTo>
                    <a:pt x="1509" y="60"/>
                  </a:lnTo>
                  <a:lnTo>
                    <a:pt x="1224" y="53"/>
                  </a:lnTo>
                  <a:lnTo>
                    <a:pt x="994" y="48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604" y="32"/>
                  </a:lnTo>
                  <a:lnTo>
                    <a:pt x="340" y="18"/>
                  </a:lnTo>
                  <a:lnTo>
                    <a:pt x="20" y="0"/>
                  </a:lnTo>
                  <a:lnTo>
                    <a:pt x="14" y="117"/>
                  </a:lnTo>
                  <a:lnTo>
                    <a:pt x="2" y="11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8" name="Freeform 11">
              <a:extLst>
                <a:ext uri="{FF2B5EF4-FFF2-40B4-BE49-F238E27FC236}">
                  <a16:creationId xmlns="" xmlns:a16="http://schemas.microsoft.com/office/drawing/2014/main" id="{7C2F50D1-D33C-478C-92C9-80B9A1E82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194" y="3408802"/>
              <a:ext cx="976922" cy="514891"/>
            </a:xfrm>
            <a:custGeom>
              <a:avLst/>
              <a:gdLst/>
              <a:ahLst/>
              <a:cxnLst>
                <a:cxn ang="0">
                  <a:pos x="1313" y="727"/>
                </a:cxn>
                <a:cxn ang="0">
                  <a:pos x="1316" y="243"/>
                </a:cxn>
                <a:cxn ang="0">
                  <a:pos x="1285" y="227"/>
                </a:cxn>
                <a:cxn ang="0">
                  <a:pos x="1273" y="218"/>
                </a:cxn>
                <a:cxn ang="0">
                  <a:pos x="1263" y="187"/>
                </a:cxn>
                <a:cxn ang="0">
                  <a:pos x="1232" y="162"/>
                </a:cxn>
                <a:cxn ang="0">
                  <a:pos x="1246" y="137"/>
                </a:cxn>
                <a:cxn ang="0">
                  <a:pos x="1263" y="111"/>
                </a:cxn>
                <a:cxn ang="0">
                  <a:pos x="1263" y="86"/>
                </a:cxn>
                <a:cxn ang="0">
                  <a:pos x="1250" y="86"/>
                </a:cxn>
                <a:cxn ang="0">
                  <a:pos x="1211" y="86"/>
                </a:cxn>
                <a:cxn ang="0">
                  <a:pos x="1203" y="66"/>
                </a:cxn>
                <a:cxn ang="0">
                  <a:pos x="1182" y="39"/>
                </a:cxn>
                <a:cxn ang="0">
                  <a:pos x="1182" y="39"/>
                </a:cxn>
                <a:cxn ang="0">
                  <a:pos x="767" y="26"/>
                </a:cxn>
                <a:cxn ang="0">
                  <a:pos x="767" y="26"/>
                </a:cxn>
                <a:cxn ang="0">
                  <a:pos x="47" y="0"/>
                </a:cxn>
                <a:cxn ang="0">
                  <a:pos x="0" y="677"/>
                </a:cxn>
                <a:cxn ang="0">
                  <a:pos x="0" y="677"/>
                </a:cxn>
                <a:cxn ang="0">
                  <a:pos x="332" y="695"/>
                </a:cxn>
                <a:cxn ang="0">
                  <a:pos x="494" y="703"/>
                </a:cxn>
                <a:cxn ang="0">
                  <a:pos x="620" y="709"/>
                </a:cxn>
                <a:cxn ang="0">
                  <a:pos x="620" y="709"/>
                </a:cxn>
                <a:cxn ang="0">
                  <a:pos x="798" y="715"/>
                </a:cxn>
                <a:cxn ang="0">
                  <a:pos x="1028" y="720"/>
                </a:cxn>
                <a:cxn ang="0">
                  <a:pos x="1313" y="727"/>
                </a:cxn>
                <a:cxn ang="0">
                  <a:pos x="1313" y="727"/>
                </a:cxn>
              </a:cxnLst>
              <a:rect l="0" t="0" r="r" b="b"/>
              <a:pathLst>
                <a:path w="1316" h="727">
                  <a:moveTo>
                    <a:pt x="1313" y="727"/>
                  </a:moveTo>
                  <a:lnTo>
                    <a:pt x="1316" y="243"/>
                  </a:lnTo>
                  <a:lnTo>
                    <a:pt x="1285" y="227"/>
                  </a:lnTo>
                  <a:lnTo>
                    <a:pt x="1273" y="218"/>
                  </a:lnTo>
                  <a:lnTo>
                    <a:pt x="1263" y="187"/>
                  </a:lnTo>
                  <a:lnTo>
                    <a:pt x="1232" y="162"/>
                  </a:lnTo>
                  <a:lnTo>
                    <a:pt x="1246" y="137"/>
                  </a:lnTo>
                  <a:lnTo>
                    <a:pt x="1263" y="111"/>
                  </a:lnTo>
                  <a:lnTo>
                    <a:pt x="1263" y="86"/>
                  </a:lnTo>
                  <a:lnTo>
                    <a:pt x="1250" y="86"/>
                  </a:lnTo>
                  <a:lnTo>
                    <a:pt x="1211" y="86"/>
                  </a:lnTo>
                  <a:lnTo>
                    <a:pt x="1203" y="66"/>
                  </a:lnTo>
                  <a:lnTo>
                    <a:pt x="1182" y="39"/>
                  </a:lnTo>
                  <a:lnTo>
                    <a:pt x="1182" y="39"/>
                  </a:lnTo>
                  <a:lnTo>
                    <a:pt x="767" y="26"/>
                  </a:lnTo>
                  <a:lnTo>
                    <a:pt x="767" y="26"/>
                  </a:lnTo>
                  <a:lnTo>
                    <a:pt x="47" y="0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332" y="695"/>
                  </a:lnTo>
                  <a:lnTo>
                    <a:pt x="494" y="703"/>
                  </a:lnTo>
                  <a:lnTo>
                    <a:pt x="620" y="709"/>
                  </a:lnTo>
                  <a:lnTo>
                    <a:pt x="620" y="709"/>
                  </a:lnTo>
                  <a:lnTo>
                    <a:pt x="798" y="715"/>
                  </a:lnTo>
                  <a:lnTo>
                    <a:pt x="1028" y="720"/>
                  </a:lnTo>
                  <a:lnTo>
                    <a:pt x="1313" y="727"/>
                  </a:lnTo>
                  <a:lnTo>
                    <a:pt x="1313" y="72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9" name="Freeform 12">
              <a:extLst>
                <a:ext uri="{FF2B5EF4-FFF2-40B4-BE49-F238E27FC236}">
                  <a16:creationId xmlns="" xmlns:a16="http://schemas.microsoft.com/office/drawing/2014/main" id="{B7D77E01-A969-4307-ACB6-ED9B575BC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14" y="2913060"/>
              <a:ext cx="1079289" cy="523401"/>
            </a:xfrm>
            <a:custGeom>
              <a:avLst/>
              <a:gdLst/>
              <a:ahLst/>
              <a:cxnLst>
                <a:cxn ang="0">
                  <a:pos x="1454" y="736"/>
                </a:cxn>
                <a:cxn ang="0">
                  <a:pos x="1456" y="738"/>
                </a:cxn>
                <a:cxn ang="0">
                  <a:pos x="1456" y="738"/>
                </a:cxn>
                <a:cxn ang="0">
                  <a:pos x="1447" y="718"/>
                </a:cxn>
                <a:cxn ang="0">
                  <a:pos x="1440" y="691"/>
                </a:cxn>
                <a:cxn ang="0">
                  <a:pos x="1440" y="691"/>
                </a:cxn>
                <a:cxn ang="0">
                  <a:pos x="1429" y="687"/>
                </a:cxn>
                <a:cxn ang="0">
                  <a:pos x="1421" y="684"/>
                </a:cxn>
                <a:cxn ang="0">
                  <a:pos x="1414" y="680"/>
                </a:cxn>
                <a:cxn ang="0">
                  <a:pos x="1414" y="680"/>
                </a:cxn>
                <a:cxn ang="0">
                  <a:pos x="1411" y="677"/>
                </a:cxn>
                <a:cxn ang="0">
                  <a:pos x="1406" y="665"/>
                </a:cxn>
                <a:cxn ang="0">
                  <a:pos x="1411" y="655"/>
                </a:cxn>
                <a:cxn ang="0">
                  <a:pos x="1407" y="630"/>
                </a:cxn>
                <a:cxn ang="0">
                  <a:pos x="1395" y="620"/>
                </a:cxn>
                <a:cxn ang="0">
                  <a:pos x="1388" y="608"/>
                </a:cxn>
                <a:cxn ang="0">
                  <a:pos x="1382" y="576"/>
                </a:cxn>
                <a:cxn ang="0">
                  <a:pos x="1382" y="527"/>
                </a:cxn>
                <a:cxn ang="0">
                  <a:pos x="1375" y="518"/>
                </a:cxn>
                <a:cxn ang="0">
                  <a:pos x="1368" y="502"/>
                </a:cxn>
                <a:cxn ang="0">
                  <a:pos x="1371" y="484"/>
                </a:cxn>
                <a:cxn ang="0">
                  <a:pos x="1371" y="439"/>
                </a:cxn>
                <a:cxn ang="0">
                  <a:pos x="1364" y="408"/>
                </a:cxn>
                <a:cxn ang="0">
                  <a:pos x="1352" y="398"/>
                </a:cxn>
                <a:cxn ang="0">
                  <a:pos x="1343" y="398"/>
                </a:cxn>
                <a:cxn ang="0">
                  <a:pos x="1339" y="386"/>
                </a:cxn>
                <a:cxn ang="0">
                  <a:pos x="1335" y="364"/>
                </a:cxn>
                <a:cxn ang="0">
                  <a:pos x="1331" y="347"/>
                </a:cxn>
                <a:cxn ang="0">
                  <a:pos x="1343" y="344"/>
                </a:cxn>
                <a:cxn ang="0">
                  <a:pos x="1343" y="337"/>
                </a:cxn>
                <a:cxn ang="0">
                  <a:pos x="1336" y="332"/>
                </a:cxn>
                <a:cxn ang="0">
                  <a:pos x="1332" y="318"/>
                </a:cxn>
                <a:cxn ang="0">
                  <a:pos x="1325" y="304"/>
                </a:cxn>
                <a:cxn ang="0">
                  <a:pos x="1316" y="283"/>
                </a:cxn>
                <a:cxn ang="0">
                  <a:pos x="1304" y="255"/>
                </a:cxn>
                <a:cxn ang="0">
                  <a:pos x="1292" y="228"/>
                </a:cxn>
                <a:cxn ang="0">
                  <a:pos x="1277" y="186"/>
                </a:cxn>
                <a:cxn ang="0">
                  <a:pos x="1263" y="169"/>
                </a:cxn>
                <a:cxn ang="0">
                  <a:pos x="1260" y="165"/>
                </a:cxn>
                <a:cxn ang="0">
                  <a:pos x="1241" y="149"/>
                </a:cxn>
                <a:cxn ang="0">
                  <a:pos x="1207" y="126"/>
                </a:cxn>
                <a:cxn ang="0">
                  <a:pos x="1185" y="118"/>
                </a:cxn>
                <a:cxn ang="0">
                  <a:pos x="1163" y="108"/>
                </a:cxn>
                <a:cxn ang="0">
                  <a:pos x="1143" y="90"/>
                </a:cxn>
                <a:cxn ang="0">
                  <a:pos x="1109" y="86"/>
                </a:cxn>
                <a:cxn ang="0">
                  <a:pos x="1067" y="89"/>
                </a:cxn>
                <a:cxn ang="0">
                  <a:pos x="1056" y="89"/>
                </a:cxn>
                <a:cxn ang="0">
                  <a:pos x="1039" y="96"/>
                </a:cxn>
                <a:cxn ang="0">
                  <a:pos x="1032" y="104"/>
                </a:cxn>
                <a:cxn ang="0">
                  <a:pos x="1019" y="100"/>
                </a:cxn>
                <a:cxn ang="0">
                  <a:pos x="1002" y="89"/>
                </a:cxn>
                <a:cxn ang="0">
                  <a:pos x="974" y="75"/>
                </a:cxn>
                <a:cxn ang="0">
                  <a:pos x="939" y="57"/>
                </a:cxn>
                <a:cxn ang="0">
                  <a:pos x="46" y="0"/>
                </a:cxn>
                <a:cxn ang="0">
                  <a:pos x="0" y="444"/>
                </a:cxn>
                <a:cxn ang="0">
                  <a:pos x="337" y="476"/>
                </a:cxn>
                <a:cxn ang="0">
                  <a:pos x="321" y="697"/>
                </a:cxn>
                <a:cxn ang="0">
                  <a:pos x="321" y="697"/>
                </a:cxn>
                <a:cxn ang="0">
                  <a:pos x="321" y="697"/>
                </a:cxn>
                <a:cxn ang="0">
                  <a:pos x="1039" y="723"/>
                </a:cxn>
                <a:cxn ang="0">
                  <a:pos x="1039" y="723"/>
                </a:cxn>
                <a:cxn ang="0">
                  <a:pos x="1454" y="736"/>
                </a:cxn>
                <a:cxn ang="0">
                  <a:pos x="1454" y="736"/>
                </a:cxn>
              </a:cxnLst>
              <a:rect l="0" t="0" r="r" b="b"/>
              <a:pathLst>
                <a:path w="1456" h="738">
                  <a:moveTo>
                    <a:pt x="1454" y="736"/>
                  </a:moveTo>
                  <a:lnTo>
                    <a:pt x="1456" y="738"/>
                  </a:lnTo>
                  <a:lnTo>
                    <a:pt x="1456" y="738"/>
                  </a:lnTo>
                  <a:lnTo>
                    <a:pt x="1447" y="718"/>
                  </a:lnTo>
                  <a:lnTo>
                    <a:pt x="1440" y="691"/>
                  </a:lnTo>
                  <a:lnTo>
                    <a:pt x="1440" y="691"/>
                  </a:lnTo>
                  <a:lnTo>
                    <a:pt x="1429" y="687"/>
                  </a:lnTo>
                  <a:lnTo>
                    <a:pt x="1421" y="684"/>
                  </a:lnTo>
                  <a:lnTo>
                    <a:pt x="1414" y="680"/>
                  </a:lnTo>
                  <a:lnTo>
                    <a:pt x="1414" y="680"/>
                  </a:lnTo>
                  <a:lnTo>
                    <a:pt x="1411" y="677"/>
                  </a:lnTo>
                  <a:lnTo>
                    <a:pt x="1406" y="665"/>
                  </a:lnTo>
                  <a:lnTo>
                    <a:pt x="1411" y="655"/>
                  </a:lnTo>
                  <a:lnTo>
                    <a:pt x="1407" y="630"/>
                  </a:lnTo>
                  <a:lnTo>
                    <a:pt x="1395" y="620"/>
                  </a:lnTo>
                  <a:lnTo>
                    <a:pt x="1388" y="608"/>
                  </a:lnTo>
                  <a:lnTo>
                    <a:pt x="1382" y="576"/>
                  </a:lnTo>
                  <a:lnTo>
                    <a:pt x="1382" y="527"/>
                  </a:lnTo>
                  <a:lnTo>
                    <a:pt x="1375" y="518"/>
                  </a:lnTo>
                  <a:lnTo>
                    <a:pt x="1368" y="502"/>
                  </a:lnTo>
                  <a:lnTo>
                    <a:pt x="1371" y="484"/>
                  </a:lnTo>
                  <a:lnTo>
                    <a:pt x="1371" y="439"/>
                  </a:lnTo>
                  <a:lnTo>
                    <a:pt x="1364" y="408"/>
                  </a:lnTo>
                  <a:lnTo>
                    <a:pt x="1352" y="398"/>
                  </a:lnTo>
                  <a:lnTo>
                    <a:pt x="1343" y="398"/>
                  </a:lnTo>
                  <a:lnTo>
                    <a:pt x="1339" y="386"/>
                  </a:lnTo>
                  <a:lnTo>
                    <a:pt x="1335" y="364"/>
                  </a:lnTo>
                  <a:lnTo>
                    <a:pt x="1331" y="347"/>
                  </a:lnTo>
                  <a:lnTo>
                    <a:pt x="1343" y="344"/>
                  </a:lnTo>
                  <a:lnTo>
                    <a:pt x="1343" y="337"/>
                  </a:lnTo>
                  <a:lnTo>
                    <a:pt x="1336" y="332"/>
                  </a:lnTo>
                  <a:lnTo>
                    <a:pt x="1332" y="318"/>
                  </a:lnTo>
                  <a:lnTo>
                    <a:pt x="1325" y="304"/>
                  </a:lnTo>
                  <a:lnTo>
                    <a:pt x="1316" y="283"/>
                  </a:lnTo>
                  <a:lnTo>
                    <a:pt x="1304" y="255"/>
                  </a:lnTo>
                  <a:lnTo>
                    <a:pt x="1292" y="228"/>
                  </a:lnTo>
                  <a:lnTo>
                    <a:pt x="1277" y="186"/>
                  </a:lnTo>
                  <a:lnTo>
                    <a:pt x="1263" y="169"/>
                  </a:lnTo>
                  <a:lnTo>
                    <a:pt x="1260" y="165"/>
                  </a:lnTo>
                  <a:lnTo>
                    <a:pt x="1241" y="149"/>
                  </a:lnTo>
                  <a:lnTo>
                    <a:pt x="1207" y="126"/>
                  </a:lnTo>
                  <a:lnTo>
                    <a:pt x="1185" y="118"/>
                  </a:lnTo>
                  <a:lnTo>
                    <a:pt x="1163" y="108"/>
                  </a:lnTo>
                  <a:lnTo>
                    <a:pt x="1143" y="90"/>
                  </a:lnTo>
                  <a:lnTo>
                    <a:pt x="1109" y="86"/>
                  </a:lnTo>
                  <a:lnTo>
                    <a:pt x="1067" y="89"/>
                  </a:lnTo>
                  <a:lnTo>
                    <a:pt x="1056" y="89"/>
                  </a:lnTo>
                  <a:lnTo>
                    <a:pt x="1039" y="96"/>
                  </a:lnTo>
                  <a:lnTo>
                    <a:pt x="1032" y="104"/>
                  </a:lnTo>
                  <a:lnTo>
                    <a:pt x="1019" y="100"/>
                  </a:lnTo>
                  <a:lnTo>
                    <a:pt x="1002" y="89"/>
                  </a:lnTo>
                  <a:lnTo>
                    <a:pt x="974" y="75"/>
                  </a:lnTo>
                  <a:lnTo>
                    <a:pt x="939" y="57"/>
                  </a:lnTo>
                  <a:lnTo>
                    <a:pt x="46" y="0"/>
                  </a:lnTo>
                  <a:lnTo>
                    <a:pt x="0" y="444"/>
                  </a:lnTo>
                  <a:lnTo>
                    <a:pt x="337" y="476"/>
                  </a:lnTo>
                  <a:lnTo>
                    <a:pt x="321" y="697"/>
                  </a:lnTo>
                  <a:lnTo>
                    <a:pt x="321" y="697"/>
                  </a:lnTo>
                  <a:lnTo>
                    <a:pt x="321" y="697"/>
                  </a:lnTo>
                  <a:lnTo>
                    <a:pt x="1039" y="723"/>
                  </a:lnTo>
                  <a:lnTo>
                    <a:pt x="1039" y="723"/>
                  </a:lnTo>
                  <a:lnTo>
                    <a:pt x="1454" y="736"/>
                  </a:lnTo>
                  <a:lnTo>
                    <a:pt x="1454" y="73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0" name="Freeform 13">
              <a:extLst>
                <a:ext uri="{FF2B5EF4-FFF2-40B4-BE49-F238E27FC236}">
                  <a16:creationId xmlns="" xmlns:a16="http://schemas.microsoft.com/office/drawing/2014/main" id="{49820A8F-4928-489F-92EE-56A61B8FC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293" y="2444976"/>
              <a:ext cx="927966" cy="595742"/>
            </a:xfrm>
            <a:custGeom>
              <a:avLst/>
              <a:gdLst/>
              <a:ahLst/>
              <a:cxnLst>
                <a:cxn ang="0">
                  <a:pos x="928" y="736"/>
                </a:cxn>
                <a:cxn ang="0">
                  <a:pos x="956" y="750"/>
                </a:cxn>
                <a:cxn ang="0">
                  <a:pos x="973" y="761"/>
                </a:cxn>
                <a:cxn ang="0">
                  <a:pos x="986" y="765"/>
                </a:cxn>
                <a:cxn ang="0">
                  <a:pos x="993" y="757"/>
                </a:cxn>
                <a:cxn ang="0">
                  <a:pos x="1010" y="750"/>
                </a:cxn>
                <a:cxn ang="0">
                  <a:pos x="1021" y="750"/>
                </a:cxn>
                <a:cxn ang="0">
                  <a:pos x="1063" y="747"/>
                </a:cxn>
                <a:cxn ang="0">
                  <a:pos x="1097" y="751"/>
                </a:cxn>
                <a:cxn ang="0">
                  <a:pos x="1117" y="769"/>
                </a:cxn>
                <a:cxn ang="0">
                  <a:pos x="1139" y="779"/>
                </a:cxn>
                <a:cxn ang="0">
                  <a:pos x="1161" y="787"/>
                </a:cxn>
                <a:cxn ang="0">
                  <a:pos x="1195" y="810"/>
                </a:cxn>
                <a:cxn ang="0">
                  <a:pos x="1214" y="826"/>
                </a:cxn>
                <a:cxn ang="0">
                  <a:pos x="1217" y="830"/>
                </a:cxn>
                <a:cxn ang="0">
                  <a:pos x="1224" y="839"/>
                </a:cxn>
                <a:cxn ang="0">
                  <a:pos x="1224" y="839"/>
                </a:cxn>
                <a:cxn ang="0">
                  <a:pos x="1224" y="828"/>
                </a:cxn>
                <a:cxn ang="0">
                  <a:pos x="1224" y="807"/>
                </a:cxn>
                <a:cxn ang="0">
                  <a:pos x="1204" y="794"/>
                </a:cxn>
                <a:cxn ang="0">
                  <a:pos x="1204" y="779"/>
                </a:cxn>
                <a:cxn ang="0">
                  <a:pos x="1211" y="765"/>
                </a:cxn>
                <a:cxn ang="0">
                  <a:pos x="1224" y="761"/>
                </a:cxn>
                <a:cxn ang="0">
                  <a:pos x="1224" y="729"/>
                </a:cxn>
                <a:cxn ang="0">
                  <a:pos x="1227" y="712"/>
                </a:cxn>
                <a:cxn ang="0">
                  <a:pos x="1236" y="708"/>
                </a:cxn>
                <a:cxn ang="0">
                  <a:pos x="1236" y="690"/>
                </a:cxn>
                <a:cxn ang="0">
                  <a:pos x="1225" y="667"/>
                </a:cxn>
                <a:cxn ang="0">
                  <a:pos x="1217" y="661"/>
                </a:cxn>
                <a:cxn ang="0">
                  <a:pos x="1221" y="637"/>
                </a:cxn>
                <a:cxn ang="0">
                  <a:pos x="1221" y="624"/>
                </a:cxn>
                <a:cxn ang="0">
                  <a:pos x="1236" y="624"/>
                </a:cxn>
                <a:cxn ang="0">
                  <a:pos x="1250" y="222"/>
                </a:cxn>
                <a:cxn ang="0">
                  <a:pos x="1236" y="206"/>
                </a:cxn>
                <a:cxn ang="0">
                  <a:pos x="1228" y="193"/>
                </a:cxn>
                <a:cxn ang="0">
                  <a:pos x="1204" y="184"/>
                </a:cxn>
                <a:cxn ang="0">
                  <a:pos x="1199" y="171"/>
                </a:cxn>
                <a:cxn ang="0">
                  <a:pos x="1188" y="157"/>
                </a:cxn>
                <a:cxn ang="0">
                  <a:pos x="1181" y="146"/>
                </a:cxn>
                <a:cxn ang="0">
                  <a:pos x="1181" y="135"/>
                </a:cxn>
                <a:cxn ang="0">
                  <a:pos x="1181" y="127"/>
                </a:cxn>
                <a:cxn ang="0">
                  <a:pos x="1193" y="111"/>
                </a:cxn>
                <a:cxn ang="0">
                  <a:pos x="1208" y="98"/>
                </a:cxn>
                <a:cxn ang="0">
                  <a:pos x="1225" y="81"/>
                </a:cxn>
                <a:cxn ang="0">
                  <a:pos x="1224" y="71"/>
                </a:cxn>
                <a:cxn ang="0">
                  <a:pos x="1222" y="67"/>
                </a:cxn>
                <a:cxn ang="0">
                  <a:pos x="1222" y="67"/>
                </a:cxn>
                <a:cxn ang="0">
                  <a:pos x="982" y="57"/>
                </a:cxn>
                <a:cxn ang="0">
                  <a:pos x="787" y="48"/>
                </a:cxn>
                <a:cxn ang="0">
                  <a:pos x="634" y="41"/>
                </a:cxn>
                <a:cxn ang="0">
                  <a:pos x="634" y="41"/>
                </a:cxn>
                <a:cxn ang="0">
                  <a:pos x="483" y="31"/>
                </a:cxn>
                <a:cxn ang="0">
                  <a:pos x="295" y="17"/>
                </a:cxn>
                <a:cxn ang="0">
                  <a:pos x="65" y="0"/>
                </a:cxn>
                <a:cxn ang="0">
                  <a:pos x="0" y="661"/>
                </a:cxn>
                <a:cxn ang="0">
                  <a:pos x="893" y="718"/>
                </a:cxn>
                <a:cxn ang="0">
                  <a:pos x="928" y="736"/>
                </a:cxn>
              </a:cxnLst>
              <a:rect l="0" t="0" r="r" b="b"/>
              <a:pathLst>
                <a:path w="1250" h="839">
                  <a:moveTo>
                    <a:pt x="928" y="736"/>
                  </a:moveTo>
                  <a:lnTo>
                    <a:pt x="956" y="750"/>
                  </a:lnTo>
                  <a:lnTo>
                    <a:pt x="973" y="761"/>
                  </a:lnTo>
                  <a:lnTo>
                    <a:pt x="986" y="765"/>
                  </a:lnTo>
                  <a:lnTo>
                    <a:pt x="993" y="757"/>
                  </a:lnTo>
                  <a:lnTo>
                    <a:pt x="1010" y="750"/>
                  </a:lnTo>
                  <a:lnTo>
                    <a:pt x="1021" y="750"/>
                  </a:lnTo>
                  <a:lnTo>
                    <a:pt x="1063" y="747"/>
                  </a:lnTo>
                  <a:lnTo>
                    <a:pt x="1097" y="751"/>
                  </a:lnTo>
                  <a:lnTo>
                    <a:pt x="1117" y="769"/>
                  </a:lnTo>
                  <a:lnTo>
                    <a:pt x="1139" y="779"/>
                  </a:lnTo>
                  <a:lnTo>
                    <a:pt x="1161" y="787"/>
                  </a:lnTo>
                  <a:lnTo>
                    <a:pt x="1195" y="810"/>
                  </a:lnTo>
                  <a:lnTo>
                    <a:pt x="1214" y="826"/>
                  </a:lnTo>
                  <a:lnTo>
                    <a:pt x="1217" y="830"/>
                  </a:lnTo>
                  <a:lnTo>
                    <a:pt x="1224" y="839"/>
                  </a:lnTo>
                  <a:lnTo>
                    <a:pt x="1224" y="839"/>
                  </a:lnTo>
                  <a:lnTo>
                    <a:pt x="1224" y="828"/>
                  </a:lnTo>
                  <a:lnTo>
                    <a:pt x="1224" y="807"/>
                  </a:lnTo>
                  <a:lnTo>
                    <a:pt x="1204" y="794"/>
                  </a:lnTo>
                  <a:lnTo>
                    <a:pt x="1204" y="779"/>
                  </a:lnTo>
                  <a:lnTo>
                    <a:pt x="1211" y="765"/>
                  </a:lnTo>
                  <a:lnTo>
                    <a:pt x="1224" y="761"/>
                  </a:lnTo>
                  <a:lnTo>
                    <a:pt x="1224" y="729"/>
                  </a:lnTo>
                  <a:lnTo>
                    <a:pt x="1227" y="712"/>
                  </a:lnTo>
                  <a:lnTo>
                    <a:pt x="1236" y="708"/>
                  </a:lnTo>
                  <a:lnTo>
                    <a:pt x="1236" y="690"/>
                  </a:lnTo>
                  <a:lnTo>
                    <a:pt x="1225" y="667"/>
                  </a:lnTo>
                  <a:lnTo>
                    <a:pt x="1217" y="661"/>
                  </a:lnTo>
                  <a:lnTo>
                    <a:pt x="1221" y="637"/>
                  </a:lnTo>
                  <a:lnTo>
                    <a:pt x="1221" y="624"/>
                  </a:lnTo>
                  <a:lnTo>
                    <a:pt x="1236" y="624"/>
                  </a:lnTo>
                  <a:lnTo>
                    <a:pt x="1250" y="222"/>
                  </a:lnTo>
                  <a:lnTo>
                    <a:pt x="1236" y="206"/>
                  </a:lnTo>
                  <a:lnTo>
                    <a:pt x="1228" y="193"/>
                  </a:lnTo>
                  <a:lnTo>
                    <a:pt x="1204" y="184"/>
                  </a:lnTo>
                  <a:lnTo>
                    <a:pt x="1199" y="171"/>
                  </a:lnTo>
                  <a:lnTo>
                    <a:pt x="1188" y="157"/>
                  </a:lnTo>
                  <a:lnTo>
                    <a:pt x="1181" y="146"/>
                  </a:lnTo>
                  <a:lnTo>
                    <a:pt x="1181" y="135"/>
                  </a:lnTo>
                  <a:lnTo>
                    <a:pt x="1181" y="127"/>
                  </a:lnTo>
                  <a:lnTo>
                    <a:pt x="1193" y="111"/>
                  </a:lnTo>
                  <a:lnTo>
                    <a:pt x="1208" y="98"/>
                  </a:lnTo>
                  <a:lnTo>
                    <a:pt x="1225" y="81"/>
                  </a:lnTo>
                  <a:lnTo>
                    <a:pt x="1224" y="71"/>
                  </a:lnTo>
                  <a:lnTo>
                    <a:pt x="1222" y="67"/>
                  </a:lnTo>
                  <a:lnTo>
                    <a:pt x="1222" y="67"/>
                  </a:lnTo>
                  <a:lnTo>
                    <a:pt x="982" y="57"/>
                  </a:lnTo>
                  <a:lnTo>
                    <a:pt x="787" y="48"/>
                  </a:lnTo>
                  <a:lnTo>
                    <a:pt x="634" y="41"/>
                  </a:lnTo>
                  <a:lnTo>
                    <a:pt x="634" y="41"/>
                  </a:lnTo>
                  <a:lnTo>
                    <a:pt x="483" y="31"/>
                  </a:lnTo>
                  <a:lnTo>
                    <a:pt x="295" y="17"/>
                  </a:lnTo>
                  <a:lnTo>
                    <a:pt x="65" y="0"/>
                  </a:lnTo>
                  <a:lnTo>
                    <a:pt x="0" y="661"/>
                  </a:lnTo>
                  <a:lnTo>
                    <a:pt x="893" y="718"/>
                  </a:lnTo>
                  <a:lnTo>
                    <a:pt x="928" y="73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="" xmlns:a16="http://schemas.microsoft.com/office/drawing/2014/main" id="{E33B283A-43F2-4D24-807C-4E89D1E9E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257" y="2493913"/>
              <a:ext cx="932417" cy="734038"/>
            </a:xfrm>
            <a:custGeom>
              <a:avLst/>
              <a:gdLst/>
              <a:ahLst/>
              <a:cxnLst>
                <a:cxn ang="0">
                  <a:pos x="1256" y="142"/>
                </a:cxn>
                <a:cxn ang="0">
                  <a:pos x="1255" y="142"/>
                </a:cxn>
                <a:cxn ang="0">
                  <a:pos x="154" y="0"/>
                </a:cxn>
                <a:cxn ang="0">
                  <a:pos x="132" y="127"/>
                </a:cxn>
                <a:cxn ang="0">
                  <a:pos x="35" y="668"/>
                </a:cxn>
                <a:cxn ang="0">
                  <a:pos x="0" y="887"/>
                </a:cxn>
                <a:cxn ang="0">
                  <a:pos x="335" y="940"/>
                </a:cxn>
                <a:cxn ang="0">
                  <a:pos x="1166" y="1037"/>
                </a:cxn>
                <a:cxn ang="0">
                  <a:pos x="1212" y="593"/>
                </a:cxn>
                <a:cxn ang="0">
                  <a:pos x="1256" y="142"/>
                </a:cxn>
              </a:cxnLst>
              <a:rect l="0" t="0" r="r" b="b"/>
              <a:pathLst>
                <a:path w="1256" h="1037">
                  <a:moveTo>
                    <a:pt x="1256" y="142"/>
                  </a:moveTo>
                  <a:lnTo>
                    <a:pt x="1255" y="142"/>
                  </a:lnTo>
                  <a:lnTo>
                    <a:pt x="154" y="0"/>
                  </a:lnTo>
                  <a:lnTo>
                    <a:pt x="132" y="127"/>
                  </a:lnTo>
                  <a:lnTo>
                    <a:pt x="35" y="668"/>
                  </a:lnTo>
                  <a:lnTo>
                    <a:pt x="0" y="887"/>
                  </a:lnTo>
                  <a:lnTo>
                    <a:pt x="335" y="940"/>
                  </a:lnTo>
                  <a:lnTo>
                    <a:pt x="1166" y="1037"/>
                  </a:lnTo>
                  <a:lnTo>
                    <a:pt x="1212" y="593"/>
                  </a:lnTo>
                  <a:lnTo>
                    <a:pt x="1256" y="14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2" name="Freeform 15">
              <a:extLst>
                <a:ext uri="{FF2B5EF4-FFF2-40B4-BE49-F238E27FC236}">
                  <a16:creationId xmlns="" xmlns:a16="http://schemas.microsoft.com/office/drawing/2014/main" id="{BDF88596-7194-4B8E-BC8A-0F154B939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250" y="1962001"/>
              <a:ext cx="865656" cy="534039"/>
            </a:xfrm>
            <a:custGeom>
              <a:avLst/>
              <a:gdLst/>
              <a:ahLst/>
              <a:cxnLst>
                <a:cxn ang="0">
                  <a:pos x="1157" y="749"/>
                </a:cxn>
                <a:cxn ang="0">
                  <a:pos x="1159" y="753"/>
                </a:cxn>
                <a:cxn ang="0">
                  <a:pos x="1159" y="755"/>
                </a:cxn>
                <a:cxn ang="0">
                  <a:pos x="1168" y="743"/>
                </a:cxn>
                <a:cxn ang="0">
                  <a:pos x="1168" y="720"/>
                </a:cxn>
                <a:cxn ang="0">
                  <a:pos x="1168" y="699"/>
                </a:cxn>
                <a:cxn ang="0">
                  <a:pos x="1163" y="671"/>
                </a:cxn>
                <a:cxn ang="0">
                  <a:pos x="1153" y="656"/>
                </a:cxn>
                <a:cxn ang="0">
                  <a:pos x="1142" y="641"/>
                </a:cxn>
                <a:cxn ang="0">
                  <a:pos x="1142" y="612"/>
                </a:cxn>
                <a:cxn ang="0">
                  <a:pos x="1135" y="602"/>
                </a:cxn>
                <a:cxn ang="0">
                  <a:pos x="1125" y="588"/>
                </a:cxn>
                <a:cxn ang="0">
                  <a:pos x="1125" y="546"/>
                </a:cxn>
                <a:cxn ang="0">
                  <a:pos x="1125" y="480"/>
                </a:cxn>
                <a:cxn ang="0">
                  <a:pos x="1121" y="399"/>
                </a:cxn>
                <a:cxn ang="0">
                  <a:pos x="1121" y="356"/>
                </a:cxn>
                <a:cxn ang="0">
                  <a:pos x="1103" y="326"/>
                </a:cxn>
                <a:cxn ang="0">
                  <a:pos x="1091" y="277"/>
                </a:cxn>
                <a:cxn ang="0">
                  <a:pos x="1081" y="249"/>
                </a:cxn>
                <a:cxn ang="0">
                  <a:pos x="1087" y="219"/>
                </a:cxn>
                <a:cxn ang="0">
                  <a:pos x="1085" y="192"/>
                </a:cxn>
                <a:cxn ang="0">
                  <a:pos x="1081" y="180"/>
                </a:cxn>
                <a:cxn ang="0">
                  <a:pos x="1081" y="158"/>
                </a:cxn>
                <a:cxn ang="0">
                  <a:pos x="1081" y="154"/>
                </a:cxn>
                <a:cxn ang="0">
                  <a:pos x="1089" y="144"/>
                </a:cxn>
                <a:cxn ang="0">
                  <a:pos x="1094" y="133"/>
                </a:cxn>
                <a:cxn ang="0">
                  <a:pos x="1091" y="116"/>
                </a:cxn>
                <a:cxn ang="0">
                  <a:pos x="1081" y="104"/>
                </a:cxn>
                <a:cxn ang="0">
                  <a:pos x="1081" y="97"/>
                </a:cxn>
                <a:cxn ang="0">
                  <a:pos x="1077" y="81"/>
                </a:cxn>
                <a:cxn ang="0">
                  <a:pos x="1071" y="62"/>
                </a:cxn>
                <a:cxn ang="0">
                  <a:pos x="1071" y="62"/>
                </a:cxn>
                <a:cxn ang="0">
                  <a:pos x="819" y="51"/>
                </a:cxn>
                <a:cxn ang="0">
                  <a:pos x="612" y="41"/>
                </a:cxn>
                <a:cxn ang="0">
                  <a:pos x="450" y="33"/>
                </a:cxn>
                <a:cxn ang="0">
                  <a:pos x="450" y="33"/>
                </a:cxn>
                <a:cxn ang="0">
                  <a:pos x="350" y="25"/>
                </a:cxn>
                <a:cxn ang="0">
                  <a:pos x="222" y="13"/>
                </a:cxn>
                <a:cxn ang="0">
                  <a:pos x="65" y="0"/>
                </a:cxn>
                <a:cxn ang="0">
                  <a:pos x="0" y="682"/>
                </a:cxn>
                <a:cxn ang="0">
                  <a:pos x="0" y="682"/>
                </a:cxn>
                <a:cxn ang="0">
                  <a:pos x="230" y="699"/>
                </a:cxn>
                <a:cxn ang="0">
                  <a:pos x="418" y="713"/>
                </a:cxn>
                <a:cxn ang="0">
                  <a:pos x="569" y="723"/>
                </a:cxn>
                <a:cxn ang="0">
                  <a:pos x="569" y="723"/>
                </a:cxn>
                <a:cxn ang="0">
                  <a:pos x="722" y="730"/>
                </a:cxn>
                <a:cxn ang="0">
                  <a:pos x="917" y="739"/>
                </a:cxn>
                <a:cxn ang="0">
                  <a:pos x="1157" y="749"/>
                </a:cxn>
                <a:cxn ang="0">
                  <a:pos x="1157" y="749"/>
                </a:cxn>
              </a:cxnLst>
              <a:rect l="0" t="0" r="r" b="b"/>
              <a:pathLst>
                <a:path w="1168" h="755">
                  <a:moveTo>
                    <a:pt x="1157" y="749"/>
                  </a:moveTo>
                  <a:lnTo>
                    <a:pt x="1159" y="753"/>
                  </a:lnTo>
                  <a:lnTo>
                    <a:pt x="1159" y="755"/>
                  </a:lnTo>
                  <a:lnTo>
                    <a:pt x="1168" y="743"/>
                  </a:lnTo>
                  <a:lnTo>
                    <a:pt x="1168" y="720"/>
                  </a:lnTo>
                  <a:lnTo>
                    <a:pt x="1168" y="699"/>
                  </a:lnTo>
                  <a:lnTo>
                    <a:pt x="1163" y="671"/>
                  </a:lnTo>
                  <a:lnTo>
                    <a:pt x="1153" y="656"/>
                  </a:lnTo>
                  <a:lnTo>
                    <a:pt x="1142" y="641"/>
                  </a:lnTo>
                  <a:lnTo>
                    <a:pt x="1142" y="612"/>
                  </a:lnTo>
                  <a:lnTo>
                    <a:pt x="1135" y="602"/>
                  </a:lnTo>
                  <a:lnTo>
                    <a:pt x="1125" y="588"/>
                  </a:lnTo>
                  <a:lnTo>
                    <a:pt x="1125" y="546"/>
                  </a:lnTo>
                  <a:lnTo>
                    <a:pt x="1125" y="480"/>
                  </a:lnTo>
                  <a:lnTo>
                    <a:pt x="1121" y="399"/>
                  </a:lnTo>
                  <a:lnTo>
                    <a:pt x="1121" y="356"/>
                  </a:lnTo>
                  <a:lnTo>
                    <a:pt x="1103" y="326"/>
                  </a:lnTo>
                  <a:lnTo>
                    <a:pt x="1091" y="277"/>
                  </a:lnTo>
                  <a:lnTo>
                    <a:pt x="1081" y="249"/>
                  </a:lnTo>
                  <a:lnTo>
                    <a:pt x="1087" y="219"/>
                  </a:lnTo>
                  <a:lnTo>
                    <a:pt x="1085" y="192"/>
                  </a:lnTo>
                  <a:lnTo>
                    <a:pt x="1081" y="180"/>
                  </a:lnTo>
                  <a:lnTo>
                    <a:pt x="1081" y="158"/>
                  </a:lnTo>
                  <a:lnTo>
                    <a:pt x="1081" y="154"/>
                  </a:lnTo>
                  <a:lnTo>
                    <a:pt x="1089" y="144"/>
                  </a:lnTo>
                  <a:lnTo>
                    <a:pt x="1094" y="133"/>
                  </a:lnTo>
                  <a:lnTo>
                    <a:pt x="1091" y="116"/>
                  </a:lnTo>
                  <a:lnTo>
                    <a:pt x="1081" y="104"/>
                  </a:lnTo>
                  <a:lnTo>
                    <a:pt x="1081" y="97"/>
                  </a:lnTo>
                  <a:lnTo>
                    <a:pt x="1077" y="81"/>
                  </a:lnTo>
                  <a:lnTo>
                    <a:pt x="1071" y="62"/>
                  </a:lnTo>
                  <a:lnTo>
                    <a:pt x="1071" y="62"/>
                  </a:lnTo>
                  <a:lnTo>
                    <a:pt x="819" y="51"/>
                  </a:lnTo>
                  <a:lnTo>
                    <a:pt x="612" y="41"/>
                  </a:lnTo>
                  <a:lnTo>
                    <a:pt x="450" y="33"/>
                  </a:lnTo>
                  <a:lnTo>
                    <a:pt x="450" y="33"/>
                  </a:lnTo>
                  <a:lnTo>
                    <a:pt x="350" y="25"/>
                  </a:lnTo>
                  <a:lnTo>
                    <a:pt x="222" y="13"/>
                  </a:lnTo>
                  <a:lnTo>
                    <a:pt x="65" y="0"/>
                  </a:lnTo>
                  <a:lnTo>
                    <a:pt x="0" y="682"/>
                  </a:lnTo>
                  <a:lnTo>
                    <a:pt x="0" y="682"/>
                  </a:lnTo>
                  <a:lnTo>
                    <a:pt x="230" y="699"/>
                  </a:lnTo>
                  <a:lnTo>
                    <a:pt x="418" y="713"/>
                  </a:lnTo>
                  <a:lnTo>
                    <a:pt x="569" y="723"/>
                  </a:lnTo>
                  <a:lnTo>
                    <a:pt x="569" y="723"/>
                  </a:lnTo>
                  <a:lnTo>
                    <a:pt x="722" y="730"/>
                  </a:lnTo>
                  <a:lnTo>
                    <a:pt x="917" y="739"/>
                  </a:lnTo>
                  <a:lnTo>
                    <a:pt x="1157" y="749"/>
                  </a:lnTo>
                  <a:lnTo>
                    <a:pt x="1157" y="74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3" name="Freeform 16">
              <a:extLst>
                <a:ext uri="{FF2B5EF4-FFF2-40B4-BE49-F238E27FC236}">
                  <a16:creationId xmlns="" xmlns:a16="http://schemas.microsoft.com/office/drawing/2014/main" id="{6AEB07A7-1EB0-49ED-9175-2844C161D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903" y="3159866"/>
              <a:ext cx="970249" cy="727656"/>
            </a:xfrm>
            <a:custGeom>
              <a:avLst/>
              <a:gdLst/>
              <a:ahLst/>
              <a:cxnLst>
                <a:cxn ang="0">
                  <a:pos x="1243" y="1027"/>
                </a:cxn>
                <a:cxn ang="0">
                  <a:pos x="1290" y="350"/>
                </a:cxn>
                <a:cxn ang="0">
                  <a:pos x="1290" y="350"/>
                </a:cxn>
                <a:cxn ang="0">
                  <a:pos x="1292" y="350"/>
                </a:cxn>
                <a:cxn ang="0">
                  <a:pos x="1292" y="350"/>
                </a:cxn>
                <a:cxn ang="0">
                  <a:pos x="1308" y="129"/>
                </a:cxn>
                <a:cxn ang="0">
                  <a:pos x="971" y="97"/>
                </a:cxn>
                <a:cxn ang="0">
                  <a:pos x="140" y="0"/>
                </a:cxn>
                <a:cxn ang="0">
                  <a:pos x="0" y="894"/>
                </a:cxn>
                <a:cxn ang="0">
                  <a:pos x="1067" y="1017"/>
                </a:cxn>
                <a:cxn ang="0">
                  <a:pos x="1067" y="1017"/>
                </a:cxn>
                <a:cxn ang="0">
                  <a:pos x="1243" y="1027"/>
                </a:cxn>
                <a:cxn ang="0">
                  <a:pos x="1243" y="1027"/>
                </a:cxn>
              </a:cxnLst>
              <a:rect l="0" t="0" r="r" b="b"/>
              <a:pathLst>
                <a:path w="1308" h="1027">
                  <a:moveTo>
                    <a:pt x="1243" y="1027"/>
                  </a:moveTo>
                  <a:lnTo>
                    <a:pt x="1290" y="350"/>
                  </a:lnTo>
                  <a:lnTo>
                    <a:pt x="1290" y="350"/>
                  </a:lnTo>
                  <a:lnTo>
                    <a:pt x="1292" y="350"/>
                  </a:lnTo>
                  <a:lnTo>
                    <a:pt x="1292" y="350"/>
                  </a:lnTo>
                  <a:lnTo>
                    <a:pt x="1308" y="129"/>
                  </a:lnTo>
                  <a:lnTo>
                    <a:pt x="971" y="97"/>
                  </a:lnTo>
                  <a:lnTo>
                    <a:pt x="140" y="0"/>
                  </a:lnTo>
                  <a:lnTo>
                    <a:pt x="0" y="894"/>
                  </a:lnTo>
                  <a:lnTo>
                    <a:pt x="1067" y="1017"/>
                  </a:lnTo>
                  <a:lnTo>
                    <a:pt x="1067" y="1017"/>
                  </a:lnTo>
                  <a:lnTo>
                    <a:pt x="1243" y="1027"/>
                  </a:lnTo>
                  <a:lnTo>
                    <a:pt x="1243" y="102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4" name="Freeform 17">
              <a:extLst>
                <a:ext uri="{FF2B5EF4-FFF2-40B4-BE49-F238E27FC236}">
                  <a16:creationId xmlns="" xmlns:a16="http://schemas.microsoft.com/office/drawing/2014/main" id="{8A7D7CF7-95D2-4369-BFE3-43BCBA65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780" y="2900294"/>
              <a:ext cx="747713" cy="893613"/>
            </a:xfrm>
            <a:custGeom>
              <a:avLst/>
              <a:gdLst/>
              <a:ahLst/>
              <a:cxnLst>
                <a:cxn ang="0">
                  <a:pos x="1006" y="366"/>
                </a:cxn>
                <a:cxn ang="0">
                  <a:pos x="671" y="313"/>
                </a:cxn>
                <a:cxn ang="0">
                  <a:pos x="706" y="94"/>
                </a:cxn>
                <a:cxn ang="0">
                  <a:pos x="216" y="0"/>
                </a:cxn>
                <a:cxn ang="0">
                  <a:pos x="0" y="1106"/>
                </a:cxn>
                <a:cxn ang="0">
                  <a:pos x="866" y="1260"/>
                </a:cxn>
                <a:cxn ang="0">
                  <a:pos x="1006" y="366"/>
                </a:cxn>
              </a:cxnLst>
              <a:rect l="0" t="0" r="r" b="b"/>
              <a:pathLst>
                <a:path w="1006" h="1260">
                  <a:moveTo>
                    <a:pt x="1006" y="366"/>
                  </a:moveTo>
                  <a:lnTo>
                    <a:pt x="671" y="313"/>
                  </a:lnTo>
                  <a:lnTo>
                    <a:pt x="706" y="94"/>
                  </a:lnTo>
                  <a:lnTo>
                    <a:pt x="216" y="0"/>
                  </a:lnTo>
                  <a:lnTo>
                    <a:pt x="0" y="1106"/>
                  </a:lnTo>
                  <a:lnTo>
                    <a:pt x="866" y="1260"/>
                  </a:lnTo>
                  <a:lnTo>
                    <a:pt x="1006" y="36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5" name="Freeform 18">
              <a:extLst>
                <a:ext uri="{FF2B5EF4-FFF2-40B4-BE49-F238E27FC236}">
                  <a16:creationId xmlns="" xmlns:a16="http://schemas.microsoft.com/office/drawing/2014/main" id="{F084B38E-C47A-453F-AF04-CF58C416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474" y="2738591"/>
              <a:ext cx="854530" cy="1238292"/>
            </a:xfrm>
            <a:custGeom>
              <a:avLst/>
              <a:gdLst/>
              <a:ahLst/>
              <a:cxnLst>
                <a:cxn ang="0">
                  <a:pos x="20" y="606"/>
                </a:cxn>
                <a:cxn ang="0">
                  <a:pos x="4" y="613"/>
                </a:cxn>
                <a:cxn ang="0">
                  <a:pos x="0" y="628"/>
                </a:cxn>
                <a:cxn ang="0">
                  <a:pos x="5" y="645"/>
                </a:cxn>
                <a:cxn ang="0">
                  <a:pos x="8" y="660"/>
                </a:cxn>
                <a:cxn ang="0">
                  <a:pos x="15" y="666"/>
                </a:cxn>
                <a:cxn ang="0">
                  <a:pos x="30" y="671"/>
                </a:cxn>
                <a:cxn ang="0">
                  <a:pos x="745" y="1746"/>
                </a:cxn>
                <a:cxn ang="0">
                  <a:pos x="759" y="1728"/>
                </a:cxn>
                <a:cxn ang="0">
                  <a:pos x="763" y="1705"/>
                </a:cxn>
                <a:cxn ang="0">
                  <a:pos x="763" y="1647"/>
                </a:cxn>
                <a:cxn ang="0">
                  <a:pos x="764" y="1580"/>
                </a:cxn>
                <a:cxn ang="0">
                  <a:pos x="763" y="1532"/>
                </a:cxn>
                <a:cxn ang="0">
                  <a:pos x="777" y="1517"/>
                </a:cxn>
                <a:cxn ang="0">
                  <a:pos x="807" y="1508"/>
                </a:cxn>
                <a:cxn ang="0">
                  <a:pos x="818" y="1528"/>
                </a:cxn>
                <a:cxn ang="0">
                  <a:pos x="838" y="1518"/>
                </a:cxn>
                <a:cxn ang="0">
                  <a:pos x="860" y="1536"/>
                </a:cxn>
                <a:cxn ang="0">
                  <a:pos x="872" y="1543"/>
                </a:cxn>
                <a:cxn ang="0">
                  <a:pos x="889" y="1533"/>
                </a:cxn>
                <a:cxn ang="0">
                  <a:pos x="889" y="1533"/>
                </a:cxn>
                <a:cxn ang="0">
                  <a:pos x="899" y="1500"/>
                </a:cxn>
                <a:cxn ang="0">
                  <a:pos x="914" y="1451"/>
                </a:cxn>
                <a:cxn ang="0">
                  <a:pos x="914" y="1451"/>
                </a:cxn>
                <a:cxn ang="0">
                  <a:pos x="928" y="1382"/>
                </a:cxn>
                <a:cxn ang="0">
                  <a:pos x="938" y="1335"/>
                </a:cxn>
                <a:cxn ang="0">
                  <a:pos x="1154" y="229"/>
                </a:cxn>
                <a:cxn ang="0">
                  <a:pos x="1154" y="229"/>
                </a:cxn>
                <a:cxn ang="0">
                  <a:pos x="938" y="181"/>
                </a:cxn>
                <a:cxn ang="0">
                  <a:pos x="761" y="141"/>
                </a:cxn>
                <a:cxn ang="0">
                  <a:pos x="623" y="111"/>
                </a:cxn>
                <a:cxn ang="0">
                  <a:pos x="623" y="111"/>
                </a:cxn>
                <a:cxn ang="0">
                  <a:pos x="510" y="81"/>
                </a:cxn>
                <a:cxn ang="0">
                  <a:pos x="367" y="45"/>
                </a:cxn>
                <a:cxn ang="0">
                  <a:pos x="194" y="0"/>
                </a:cxn>
                <a:cxn ang="0">
                  <a:pos x="36" y="602"/>
                </a:cxn>
                <a:cxn ang="0">
                  <a:pos x="20" y="606"/>
                </a:cxn>
              </a:cxnLst>
              <a:rect l="0" t="0" r="r" b="b"/>
              <a:pathLst>
                <a:path w="1154" h="1746">
                  <a:moveTo>
                    <a:pt x="20" y="606"/>
                  </a:moveTo>
                  <a:lnTo>
                    <a:pt x="4" y="613"/>
                  </a:lnTo>
                  <a:lnTo>
                    <a:pt x="0" y="628"/>
                  </a:lnTo>
                  <a:lnTo>
                    <a:pt x="5" y="645"/>
                  </a:lnTo>
                  <a:lnTo>
                    <a:pt x="8" y="660"/>
                  </a:lnTo>
                  <a:lnTo>
                    <a:pt x="15" y="666"/>
                  </a:lnTo>
                  <a:lnTo>
                    <a:pt x="30" y="671"/>
                  </a:lnTo>
                  <a:lnTo>
                    <a:pt x="745" y="1746"/>
                  </a:lnTo>
                  <a:lnTo>
                    <a:pt x="759" y="1728"/>
                  </a:lnTo>
                  <a:lnTo>
                    <a:pt x="763" y="1705"/>
                  </a:lnTo>
                  <a:lnTo>
                    <a:pt x="763" y="1647"/>
                  </a:lnTo>
                  <a:lnTo>
                    <a:pt x="764" y="1580"/>
                  </a:lnTo>
                  <a:lnTo>
                    <a:pt x="763" y="1532"/>
                  </a:lnTo>
                  <a:lnTo>
                    <a:pt x="777" y="1517"/>
                  </a:lnTo>
                  <a:lnTo>
                    <a:pt x="807" y="1508"/>
                  </a:lnTo>
                  <a:lnTo>
                    <a:pt x="818" y="1528"/>
                  </a:lnTo>
                  <a:lnTo>
                    <a:pt x="838" y="1518"/>
                  </a:lnTo>
                  <a:lnTo>
                    <a:pt x="860" y="1536"/>
                  </a:lnTo>
                  <a:lnTo>
                    <a:pt x="872" y="1543"/>
                  </a:lnTo>
                  <a:lnTo>
                    <a:pt x="889" y="1533"/>
                  </a:lnTo>
                  <a:lnTo>
                    <a:pt x="889" y="1533"/>
                  </a:lnTo>
                  <a:lnTo>
                    <a:pt x="899" y="1500"/>
                  </a:lnTo>
                  <a:lnTo>
                    <a:pt x="914" y="1451"/>
                  </a:lnTo>
                  <a:lnTo>
                    <a:pt x="914" y="1451"/>
                  </a:lnTo>
                  <a:lnTo>
                    <a:pt x="928" y="1382"/>
                  </a:lnTo>
                  <a:lnTo>
                    <a:pt x="938" y="1335"/>
                  </a:lnTo>
                  <a:lnTo>
                    <a:pt x="1154" y="229"/>
                  </a:lnTo>
                  <a:lnTo>
                    <a:pt x="1154" y="229"/>
                  </a:lnTo>
                  <a:lnTo>
                    <a:pt x="938" y="181"/>
                  </a:lnTo>
                  <a:lnTo>
                    <a:pt x="761" y="141"/>
                  </a:lnTo>
                  <a:lnTo>
                    <a:pt x="623" y="111"/>
                  </a:lnTo>
                  <a:lnTo>
                    <a:pt x="623" y="111"/>
                  </a:lnTo>
                  <a:lnTo>
                    <a:pt x="510" y="81"/>
                  </a:lnTo>
                  <a:lnTo>
                    <a:pt x="367" y="45"/>
                  </a:lnTo>
                  <a:lnTo>
                    <a:pt x="194" y="0"/>
                  </a:lnTo>
                  <a:lnTo>
                    <a:pt x="36" y="602"/>
                  </a:lnTo>
                  <a:lnTo>
                    <a:pt x="20" y="60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6" name="Freeform 19">
              <a:extLst>
                <a:ext uri="{FF2B5EF4-FFF2-40B4-BE49-F238E27FC236}">
                  <a16:creationId xmlns="" xmlns:a16="http://schemas.microsoft.com/office/drawing/2014/main" id="{F45FCF5E-1F3F-4450-A022-321FC101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93" y="1962001"/>
              <a:ext cx="1065937" cy="861696"/>
            </a:xfrm>
            <a:custGeom>
              <a:avLst/>
              <a:gdLst/>
              <a:ahLst/>
              <a:cxnLst>
                <a:cxn ang="0">
                  <a:pos x="1254" y="848"/>
                </a:cxn>
                <a:cxn ang="0">
                  <a:pos x="1261" y="815"/>
                </a:cxn>
                <a:cxn ang="0">
                  <a:pos x="1282" y="797"/>
                </a:cxn>
                <a:cxn ang="0">
                  <a:pos x="1286" y="743"/>
                </a:cxn>
                <a:cxn ang="0">
                  <a:pos x="1278" y="721"/>
                </a:cxn>
                <a:cxn ang="0">
                  <a:pos x="1263" y="715"/>
                </a:cxn>
                <a:cxn ang="0">
                  <a:pos x="1259" y="678"/>
                </a:cxn>
                <a:cxn ang="0">
                  <a:pos x="1292" y="640"/>
                </a:cxn>
                <a:cxn ang="0">
                  <a:pos x="1342" y="586"/>
                </a:cxn>
                <a:cxn ang="0">
                  <a:pos x="1356" y="558"/>
                </a:cxn>
                <a:cxn ang="0">
                  <a:pos x="1388" y="518"/>
                </a:cxn>
                <a:cxn ang="0">
                  <a:pos x="1417" y="485"/>
                </a:cxn>
                <a:cxn ang="0">
                  <a:pos x="1435" y="460"/>
                </a:cxn>
                <a:cxn ang="0">
                  <a:pos x="1431" y="419"/>
                </a:cxn>
                <a:cxn ang="0">
                  <a:pos x="1397" y="388"/>
                </a:cxn>
                <a:cxn ang="0">
                  <a:pos x="1383" y="346"/>
                </a:cxn>
                <a:cxn ang="0">
                  <a:pos x="1028" y="263"/>
                </a:cxn>
                <a:cxn ang="0">
                  <a:pos x="985" y="263"/>
                </a:cxn>
                <a:cxn ang="0">
                  <a:pos x="833" y="272"/>
                </a:cxn>
                <a:cxn ang="0">
                  <a:pos x="802" y="267"/>
                </a:cxn>
                <a:cxn ang="0">
                  <a:pos x="778" y="271"/>
                </a:cxn>
                <a:cxn ang="0">
                  <a:pos x="766" y="261"/>
                </a:cxn>
                <a:cxn ang="0">
                  <a:pos x="731" y="257"/>
                </a:cxn>
                <a:cxn ang="0">
                  <a:pos x="723" y="242"/>
                </a:cxn>
                <a:cxn ang="0">
                  <a:pos x="670" y="231"/>
                </a:cxn>
                <a:cxn ang="0">
                  <a:pos x="635" y="218"/>
                </a:cxn>
                <a:cxn ang="0">
                  <a:pos x="567" y="228"/>
                </a:cxn>
                <a:cxn ang="0">
                  <a:pos x="484" y="188"/>
                </a:cxn>
                <a:cxn ang="0">
                  <a:pos x="486" y="182"/>
                </a:cxn>
                <a:cxn ang="0">
                  <a:pos x="493" y="154"/>
                </a:cxn>
                <a:cxn ang="0">
                  <a:pos x="494" y="127"/>
                </a:cxn>
                <a:cxn ang="0">
                  <a:pos x="493" y="111"/>
                </a:cxn>
                <a:cxn ang="0">
                  <a:pos x="486" y="85"/>
                </a:cxn>
                <a:cxn ang="0">
                  <a:pos x="476" y="70"/>
                </a:cxn>
                <a:cxn ang="0">
                  <a:pos x="468" y="61"/>
                </a:cxn>
                <a:cxn ang="0">
                  <a:pos x="443" y="56"/>
                </a:cxn>
                <a:cxn ang="0">
                  <a:pos x="423" y="47"/>
                </a:cxn>
                <a:cxn ang="0">
                  <a:pos x="419" y="35"/>
                </a:cxn>
                <a:cxn ang="0">
                  <a:pos x="412" y="27"/>
                </a:cxn>
                <a:cxn ang="0">
                  <a:pos x="400" y="23"/>
                </a:cxn>
                <a:cxn ang="0">
                  <a:pos x="377" y="23"/>
                </a:cxn>
                <a:cxn ang="0">
                  <a:pos x="329" y="0"/>
                </a:cxn>
                <a:cxn ang="0">
                  <a:pos x="319" y="64"/>
                </a:cxn>
                <a:cxn ang="0">
                  <a:pos x="301" y="131"/>
                </a:cxn>
                <a:cxn ang="0">
                  <a:pos x="282" y="179"/>
                </a:cxn>
                <a:cxn ang="0">
                  <a:pos x="258" y="236"/>
                </a:cxn>
                <a:cxn ang="0">
                  <a:pos x="221" y="313"/>
                </a:cxn>
                <a:cxn ang="0">
                  <a:pos x="164" y="461"/>
                </a:cxn>
                <a:cxn ang="0">
                  <a:pos x="115" y="560"/>
                </a:cxn>
                <a:cxn ang="0">
                  <a:pos x="86" y="605"/>
                </a:cxn>
                <a:cxn ang="0">
                  <a:pos x="65" y="636"/>
                </a:cxn>
                <a:cxn ang="0">
                  <a:pos x="28" y="691"/>
                </a:cxn>
                <a:cxn ang="0">
                  <a:pos x="23" y="747"/>
                </a:cxn>
                <a:cxn ang="0">
                  <a:pos x="23" y="766"/>
                </a:cxn>
                <a:cxn ang="0">
                  <a:pos x="17" y="787"/>
                </a:cxn>
                <a:cxn ang="0">
                  <a:pos x="5" y="814"/>
                </a:cxn>
                <a:cxn ang="0">
                  <a:pos x="3" y="873"/>
                </a:cxn>
                <a:cxn ang="0">
                  <a:pos x="17" y="898"/>
                </a:cxn>
                <a:cxn ang="0">
                  <a:pos x="687" y="1093"/>
                </a:cxn>
                <a:cxn ang="0">
                  <a:pos x="1003" y="1174"/>
                </a:cxn>
                <a:cxn ang="0">
                  <a:pos x="1116" y="1204"/>
                </a:cxn>
                <a:cxn ang="0">
                  <a:pos x="1168" y="1215"/>
                </a:cxn>
              </a:cxnLst>
              <a:rect l="0" t="0" r="r" b="b"/>
              <a:pathLst>
                <a:path w="1435" h="1215">
                  <a:moveTo>
                    <a:pt x="1168" y="1215"/>
                  </a:moveTo>
                  <a:lnTo>
                    <a:pt x="1254" y="848"/>
                  </a:lnTo>
                  <a:lnTo>
                    <a:pt x="1254" y="825"/>
                  </a:lnTo>
                  <a:lnTo>
                    <a:pt x="1261" y="815"/>
                  </a:lnTo>
                  <a:lnTo>
                    <a:pt x="1281" y="808"/>
                  </a:lnTo>
                  <a:lnTo>
                    <a:pt x="1282" y="797"/>
                  </a:lnTo>
                  <a:lnTo>
                    <a:pt x="1286" y="779"/>
                  </a:lnTo>
                  <a:lnTo>
                    <a:pt x="1286" y="743"/>
                  </a:lnTo>
                  <a:lnTo>
                    <a:pt x="1290" y="730"/>
                  </a:lnTo>
                  <a:lnTo>
                    <a:pt x="1278" y="721"/>
                  </a:lnTo>
                  <a:lnTo>
                    <a:pt x="1272" y="721"/>
                  </a:lnTo>
                  <a:lnTo>
                    <a:pt x="1263" y="715"/>
                  </a:lnTo>
                  <a:lnTo>
                    <a:pt x="1254" y="701"/>
                  </a:lnTo>
                  <a:lnTo>
                    <a:pt x="1259" y="678"/>
                  </a:lnTo>
                  <a:lnTo>
                    <a:pt x="1265" y="665"/>
                  </a:lnTo>
                  <a:lnTo>
                    <a:pt x="1292" y="640"/>
                  </a:lnTo>
                  <a:lnTo>
                    <a:pt x="1329" y="603"/>
                  </a:lnTo>
                  <a:lnTo>
                    <a:pt x="1342" y="586"/>
                  </a:lnTo>
                  <a:lnTo>
                    <a:pt x="1350" y="567"/>
                  </a:lnTo>
                  <a:lnTo>
                    <a:pt x="1356" y="558"/>
                  </a:lnTo>
                  <a:lnTo>
                    <a:pt x="1365" y="537"/>
                  </a:lnTo>
                  <a:lnTo>
                    <a:pt x="1388" y="518"/>
                  </a:lnTo>
                  <a:lnTo>
                    <a:pt x="1400" y="499"/>
                  </a:lnTo>
                  <a:lnTo>
                    <a:pt x="1417" y="485"/>
                  </a:lnTo>
                  <a:lnTo>
                    <a:pt x="1422" y="465"/>
                  </a:lnTo>
                  <a:lnTo>
                    <a:pt x="1435" y="460"/>
                  </a:lnTo>
                  <a:lnTo>
                    <a:pt x="1435" y="440"/>
                  </a:lnTo>
                  <a:lnTo>
                    <a:pt x="1431" y="419"/>
                  </a:lnTo>
                  <a:lnTo>
                    <a:pt x="1421" y="404"/>
                  </a:lnTo>
                  <a:lnTo>
                    <a:pt x="1397" y="388"/>
                  </a:lnTo>
                  <a:lnTo>
                    <a:pt x="1388" y="367"/>
                  </a:lnTo>
                  <a:lnTo>
                    <a:pt x="1383" y="346"/>
                  </a:lnTo>
                  <a:lnTo>
                    <a:pt x="1077" y="267"/>
                  </a:lnTo>
                  <a:lnTo>
                    <a:pt x="1028" y="263"/>
                  </a:lnTo>
                  <a:lnTo>
                    <a:pt x="1010" y="270"/>
                  </a:lnTo>
                  <a:lnTo>
                    <a:pt x="985" y="263"/>
                  </a:lnTo>
                  <a:lnTo>
                    <a:pt x="964" y="267"/>
                  </a:lnTo>
                  <a:lnTo>
                    <a:pt x="833" y="272"/>
                  </a:lnTo>
                  <a:lnTo>
                    <a:pt x="819" y="261"/>
                  </a:lnTo>
                  <a:lnTo>
                    <a:pt x="802" y="267"/>
                  </a:lnTo>
                  <a:lnTo>
                    <a:pt x="790" y="271"/>
                  </a:lnTo>
                  <a:lnTo>
                    <a:pt x="778" y="271"/>
                  </a:lnTo>
                  <a:lnTo>
                    <a:pt x="766" y="267"/>
                  </a:lnTo>
                  <a:lnTo>
                    <a:pt x="766" y="261"/>
                  </a:lnTo>
                  <a:lnTo>
                    <a:pt x="744" y="263"/>
                  </a:lnTo>
                  <a:lnTo>
                    <a:pt x="731" y="257"/>
                  </a:lnTo>
                  <a:lnTo>
                    <a:pt x="723" y="250"/>
                  </a:lnTo>
                  <a:lnTo>
                    <a:pt x="723" y="242"/>
                  </a:lnTo>
                  <a:lnTo>
                    <a:pt x="703" y="238"/>
                  </a:lnTo>
                  <a:lnTo>
                    <a:pt x="670" y="231"/>
                  </a:lnTo>
                  <a:lnTo>
                    <a:pt x="647" y="220"/>
                  </a:lnTo>
                  <a:lnTo>
                    <a:pt x="635" y="218"/>
                  </a:lnTo>
                  <a:lnTo>
                    <a:pt x="609" y="220"/>
                  </a:lnTo>
                  <a:lnTo>
                    <a:pt x="567" y="228"/>
                  </a:lnTo>
                  <a:lnTo>
                    <a:pt x="515" y="215"/>
                  </a:lnTo>
                  <a:lnTo>
                    <a:pt x="484" y="188"/>
                  </a:lnTo>
                  <a:lnTo>
                    <a:pt x="484" y="188"/>
                  </a:lnTo>
                  <a:lnTo>
                    <a:pt x="486" y="182"/>
                  </a:lnTo>
                  <a:lnTo>
                    <a:pt x="490" y="165"/>
                  </a:lnTo>
                  <a:lnTo>
                    <a:pt x="493" y="154"/>
                  </a:lnTo>
                  <a:lnTo>
                    <a:pt x="494" y="142"/>
                  </a:lnTo>
                  <a:lnTo>
                    <a:pt x="494" y="127"/>
                  </a:lnTo>
                  <a:lnTo>
                    <a:pt x="493" y="111"/>
                  </a:lnTo>
                  <a:lnTo>
                    <a:pt x="493" y="111"/>
                  </a:lnTo>
                  <a:lnTo>
                    <a:pt x="490" y="97"/>
                  </a:lnTo>
                  <a:lnTo>
                    <a:pt x="486" y="85"/>
                  </a:lnTo>
                  <a:lnTo>
                    <a:pt x="481" y="77"/>
                  </a:lnTo>
                  <a:lnTo>
                    <a:pt x="476" y="70"/>
                  </a:lnTo>
                  <a:lnTo>
                    <a:pt x="472" y="66"/>
                  </a:lnTo>
                  <a:lnTo>
                    <a:pt x="468" y="61"/>
                  </a:lnTo>
                  <a:lnTo>
                    <a:pt x="463" y="60"/>
                  </a:lnTo>
                  <a:lnTo>
                    <a:pt x="443" y="56"/>
                  </a:lnTo>
                  <a:lnTo>
                    <a:pt x="423" y="47"/>
                  </a:lnTo>
                  <a:lnTo>
                    <a:pt x="423" y="47"/>
                  </a:lnTo>
                  <a:lnTo>
                    <a:pt x="423" y="43"/>
                  </a:lnTo>
                  <a:lnTo>
                    <a:pt x="419" y="35"/>
                  </a:lnTo>
                  <a:lnTo>
                    <a:pt x="416" y="31"/>
                  </a:lnTo>
                  <a:lnTo>
                    <a:pt x="412" y="27"/>
                  </a:lnTo>
                  <a:lnTo>
                    <a:pt x="406" y="24"/>
                  </a:lnTo>
                  <a:lnTo>
                    <a:pt x="400" y="23"/>
                  </a:lnTo>
                  <a:lnTo>
                    <a:pt x="400" y="23"/>
                  </a:lnTo>
                  <a:lnTo>
                    <a:pt x="377" y="23"/>
                  </a:lnTo>
                  <a:lnTo>
                    <a:pt x="347" y="14"/>
                  </a:lnTo>
                  <a:lnTo>
                    <a:pt x="329" y="0"/>
                  </a:lnTo>
                  <a:lnTo>
                    <a:pt x="329" y="34"/>
                  </a:lnTo>
                  <a:lnTo>
                    <a:pt x="319" y="64"/>
                  </a:lnTo>
                  <a:lnTo>
                    <a:pt x="298" y="104"/>
                  </a:lnTo>
                  <a:lnTo>
                    <a:pt x="301" y="131"/>
                  </a:lnTo>
                  <a:lnTo>
                    <a:pt x="297" y="154"/>
                  </a:lnTo>
                  <a:lnTo>
                    <a:pt x="282" y="179"/>
                  </a:lnTo>
                  <a:lnTo>
                    <a:pt x="273" y="202"/>
                  </a:lnTo>
                  <a:lnTo>
                    <a:pt x="258" y="236"/>
                  </a:lnTo>
                  <a:lnTo>
                    <a:pt x="248" y="260"/>
                  </a:lnTo>
                  <a:lnTo>
                    <a:pt x="221" y="313"/>
                  </a:lnTo>
                  <a:lnTo>
                    <a:pt x="190" y="397"/>
                  </a:lnTo>
                  <a:lnTo>
                    <a:pt x="164" y="461"/>
                  </a:lnTo>
                  <a:lnTo>
                    <a:pt x="141" y="519"/>
                  </a:lnTo>
                  <a:lnTo>
                    <a:pt x="115" y="560"/>
                  </a:lnTo>
                  <a:lnTo>
                    <a:pt x="104" y="580"/>
                  </a:lnTo>
                  <a:lnTo>
                    <a:pt x="86" y="605"/>
                  </a:lnTo>
                  <a:lnTo>
                    <a:pt x="73" y="619"/>
                  </a:lnTo>
                  <a:lnTo>
                    <a:pt x="65" y="636"/>
                  </a:lnTo>
                  <a:lnTo>
                    <a:pt x="53" y="658"/>
                  </a:lnTo>
                  <a:lnTo>
                    <a:pt x="28" y="691"/>
                  </a:lnTo>
                  <a:lnTo>
                    <a:pt x="17" y="708"/>
                  </a:lnTo>
                  <a:lnTo>
                    <a:pt x="23" y="747"/>
                  </a:lnTo>
                  <a:lnTo>
                    <a:pt x="23" y="757"/>
                  </a:lnTo>
                  <a:lnTo>
                    <a:pt x="23" y="766"/>
                  </a:lnTo>
                  <a:lnTo>
                    <a:pt x="23" y="772"/>
                  </a:lnTo>
                  <a:lnTo>
                    <a:pt x="17" y="787"/>
                  </a:lnTo>
                  <a:lnTo>
                    <a:pt x="10" y="793"/>
                  </a:lnTo>
                  <a:lnTo>
                    <a:pt x="5" y="814"/>
                  </a:lnTo>
                  <a:lnTo>
                    <a:pt x="0" y="850"/>
                  </a:lnTo>
                  <a:lnTo>
                    <a:pt x="3" y="873"/>
                  </a:lnTo>
                  <a:lnTo>
                    <a:pt x="11" y="886"/>
                  </a:lnTo>
                  <a:lnTo>
                    <a:pt x="17" y="898"/>
                  </a:lnTo>
                  <a:lnTo>
                    <a:pt x="687" y="1093"/>
                  </a:lnTo>
                  <a:lnTo>
                    <a:pt x="687" y="1093"/>
                  </a:lnTo>
                  <a:lnTo>
                    <a:pt x="860" y="1138"/>
                  </a:lnTo>
                  <a:lnTo>
                    <a:pt x="1003" y="1174"/>
                  </a:lnTo>
                  <a:lnTo>
                    <a:pt x="1116" y="1204"/>
                  </a:lnTo>
                  <a:lnTo>
                    <a:pt x="1116" y="1204"/>
                  </a:lnTo>
                  <a:lnTo>
                    <a:pt x="1168" y="1215"/>
                  </a:lnTo>
                  <a:lnTo>
                    <a:pt x="1168" y="121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7" name="Freeform 20">
              <a:extLst>
                <a:ext uri="{FF2B5EF4-FFF2-40B4-BE49-F238E27FC236}">
                  <a16:creationId xmlns="" xmlns:a16="http://schemas.microsoft.com/office/drawing/2014/main" id="{A34C6224-406E-4362-ABFE-6E83DFB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176" y="1736469"/>
              <a:ext cx="789996" cy="1229781"/>
            </a:xfrm>
            <a:custGeom>
              <a:avLst/>
              <a:gdLst/>
              <a:ahLst/>
              <a:cxnLst>
                <a:cxn ang="0">
                  <a:pos x="224" y="633"/>
                </a:cxn>
                <a:cxn ang="0">
                  <a:pos x="215" y="665"/>
                </a:cxn>
                <a:cxn ang="0">
                  <a:pos x="253" y="723"/>
                </a:cxn>
                <a:cxn ang="0">
                  <a:pos x="267" y="779"/>
                </a:cxn>
                <a:cxn ang="0">
                  <a:pos x="232" y="818"/>
                </a:cxn>
                <a:cxn ang="0">
                  <a:pos x="188" y="877"/>
                </a:cxn>
                <a:cxn ang="0">
                  <a:pos x="161" y="922"/>
                </a:cxn>
                <a:cxn ang="0">
                  <a:pos x="91" y="997"/>
                </a:cxn>
                <a:cxn ang="0">
                  <a:pos x="104" y="1040"/>
                </a:cxn>
                <a:cxn ang="0">
                  <a:pos x="118" y="1062"/>
                </a:cxn>
                <a:cxn ang="0">
                  <a:pos x="113" y="1127"/>
                </a:cxn>
                <a:cxn ang="0">
                  <a:pos x="86" y="1167"/>
                </a:cxn>
                <a:cxn ang="0">
                  <a:pos x="301" y="1602"/>
                </a:cxn>
                <a:cxn ang="0">
                  <a:pos x="1066" y="1194"/>
                </a:cxn>
                <a:cxn ang="0">
                  <a:pos x="1044" y="1166"/>
                </a:cxn>
                <a:cxn ang="0">
                  <a:pos x="1018" y="1123"/>
                </a:cxn>
                <a:cxn ang="0">
                  <a:pos x="988" y="1160"/>
                </a:cxn>
                <a:cxn ang="0">
                  <a:pos x="884" y="1140"/>
                </a:cxn>
                <a:cxn ang="0">
                  <a:pos x="858" y="1160"/>
                </a:cxn>
                <a:cxn ang="0">
                  <a:pos x="801" y="1134"/>
                </a:cxn>
                <a:cxn ang="0">
                  <a:pos x="783" y="1158"/>
                </a:cxn>
                <a:cxn ang="0">
                  <a:pos x="757" y="1127"/>
                </a:cxn>
                <a:cxn ang="0">
                  <a:pos x="747" y="1052"/>
                </a:cxn>
                <a:cxn ang="0">
                  <a:pos x="698" y="1026"/>
                </a:cxn>
                <a:cxn ang="0">
                  <a:pos x="698" y="967"/>
                </a:cxn>
                <a:cxn ang="0">
                  <a:pos x="680" y="908"/>
                </a:cxn>
                <a:cxn ang="0">
                  <a:pos x="658" y="834"/>
                </a:cxn>
                <a:cxn ang="0">
                  <a:pos x="622" y="845"/>
                </a:cxn>
                <a:cxn ang="0">
                  <a:pos x="585" y="866"/>
                </a:cxn>
                <a:cxn ang="0">
                  <a:pos x="558" y="834"/>
                </a:cxn>
                <a:cxn ang="0">
                  <a:pos x="598" y="783"/>
                </a:cxn>
                <a:cxn ang="0">
                  <a:pos x="598" y="716"/>
                </a:cxn>
                <a:cxn ang="0">
                  <a:pos x="643" y="627"/>
                </a:cxn>
                <a:cxn ang="0">
                  <a:pos x="600" y="595"/>
                </a:cxn>
                <a:cxn ang="0">
                  <a:pos x="571" y="515"/>
                </a:cxn>
                <a:cxn ang="0">
                  <a:pos x="512" y="432"/>
                </a:cxn>
                <a:cxn ang="0">
                  <a:pos x="489" y="369"/>
                </a:cxn>
                <a:cxn ang="0">
                  <a:pos x="475" y="319"/>
                </a:cxn>
                <a:cxn ang="0">
                  <a:pos x="454" y="272"/>
                </a:cxn>
                <a:cxn ang="0">
                  <a:pos x="486" y="117"/>
                </a:cxn>
                <a:cxn ang="0">
                  <a:pos x="357" y="0"/>
                </a:cxn>
                <a:cxn ang="0">
                  <a:pos x="299" y="269"/>
                </a:cxn>
                <a:cxn ang="0">
                  <a:pos x="235" y="529"/>
                </a:cxn>
                <a:cxn ang="0">
                  <a:pos x="224" y="561"/>
                </a:cxn>
                <a:cxn ang="0">
                  <a:pos x="215" y="582"/>
                </a:cxn>
                <a:cxn ang="0">
                  <a:pos x="225" y="602"/>
                </a:cxn>
              </a:cxnLst>
              <a:rect l="0" t="0" r="r" b="b"/>
              <a:pathLst>
                <a:path w="1066" h="1735">
                  <a:moveTo>
                    <a:pt x="225" y="612"/>
                  </a:moveTo>
                  <a:lnTo>
                    <a:pt x="225" y="612"/>
                  </a:lnTo>
                  <a:lnTo>
                    <a:pt x="224" y="633"/>
                  </a:lnTo>
                  <a:lnTo>
                    <a:pt x="220" y="650"/>
                  </a:lnTo>
                  <a:lnTo>
                    <a:pt x="217" y="661"/>
                  </a:lnTo>
                  <a:lnTo>
                    <a:pt x="215" y="665"/>
                  </a:lnTo>
                  <a:lnTo>
                    <a:pt x="220" y="686"/>
                  </a:lnTo>
                  <a:lnTo>
                    <a:pt x="229" y="707"/>
                  </a:lnTo>
                  <a:lnTo>
                    <a:pt x="253" y="723"/>
                  </a:lnTo>
                  <a:lnTo>
                    <a:pt x="263" y="738"/>
                  </a:lnTo>
                  <a:lnTo>
                    <a:pt x="267" y="759"/>
                  </a:lnTo>
                  <a:lnTo>
                    <a:pt x="267" y="779"/>
                  </a:lnTo>
                  <a:lnTo>
                    <a:pt x="254" y="784"/>
                  </a:lnTo>
                  <a:lnTo>
                    <a:pt x="249" y="804"/>
                  </a:lnTo>
                  <a:lnTo>
                    <a:pt x="232" y="818"/>
                  </a:lnTo>
                  <a:lnTo>
                    <a:pt x="220" y="837"/>
                  </a:lnTo>
                  <a:lnTo>
                    <a:pt x="197" y="856"/>
                  </a:lnTo>
                  <a:lnTo>
                    <a:pt x="188" y="877"/>
                  </a:lnTo>
                  <a:lnTo>
                    <a:pt x="182" y="886"/>
                  </a:lnTo>
                  <a:lnTo>
                    <a:pt x="174" y="905"/>
                  </a:lnTo>
                  <a:lnTo>
                    <a:pt x="161" y="922"/>
                  </a:lnTo>
                  <a:lnTo>
                    <a:pt x="124" y="959"/>
                  </a:lnTo>
                  <a:lnTo>
                    <a:pt x="97" y="984"/>
                  </a:lnTo>
                  <a:lnTo>
                    <a:pt x="91" y="997"/>
                  </a:lnTo>
                  <a:lnTo>
                    <a:pt x="86" y="1020"/>
                  </a:lnTo>
                  <a:lnTo>
                    <a:pt x="95" y="1034"/>
                  </a:lnTo>
                  <a:lnTo>
                    <a:pt x="104" y="1040"/>
                  </a:lnTo>
                  <a:lnTo>
                    <a:pt x="110" y="1040"/>
                  </a:lnTo>
                  <a:lnTo>
                    <a:pt x="122" y="1049"/>
                  </a:lnTo>
                  <a:lnTo>
                    <a:pt x="118" y="1062"/>
                  </a:lnTo>
                  <a:lnTo>
                    <a:pt x="118" y="1098"/>
                  </a:lnTo>
                  <a:lnTo>
                    <a:pt x="114" y="1116"/>
                  </a:lnTo>
                  <a:lnTo>
                    <a:pt x="113" y="1127"/>
                  </a:lnTo>
                  <a:lnTo>
                    <a:pt x="93" y="1134"/>
                  </a:lnTo>
                  <a:lnTo>
                    <a:pt x="86" y="1144"/>
                  </a:lnTo>
                  <a:lnTo>
                    <a:pt x="86" y="1167"/>
                  </a:lnTo>
                  <a:lnTo>
                    <a:pt x="0" y="1534"/>
                  </a:lnTo>
                  <a:lnTo>
                    <a:pt x="0" y="1534"/>
                  </a:lnTo>
                  <a:lnTo>
                    <a:pt x="301" y="1602"/>
                  </a:lnTo>
                  <a:lnTo>
                    <a:pt x="479" y="1641"/>
                  </a:lnTo>
                  <a:lnTo>
                    <a:pt x="969" y="1735"/>
                  </a:lnTo>
                  <a:lnTo>
                    <a:pt x="1066" y="1194"/>
                  </a:lnTo>
                  <a:lnTo>
                    <a:pt x="1055" y="1183"/>
                  </a:lnTo>
                  <a:lnTo>
                    <a:pt x="1044" y="1173"/>
                  </a:lnTo>
                  <a:lnTo>
                    <a:pt x="1044" y="1166"/>
                  </a:lnTo>
                  <a:lnTo>
                    <a:pt x="1043" y="1151"/>
                  </a:lnTo>
                  <a:lnTo>
                    <a:pt x="1033" y="1137"/>
                  </a:lnTo>
                  <a:lnTo>
                    <a:pt x="1018" y="1123"/>
                  </a:lnTo>
                  <a:lnTo>
                    <a:pt x="1000" y="1123"/>
                  </a:lnTo>
                  <a:lnTo>
                    <a:pt x="993" y="1147"/>
                  </a:lnTo>
                  <a:lnTo>
                    <a:pt x="988" y="1160"/>
                  </a:lnTo>
                  <a:lnTo>
                    <a:pt x="943" y="1152"/>
                  </a:lnTo>
                  <a:lnTo>
                    <a:pt x="919" y="1144"/>
                  </a:lnTo>
                  <a:lnTo>
                    <a:pt x="884" y="1140"/>
                  </a:lnTo>
                  <a:lnTo>
                    <a:pt x="865" y="1141"/>
                  </a:lnTo>
                  <a:lnTo>
                    <a:pt x="858" y="1151"/>
                  </a:lnTo>
                  <a:lnTo>
                    <a:pt x="858" y="1160"/>
                  </a:lnTo>
                  <a:lnTo>
                    <a:pt x="839" y="1149"/>
                  </a:lnTo>
                  <a:lnTo>
                    <a:pt x="814" y="1135"/>
                  </a:lnTo>
                  <a:lnTo>
                    <a:pt x="801" y="1134"/>
                  </a:lnTo>
                  <a:lnTo>
                    <a:pt x="790" y="1137"/>
                  </a:lnTo>
                  <a:lnTo>
                    <a:pt x="783" y="1151"/>
                  </a:lnTo>
                  <a:lnTo>
                    <a:pt x="783" y="1158"/>
                  </a:lnTo>
                  <a:lnTo>
                    <a:pt x="766" y="1158"/>
                  </a:lnTo>
                  <a:lnTo>
                    <a:pt x="757" y="1142"/>
                  </a:lnTo>
                  <a:lnTo>
                    <a:pt x="757" y="1127"/>
                  </a:lnTo>
                  <a:lnTo>
                    <a:pt x="757" y="1108"/>
                  </a:lnTo>
                  <a:lnTo>
                    <a:pt x="747" y="1080"/>
                  </a:lnTo>
                  <a:lnTo>
                    <a:pt x="747" y="1052"/>
                  </a:lnTo>
                  <a:lnTo>
                    <a:pt x="728" y="1052"/>
                  </a:lnTo>
                  <a:lnTo>
                    <a:pt x="707" y="1037"/>
                  </a:lnTo>
                  <a:lnTo>
                    <a:pt x="698" y="1026"/>
                  </a:lnTo>
                  <a:lnTo>
                    <a:pt x="698" y="1016"/>
                  </a:lnTo>
                  <a:lnTo>
                    <a:pt x="698" y="992"/>
                  </a:lnTo>
                  <a:lnTo>
                    <a:pt x="698" y="967"/>
                  </a:lnTo>
                  <a:lnTo>
                    <a:pt x="680" y="951"/>
                  </a:lnTo>
                  <a:lnTo>
                    <a:pt x="680" y="937"/>
                  </a:lnTo>
                  <a:lnTo>
                    <a:pt x="680" y="908"/>
                  </a:lnTo>
                  <a:lnTo>
                    <a:pt x="672" y="872"/>
                  </a:lnTo>
                  <a:lnTo>
                    <a:pt x="665" y="852"/>
                  </a:lnTo>
                  <a:lnTo>
                    <a:pt x="658" y="834"/>
                  </a:lnTo>
                  <a:lnTo>
                    <a:pt x="648" y="834"/>
                  </a:lnTo>
                  <a:lnTo>
                    <a:pt x="632" y="847"/>
                  </a:lnTo>
                  <a:lnTo>
                    <a:pt x="622" y="845"/>
                  </a:lnTo>
                  <a:lnTo>
                    <a:pt x="610" y="854"/>
                  </a:lnTo>
                  <a:lnTo>
                    <a:pt x="594" y="865"/>
                  </a:lnTo>
                  <a:lnTo>
                    <a:pt x="585" y="866"/>
                  </a:lnTo>
                  <a:lnTo>
                    <a:pt x="585" y="854"/>
                  </a:lnTo>
                  <a:lnTo>
                    <a:pt x="567" y="841"/>
                  </a:lnTo>
                  <a:lnTo>
                    <a:pt x="558" y="834"/>
                  </a:lnTo>
                  <a:lnTo>
                    <a:pt x="572" y="800"/>
                  </a:lnTo>
                  <a:lnTo>
                    <a:pt x="583" y="783"/>
                  </a:lnTo>
                  <a:lnTo>
                    <a:pt x="598" y="783"/>
                  </a:lnTo>
                  <a:lnTo>
                    <a:pt x="604" y="773"/>
                  </a:lnTo>
                  <a:lnTo>
                    <a:pt x="594" y="747"/>
                  </a:lnTo>
                  <a:lnTo>
                    <a:pt x="598" y="716"/>
                  </a:lnTo>
                  <a:lnTo>
                    <a:pt x="611" y="686"/>
                  </a:lnTo>
                  <a:lnTo>
                    <a:pt x="625" y="657"/>
                  </a:lnTo>
                  <a:lnTo>
                    <a:pt x="643" y="627"/>
                  </a:lnTo>
                  <a:lnTo>
                    <a:pt x="639" y="609"/>
                  </a:lnTo>
                  <a:lnTo>
                    <a:pt x="600" y="602"/>
                  </a:lnTo>
                  <a:lnTo>
                    <a:pt x="600" y="595"/>
                  </a:lnTo>
                  <a:lnTo>
                    <a:pt x="586" y="579"/>
                  </a:lnTo>
                  <a:lnTo>
                    <a:pt x="573" y="551"/>
                  </a:lnTo>
                  <a:lnTo>
                    <a:pt x="571" y="515"/>
                  </a:lnTo>
                  <a:lnTo>
                    <a:pt x="558" y="491"/>
                  </a:lnTo>
                  <a:lnTo>
                    <a:pt x="536" y="468"/>
                  </a:lnTo>
                  <a:lnTo>
                    <a:pt x="512" y="432"/>
                  </a:lnTo>
                  <a:lnTo>
                    <a:pt x="504" y="408"/>
                  </a:lnTo>
                  <a:lnTo>
                    <a:pt x="489" y="383"/>
                  </a:lnTo>
                  <a:lnTo>
                    <a:pt x="489" y="369"/>
                  </a:lnTo>
                  <a:lnTo>
                    <a:pt x="475" y="354"/>
                  </a:lnTo>
                  <a:lnTo>
                    <a:pt x="475" y="335"/>
                  </a:lnTo>
                  <a:lnTo>
                    <a:pt x="475" y="319"/>
                  </a:lnTo>
                  <a:lnTo>
                    <a:pt x="462" y="298"/>
                  </a:lnTo>
                  <a:lnTo>
                    <a:pt x="454" y="286"/>
                  </a:lnTo>
                  <a:lnTo>
                    <a:pt x="454" y="272"/>
                  </a:lnTo>
                  <a:lnTo>
                    <a:pt x="461" y="224"/>
                  </a:lnTo>
                  <a:lnTo>
                    <a:pt x="474" y="167"/>
                  </a:lnTo>
                  <a:lnTo>
                    <a:pt x="486" y="117"/>
                  </a:lnTo>
                  <a:lnTo>
                    <a:pt x="494" y="83"/>
                  </a:lnTo>
                  <a:lnTo>
                    <a:pt x="504" y="38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39" y="85"/>
                  </a:lnTo>
                  <a:lnTo>
                    <a:pt x="299" y="269"/>
                  </a:lnTo>
                  <a:lnTo>
                    <a:pt x="275" y="371"/>
                  </a:lnTo>
                  <a:lnTo>
                    <a:pt x="253" y="461"/>
                  </a:lnTo>
                  <a:lnTo>
                    <a:pt x="235" y="529"/>
                  </a:lnTo>
                  <a:lnTo>
                    <a:pt x="228" y="550"/>
                  </a:lnTo>
                  <a:lnTo>
                    <a:pt x="224" y="561"/>
                  </a:lnTo>
                  <a:lnTo>
                    <a:pt x="224" y="561"/>
                  </a:lnTo>
                  <a:lnTo>
                    <a:pt x="218" y="569"/>
                  </a:lnTo>
                  <a:lnTo>
                    <a:pt x="215" y="576"/>
                  </a:lnTo>
                  <a:lnTo>
                    <a:pt x="215" y="582"/>
                  </a:lnTo>
                  <a:lnTo>
                    <a:pt x="217" y="586"/>
                  </a:lnTo>
                  <a:lnTo>
                    <a:pt x="222" y="595"/>
                  </a:lnTo>
                  <a:lnTo>
                    <a:pt x="225" y="602"/>
                  </a:lnTo>
                  <a:lnTo>
                    <a:pt x="225" y="612"/>
                  </a:lnTo>
                  <a:lnTo>
                    <a:pt x="225" y="61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8" name="Freeform 21">
              <a:extLst>
                <a:ext uri="{FF2B5EF4-FFF2-40B4-BE49-F238E27FC236}">
                  <a16:creationId xmlns="" xmlns:a16="http://schemas.microsoft.com/office/drawing/2014/main" id="{EF0DD687-3976-496D-BDDC-94553C938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201" y="1764128"/>
              <a:ext cx="1350781" cy="829784"/>
            </a:xfrm>
            <a:custGeom>
              <a:avLst/>
              <a:gdLst/>
              <a:ahLst/>
              <a:cxnLst>
                <a:cxn ang="0">
                  <a:pos x="1822" y="279"/>
                </a:cxn>
                <a:cxn ang="0">
                  <a:pos x="1124" y="190"/>
                </a:cxn>
                <a:cxn ang="0">
                  <a:pos x="859" y="154"/>
                </a:cxn>
                <a:cxn ang="0">
                  <a:pos x="726" y="133"/>
                </a:cxn>
                <a:cxn ang="0">
                  <a:pos x="454" y="83"/>
                </a:cxn>
                <a:cxn ang="0">
                  <a:pos x="129" y="16"/>
                </a:cxn>
                <a:cxn ang="0">
                  <a:pos x="40" y="45"/>
                </a:cxn>
                <a:cxn ang="0">
                  <a:pos x="20" y="129"/>
                </a:cxn>
                <a:cxn ang="0">
                  <a:pos x="0" y="234"/>
                </a:cxn>
                <a:cxn ang="0">
                  <a:pos x="8" y="260"/>
                </a:cxn>
                <a:cxn ang="0">
                  <a:pos x="21" y="297"/>
                </a:cxn>
                <a:cxn ang="0">
                  <a:pos x="35" y="331"/>
                </a:cxn>
                <a:cxn ang="0">
                  <a:pos x="50" y="370"/>
                </a:cxn>
                <a:cxn ang="0">
                  <a:pos x="82" y="430"/>
                </a:cxn>
                <a:cxn ang="0">
                  <a:pos x="117" y="477"/>
                </a:cxn>
                <a:cxn ang="0">
                  <a:pos x="132" y="541"/>
                </a:cxn>
                <a:cxn ang="0">
                  <a:pos x="146" y="564"/>
                </a:cxn>
                <a:cxn ang="0">
                  <a:pos x="189" y="589"/>
                </a:cxn>
                <a:cxn ang="0">
                  <a:pos x="157" y="648"/>
                </a:cxn>
                <a:cxn ang="0">
                  <a:pos x="140" y="709"/>
                </a:cxn>
                <a:cxn ang="0">
                  <a:pos x="144" y="745"/>
                </a:cxn>
                <a:cxn ang="0">
                  <a:pos x="118" y="762"/>
                </a:cxn>
                <a:cxn ang="0">
                  <a:pos x="113" y="803"/>
                </a:cxn>
                <a:cxn ang="0">
                  <a:pos x="131" y="828"/>
                </a:cxn>
                <a:cxn ang="0">
                  <a:pos x="156" y="816"/>
                </a:cxn>
                <a:cxn ang="0">
                  <a:pos x="178" y="809"/>
                </a:cxn>
                <a:cxn ang="0">
                  <a:pos x="204" y="796"/>
                </a:cxn>
                <a:cxn ang="0">
                  <a:pos x="218" y="834"/>
                </a:cxn>
                <a:cxn ang="0">
                  <a:pos x="226" y="899"/>
                </a:cxn>
                <a:cxn ang="0">
                  <a:pos x="244" y="929"/>
                </a:cxn>
                <a:cxn ang="0">
                  <a:pos x="244" y="978"/>
                </a:cxn>
                <a:cxn ang="0">
                  <a:pos x="253" y="999"/>
                </a:cxn>
                <a:cxn ang="0">
                  <a:pos x="293" y="1014"/>
                </a:cxn>
                <a:cxn ang="0">
                  <a:pos x="303" y="1070"/>
                </a:cxn>
                <a:cxn ang="0">
                  <a:pos x="303" y="1104"/>
                </a:cxn>
                <a:cxn ang="0">
                  <a:pos x="329" y="1120"/>
                </a:cxn>
                <a:cxn ang="0">
                  <a:pos x="336" y="1099"/>
                </a:cxn>
                <a:cxn ang="0">
                  <a:pos x="360" y="1097"/>
                </a:cxn>
                <a:cxn ang="0">
                  <a:pos x="404" y="1122"/>
                </a:cxn>
                <a:cxn ang="0">
                  <a:pos x="411" y="1103"/>
                </a:cxn>
                <a:cxn ang="0">
                  <a:pos x="465" y="1106"/>
                </a:cxn>
                <a:cxn ang="0">
                  <a:pos x="534" y="1122"/>
                </a:cxn>
                <a:cxn ang="0">
                  <a:pos x="546" y="1085"/>
                </a:cxn>
                <a:cxn ang="0">
                  <a:pos x="579" y="1099"/>
                </a:cxn>
                <a:cxn ang="0">
                  <a:pos x="590" y="1128"/>
                </a:cxn>
                <a:cxn ang="0">
                  <a:pos x="601" y="1145"/>
                </a:cxn>
                <a:cxn ang="0">
                  <a:pos x="634" y="1029"/>
                </a:cxn>
                <a:cxn ang="0">
                  <a:pos x="1736" y="1171"/>
                </a:cxn>
                <a:cxn ang="0">
                  <a:pos x="1822" y="279"/>
                </a:cxn>
              </a:cxnLst>
              <a:rect l="0" t="0" r="r" b="b"/>
              <a:pathLst>
                <a:path w="1822" h="1171">
                  <a:moveTo>
                    <a:pt x="1822" y="279"/>
                  </a:moveTo>
                  <a:lnTo>
                    <a:pt x="1822" y="279"/>
                  </a:lnTo>
                  <a:lnTo>
                    <a:pt x="1442" y="231"/>
                  </a:lnTo>
                  <a:lnTo>
                    <a:pt x="1124" y="190"/>
                  </a:lnTo>
                  <a:lnTo>
                    <a:pt x="978" y="170"/>
                  </a:lnTo>
                  <a:lnTo>
                    <a:pt x="859" y="154"/>
                  </a:lnTo>
                  <a:lnTo>
                    <a:pt x="859" y="154"/>
                  </a:lnTo>
                  <a:lnTo>
                    <a:pt x="726" y="133"/>
                  </a:lnTo>
                  <a:lnTo>
                    <a:pt x="590" y="108"/>
                  </a:lnTo>
                  <a:lnTo>
                    <a:pt x="454" y="83"/>
                  </a:lnTo>
                  <a:lnTo>
                    <a:pt x="328" y="58"/>
                  </a:lnTo>
                  <a:lnTo>
                    <a:pt x="129" y="16"/>
                  </a:lnTo>
                  <a:lnTo>
                    <a:pt x="50" y="0"/>
                  </a:lnTo>
                  <a:lnTo>
                    <a:pt x="40" y="45"/>
                  </a:lnTo>
                  <a:lnTo>
                    <a:pt x="32" y="79"/>
                  </a:lnTo>
                  <a:lnTo>
                    <a:pt x="20" y="129"/>
                  </a:lnTo>
                  <a:lnTo>
                    <a:pt x="7" y="186"/>
                  </a:lnTo>
                  <a:lnTo>
                    <a:pt x="0" y="234"/>
                  </a:lnTo>
                  <a:lnTo>
                    <a:pt x="0" y="248"/>
                  </a:lnTo>
                  <a:lnTo>
                    <a:pt x="8" y="260"/>
                  </a:lnTo>
                  <a:lnTo>
                    <a:pt x="21" y="281"/>
                  </a:lnTo>
                  <a:lnTo>
                    <a:pt x="21" y="297"/>
                  </a:lnTo>
                  <a:lnTo>
                    <a:pt x="21" y="316"/>
                  </a:lnTo>
                  <a:lnTo>
                    <a:pt x="35" y="331"/>
                  </a:lnTo>
                  <a:lnTo>
                    <a:pt x="35" y="345"/>
                  </a:lnTo>
                  <a:lnTo>
                    <a:pt x="50" y="370"/>
                  </a:lnTo>
                  <a:lnTo>
                    <a:pt x="58" y="394"/>
                  </a:lnTo>
                  <a:lnTo>
                    <a:pt x="82" y="430"/>
                  </a:lnTo>
                  <a:lnTo>
                    <a:pt x="104" y="453"/>
                  </a:lnTo>
                  <a:lnTo>
                    <a:pt x="117" y="477"/>
                  </a:lnTo>
                  <a:lnTo>
                    <a:pt x="119" y="513"/>
                  </a:lnTo>
                  <a:lnTo>
                    <a:pt x="132" y="541"/>
                  </a:lnTo>
                  <a:lnTo>
                    <a:pt x="146" y="557"/>
                  </a:lnTo>
                  <a:lnTo>
                    <a:pt x="146" y="564"/>
                  </a:lnTo>
                  <a:lnTo>
                    <a:pt x="185" y="571"/>
                  </a:lnTo>
                  <a:lnTo>
                    <a:pt x="189" y="589"/>
                  </a:lnTo>
                  <a:lnTo>
                    <a:pt x="171" y="619"/>
                  </a:lnTo>
                  <a:lnTo>
                    <a:pt x="157" y="648"/>
                  </a:lnTo>
                  <a:lnTo>
                    <a:pt x="144" y="678"/>
                  </a:lnTo>
                  <a:lnTo>
                    <a:pt x="140" y="709"/>
                  </a:lnTo>
                  <a:lnTo>
                    <a:pt x="150" y="735"/>
                  </a:lnTo>
                  <a:lnTo>
                    <a:pt x="144" y="745"/>
                  </a:lnTo>
                  <a:lnTo>
                    <a:pt x="129" y="745"/>
                  </a:lnTo>
                  <a:lnTo>
                    <a:pt x="118" y="762"/>
                  </a:lnTo>
                  <a:lnTo>
                    <a:pt x="104" y="796"/>
                  </a:lnTo>
                  <a:lnTo>
                    <a:pt x="113" y="803"/>
                  </a:lnTo>
                  <a:lnTo>
                    <a:pt x="131" y="816"/>
                  </a:lnTo>
                  <a:lnTo>
                    <a:pt x="131" y="828"/>
                  </a:lnTo>
                  <a:lnTo>
                    <a:pt x="140" y="827"/>
                  </a:lnTo>
                  <a:lnTo>
                    <a:pt x="156" y="816"/>
                  </a:lnTo>
                  <a:lnTo>
                    <a:pt x="168" y="807"/>
                  </a:lnTo>
                  <a:lnTo>
                    <a:pt x="178" y="809"/>
                  </a:lnTo>
                  <a:lnTo>
                    <a:pt x="194" y="796"/>
                  </a:lnTo>
                  <a:lnTo>
                    <a:pt x="204" y="796"/>
                  </a:lnTo>
                  <a:lnTo>
                    <a:pt x="211" y="814"/>
                  </a:lnTo>
                  <a:lnTo>
                    <a:pt x="218" y="834"/>
                  </a:lnTo>
                  <a:lnTo>
                    <a:pt x="226" y="870"/>
                  </a:lnTo>
                  <a:lnTo>
                    <a:pt x="226" y="899"/>
                  </a:lnTo>
                  <a:lnTo>
                    <a:pt x="226" y="913"/>
                  </a:lnTo>
                  <a:lnTo>
                    <a:pt x="244" y="929"/>
                  </a:lnTo>
                  <a:lnTo>
                    <a:pt x="244" y="954"/>
                  </a:lnTo>
                  <a:lnTo>
                    <a:pt x="244" y="978"/>
                  </a:lnTo>
                  <a:lnTo>
                    <a:pt x="244" y="988"/>
                  </a:lnTo>
                  <a:lnTo>
                    <a:pt x="253" y="999"/>
                  </a:lnTo>
                  <a:lnTo>
                    <a:pt x="274" y="1014"/>
                  </a:lnTo>
                  <a:lnTo>
                    <a:pt x="293" y="1014"/>
                  </a:lnTo>
                  <a:lnTo>
                    <a:pt x="293" y="1042"/>
                  </a:lnTo>
                  <a:lnTo>
                    <a:pt x="303" y="1070"/>
                  </a:lnTo>
                  <a:lnTo>
                    <a:pt x="303" y="1089"/>
                  </a:lnTo>
                  <a:lnTo>
                    <a:pt x="303" y="1104"/>
                  </a:lnTo>
                  <a:lnTo>
                    <a:pt x="312" y="1120"/>
                  </a:lnTo>
                  <a:lnTo>
                    <a:pt x="329" y="1120"/>
                  </a:lnTo>
                  <a:lnTo>
                    <a:pt x="329" y="1113"/>
                  </a:lnTo>
                  <a:lnTo>
                    <a:pt x="336" y="1099"/>
                  </a:lnTo>
                  <a:lnTo>
                    <a:pt x="347" y="1096"/>
                  </a:lnTo>
                  <a:lnTo>
                    <a:pt x="360" y="1097"/>
                  </a:lnTo>
                  <a:lnTo>
                    <a:pt x="385" y="1111"/>
                  </a:lnTo>
                  <a:lnTo>
                    <a:pt x="404" y="1122"/>
                  </a:lnTo>
                  <a:lnTo>
                    <a:pt x="404" y="1113"/>
                  </a:lnTo>
                  <a:lnTo>
                    <a:pt x="411" y="1103"/>
                  </a:lnTo>
                  <a:lnTo>
                    <a:pt x="430" y="1102"/>
                  </a:lnTo>
                  <a:lnTo>
                    <a:pt x="465" y="1106"/>
                  </a:lnTo>
                  <a:lnTo>
                    <a:pt x="489" y="1114"/>
                  </a:lnTo>
                  <a:lnTo>
                    <a:pt x="534" y="1122"/>
                  </a:lnTo>
                  <a:lnTo>
                    <a:pt x="539" y="1109"/>
                  </a:lnTo>
                  <a:lnTo>
                    <a:pt x="546" y="1085"/>
                  </a:lnTo>
                  <a:lnTo>
                    <a:pt x="564" y="1085"/>
                  </a:lnTo>
                  <a:lnTo>
                    <a:pt x="579" y="1099"/>
                  </a:lnTo>
                  <a:lnTo>
                    <a:pt x="589" y="1113"/>
                  </a:lnTo>
                  <a:lnTo>
                    <a:pt x="590" y="1128"/>
                  </a:lnTo>
                  <a:lnTo>
                    <a:pt x="590" y="1135"/>
                  </a:lnTo>
                  <a:lnTo>
                    <a:pt x="601" y="1145"/>
                  </a:lnTo>
                  <a:lnTo>
                    <a:pt x="612" y="1156"/>
                  </a:lnTo>
                  <a:lnTo>
                    <a:pt x="634" y="1029"/>
                  </a:lnTo>
                  <a:lnTo>
                    <a:pt x="1735" y="1171"/>
                  </a:lnTo>
                  <a:lnTo>
                    <a:pt x="1736" y="1171"/>
                  </a:lnTo>
                  <a:lnTo>
                    <a:pt x="1757" y="961"/>
                  </a:lnTo>
                  <a:lnTo>
                    <a:pt x="1822" y="27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9" name="Freeform 22">
              <a:extLst>
                <a:ext uri="{FF2B5EF4-FFF2-40B4-BE49-F238E27FC236}">
                  <a16:creationId xmlns="" xmlns:a16="http://schemas.microsoft.com/office/drawing/2014/main" id="{3ECD29BB-4557-4EF3-8499-163F2CD90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835" y="1866256"/>
              <a:ext cx="478447" cy="723401"/>
            </a:xfrm>
            <a:custGeom>
              <a:avLst/>
              <a:gdLst/>
              <a:ahLst/>
              <a:cxnLst>
                <a:cxn ang="0">
                  <a:pos x="189" y="995"/>
                </a:cxn>
                <a:cxn ang="0">
                  <a:pos x="185" y="963"/>
                </a:cxn>
                <a:cxn ang="0">
                  <a:pos x="205" y="934"/>
                </a:cxn>
                <a:cxn ang="0">
                  <a:pos x="218" y="915"/>
                </a:cxn>
                <a:cxn ang="0">
                  <a:pos x="241" y="885"/>
                </a:cxn>
                <a:cxn ang="0">
                  <a:pos x="225" y="872"/>
                </a:cxn>
                <a:cxn ang="0">
                  <a:pos x="233" y="848"/>
                </a:cxn>
                <a:cxn ang="0">
                  <a:pos x="250" y="847"/>
                </a:cxn>
                <a:cxn ang="0">
                  <a:pos x="266" y="824"/>
                </a:cxn>
                <a:cxn ang="0">
                  <a:pos x="290" y="838"/>
                </a:cxn>
                <a:cxn ang="0">
                  <a:pos x="284" y="816"/>
                </a:cxn>
                <a:cxn ang="0">
                  <a:pos x="311" y="808"/>
                </a:cxn>
                <a:cxn ang="0">
                  <a:pos x="323" y="760"/>
                </a:cxn>
                <a:cxn ang="0">
                  <a:pos x="366" y="774"/>
                </a:cxn>
                <a:cxn ang="0">
                  <a:pos x="379" y="720"/>
                </a:cxn>
                <a:cxn ang="0">
                  <a:pos x="376" y="672"/>
                </a:cxn>
                <a:cxn ang="0">
                  <a:pos x="383" y="640"/>
                </a:cxn>
                <a:cxn ang="0">
                  <a:pos x="436" y="666"/>
                </a:cxn>
                <a:cxn ang="0">
                  <a:pos x="447" y="627"/>
                </a:cxn>
                <a:cxn ang="0">
                  <a:pos x="466" y="663"/>
                </a:cxn>
                <a:cxn ang="0">
                  <a:pos x="486" y="636"/>
                </a:cxn>
                <a:cxn ang="0">
                  <a:pos x="477" y="608"/>
                </a:cxn>
                <a:cxn ang="0">
                  <a:pos x="520" y="626"/>
                </a:cxn>
                <a:cxn ang="0">
                  <a:pos x="537" y="608"/>
                </a:cxn>
                <a:cxn ang="0">
                  <a:pos x="566" y="579"/>
                </a:cxn>
                <a:cxn ang="0">
                  <a:pos x="581" y="555"/>
                </a:cxn>
                <a:cxn ang="0">
                  <a:pos x="630" y="530"/>
                </a:cxn>
                <a:cxn ang="0">
                  <a:pos x="640" y="479"/>
                </a:cxn>
                <a:cxn ang="0">
                  <a:pos x="622" y="468"/>
                </a:cxn>
                <a:cxn ang="0">
                  <a:pos x="615" y="445"/>
                </a:cxn>
                <a:cxn ang="0">
                  <a:pos x="574" y="418"/>
                </a:cxn>
                <a:cxn ang="0">
                  <a:pos x="559" y="351"/>
                </a:cxn>
                <a:cxn ang="0">
                  <a:pos x="520" y="341"/>
                </a:cxn>
                <a:cxn ang="0">
                  <a:pos x="466" y="305"/>
                </a:cxn>
                <a:cxn ang="0">
                  <a:pos x="425" y="168"/>
                </a:cxn>
                <a:cxn ang="0">
                  <a:pos x="393" y="57"/>
                </a:cxn>
                <a:cxn ang="0">
                  <a:pos x="294" y="15"/>
                </a:cxn>
                <a:cxn ang="0">
                  <a:pos x="232" y="55"/>
                </a:cxn>
                <a:cxn ang="0">
                  <a:pos x="166" y="21"/>
                </a:cxn>
                <a:cxn ang="0">
                  <a:pos x="122" y="114"/>
                </a:cxn>
                <a:cxn ang="0">
                  <a:pos x="76" y="294"/>
                </a:cxn>
                <a:cxn ang="0">
                  <a:pos x="83" y="386"/>
                </a:cxn>
                <a:cxn ang="0">
                  <a:pos x="64" y="447"/>
                </a:cxn>
                <a:cxn ang="0">
                  <a:pos x="43" y="519"/>
                </a:cxn>
                <a:cxn ang="0">
                  <a:pos x="0" y="561"/>
                </a:cxn>
              </a:cxnLst>
              <a:rect l="0" t="0" r="r" b="b"/>
              <a:pathLst>
                <a:path w="645" h="1021">
                  <a:moveTo>
                    <a:pt x="180" y="1021"/>
                  </a:moveTo>
                  <a:lnTo>
                    <a:pt x="180" y="1013"/>
                  </a:lnTo>
                  <a:lnTo>
                    <a:pt x="189" y="995"/>
                  </a:lnTo>
                  <a:lnTo>
                    <a:pt x="189" y="991"/>
                  </a:lnTo>
                  <a:lnTo>
                    <a:pt x="185" y="973"/>
                  </a:lnTo>
                  <a:lnTo>
                    <a:pt x="185" y="963"/>
                  </a:lnTo>
                  <a:lnTo>
                    <a:pt x="198" y="956"/>
                  </a:lnTo>
                  <a:lnTo>
                    <a:pt x="205" y="956"/>
                  </a:lnTo>
                  <a:lnTo>
                    <a:pt x="205" y="934"/>
                  </a:lnTo>
                  <a:lnTo>
                    <a:pt x="212" y="927"/>
                  </a:lnTo>
                  <a:lnTo>
                    <a:pt x="212" y="915"/>
                  </a:lnTo>
                  <a:lnTo>
                    <a:pt x="218" y="915"/>
                  </a:lnTo>
                  <a:lnTo>
                    <a:pt x="228" y="906"/>
                  </a:lnTo>
                  <a:lnTo>
                    <a:pt x="241" y="906"/>
                  </a:lnTo>
                  <a:lnTo>
                    <a:pt x="241" y="885"/>
                  </a:lnTo>
                  <a:lnTo>
                    <a:pt x="229" y="881"/>
                  </a:lnTo>
                  <a:lnTo>
                    <a:pt x="223" y="881"/>
                  </a:lnTo>
                  <a:lnTo>
                    <a:pt x="225" y="872"/>
                  </a:lnTo>
                  <a:lnTo>
                    <a:pt x="226" y="867"/>
                  </a:lnTo>
                  <a:lnTo>
                    <a:pt x="230" y="855"/>
                  </a:lnTo>
                  <a:lnTo>
                    <a:pt x="233" y="848"/>
                  </a:lnTo>
                  <a:lnTo>
                    <a:pt x="241" y="835"/>
                  </a:lnTo>
                  <a:lnTo>
                    <a:pt x="250" y="840"/>
                  </a:lnTo>
                  <a:lnTo>
                    <a:pt x="250" y="847"/>
                  </a:lnTo>
                  <a:lnTo>
                    <a:pt x="259" y="844"/>
                  </a:lnTo>
                  <a:lnTo>
                    <a:pt x="266" y="835"/>
                  </a:lnTo>
                  <a:lnTo>
                    <a:pt x="266" y="824"/>
                  </a:lnTo>
                  <a:lnTo>
                    <a:pt x="275" y="833"/>
                  </a:lnTo>
                  <a:lnTo>
                    <a:pt x="284" y="838"/>
                  </a:lnTo>
                  <a:lnTo>
                    <a:pt x="290" y="838"/>
                  </a:lnTo>
                  <a:lnTo>
                    <a:pt x="290" y="824"/>
                  </a:lnTo>
                  <a:lnTo>
                    <a:pt x="290" y="816"/>
                  </a:lnTo>
                  <a:lnTo>
                    <a:pt x="284" y="816"/>
                  </a:lnTo>
                  <a:lnTo>
                    <a:pt x="275" y="804"/>
                  </a:lnTo>
                  <a:lnTo>
                    <a:pt x="298" y="804"/>
                  </a:lnTo>
                  <a:lnTo>
                    <a:pt x="311" y="808"/>
                  </a:lnTo>
                  <a:lnTo>
                    <a:pt x="323" y="804"/>
                  </a:lnTo>
                  <a:lnTo>
                    <a:pt x="330" y="784"/>
                  </a:lnTo>
                  <a:lnTo>
                    <a:pt x="323" y="760"/>
                  </a:lnTo>
                  <a:lnTo>
                    <a:pt x="336" y="760"/>
                  </a:lnTo>
                  <a:lnTo>
                    <a:pt x="354" y="777"/>
                  </a:lnTo>
                  <a:lnTo>
                    <a:pt x="366" y="774"/>
                  </a:lnTo>
                  <a:lnTo>
                    <a:pt x="379" y="760"/>
                  </a:lnTo>
                  <a:lnTo>
                    <a:pt x="383" y="738"/>
                  </a:lnTo>
                  <a:lnTo>
                    <a:pt x="379" y="720"/>
                  </a:lnTo>
                  <a:lnTo>
                    <a:pt x="383" y="702"/>
                  </a:lnTo>
                  <a:lnTo>
                    <a:pt x="383" y="686"/>
                  </a:lnTo>
                  <a:lnTo>
                    <a:pt x="376" y="672"/>
                  </a:lnTo>
                  <a:lnTo>
                    <a:pt x="377" y="662"/>
                  </a:lnTo>
                  <a:lnTo>
                    <a:pt x="383" y="648"/>
                  </a:lnTo>
                  <a:lnTo>
                    <a:pt x="383" y="640"/>
                  </a:lnTo>
                  <a:lnTo>
                    <a:pt x="398" y="655"/>
                  </a:lnTo>
                  <a:lnTo>
                    <a:pt x="409" y="667"/>
                  </a:lnTo>
                  <a:lnTo>
                    <a:pt x="436" y="666"/>
                  </a:lnTo>
                  <a:lnTo>
                    <a:pt x="436" y="655"/>
                  </a:lnTo>
                  <a:lnTo>
                    <a:pt x="436" y="640"/>
                  </a:lnTo>
                  <a:lnTo>
                    <a:pt x="447" y="627"/>
                  </a:lnTo>
                  <a:lnTo>
                    <a:pt x="461" y="636"/>
                  </a:lnTo>
                  <a:lnTo>
                    <a:pt x="466" y="648"/>
                  </a:lnTo>
                  <a:lnTo>
                    <a:pt x="466" y="663"/>
                  </a:lnTo>
                  <a:lnTo>
                    <a:pt x="480" y="661"/>
                  </a:lnTo>
                  <a:lnTo>
                    <a:pt x="494" y="645"/>
                  </a:lnTo>
                  <a:lnTo>
                    <a:pt x="486" y="636"/>
                  </a:lnTo>
                  <a:lnTo>
                    <a:pt x="473" y="623"/>
                  </a:lnTo>
                  <a:lnTo>
                    <a:pt x="475" y="612"/>
                  </a:lnTo>
                  <a:lnTo>
                    <a:pt x="477" y="608"/>
                  </a:lnTo>
                  <a:lnTo>
                    <a:pt x="494" y="622"/>
                  </a:lnTo>
                  <a:lnTo>
                    <a:pt x="511" y="633"/>
                  </a:lnTo>
                  <a:lnTo>
                    <a:pt x="520" y="626"/>
                  </a:lnTo>
                  <a:lnTo>
                    <a:pt x="516" y="608"/>
                  </a:lnTo>
                  <a:lnTo>
                    <a:pt x="520" y="608"/>
                  </a:lnTo>
                  <a:lnTo>
                    <a:pt x="537" y="608"/>
                  </a:lnTo>
                  <a:lnTo>
                    <a:pt x="537" y="579"/>
                  </a:lnTo>
                  <a:lnTo>
                    <a:pt x="552" y="579"/>
                  </a:lnTo>
                  <a:lnTo>
                    <a:pt x="566" y="579"/>
                  </a:lnTo>
                  <a:lnTo>
                    <a:pt x="573" y="569"/>
                  </a:lnTo>
                  <a:lnTo>
                    <a:pt x="573" y="555"/>
                  </a:lnTo>
                  <a:lnTo>
                    <a:pt x="581" y="555"/>
                  </a:lnTo>
                  <a:lnTo>
                    <a:pt x="594" y="545"/>
                  </a:lnTo>
                  <a:lnTo>
                    <a:pt x="606" y="530"/>
                  </a:lnTo>
                  <a:lnTo>
                    <a:pt x="630" y="530"/>
                  </a:lnTo>
                  <a:lnTo>
                    <a:pt x="637" y="522"/>
                  </a:lnTo>
                  <a:lnTo>
                    <a:pt x="645" y="490"/>
                  </a:lnTo>
                  <a:lnTo>
                    <a:pt x="640" y="479"/>
                  </a:lnTo>
                  <a:lnTo>
                    <a:pt x="633" y="479"/>
                  </a:lnTo>
                  <a:lnTo>
                    <a:pt x="623" y="479"/>
                  </a:lnTo>
                  <a:lnTo>
                    <a:pt x="622" y="468"/>
                  </a:lnTo>
                  <a:lnTo>
                    <a:pt x="626" y="458"/>
                  </a:lnTo>
                  <a:lnTo>
                    <a:pt x="626" y="454"/>
                  </a:lnTo>
                  <a:lnTo>
                    <a:pt x="615" y="445"/>
                  </a:lnTo>
                  <a:lnTo>
                    <a:pt x="604" y="418"/>
                  </a:lnTo>
                  <a:lnTo>
                    <a:pt x="586" y="418"/>
                  </a:lnTo>
                  <a:lnTo>
                    <a:pt x="574" y="418"/>
                  </a:lnTo>
                  <a:lnTo>
                    <a:pt x="563" y="397"/>
                  </a:lnTo>
                  <a:lnTo>
                    <a:pt x="561" y="370"/>
                  </a:lnTo>
                  <a:lnTo>
                    <a:pt x="559" y="351"/>
                  </a:lnTo>
                  <a:lnTo>
                    <a:pt x="549" y="332"/>
                  </a:lnTo>
                  <a:lnTo>
                    <a:pt x="537" y="337"/>
                  </a:lnTo>
                  <a:lnTo>
                    <a:pt x="520" y="341"/>
                  </a:lnTo>
                  <a:lnTo>
                    <a:pt x="502" y="345"/>
                  </a:lnTo>
                  <a:lnTo>
                    <a:pt x="479" y="336"/>
                  </a:lnTo>
                  <a:lnTo>
                    <a:pt x="466" y="305"/>
                  </a:lnTo>
                  <a:lnTo>
                    <a:pt x="455" y="264"/>
                  </a:lnTo>
                  <a:lnTo>
                    <a:pt x="437" y="216"/>
                  </a:lnTo>
                  <a:lnTo>
                    <a:pt x="425" y="168"/>
                  </a:lnTo>
                  <a:lnTo>
                    <a:pt x="412" y="137"/>
                  </a:lnTo>
                  <a:lnTo>
                    <a:pt x="407" y="97"/>
                  </a:lnTo>
                  <a:lnTo>
                    <a:pt x="393" y="57"/>
                  </a:lnTo>
                  <a:lnTo>
                    <a:pt x="382" y="42"/>
                  </a:lnTo>
                  <a:lnTo>
                    <a:pt x="309" y="0"/>
                  </a:lnTo>
                  <a:lnTo>
                    <a:pt x="294" y="15"/>
                  </a:lnTo>
                  <a:lnTo>
                    <a:pt x="275" y="35"/>
                  </a:lnTo>
                  <a:lnTo>
                    <a:pt x="248" y="57"/>
                  </a:lnTo>
                  <a:lnTo>
                    <a:pt x="232" y="55"/>
                  </a:lnTo>
                  <a:lnTo>
                    <a:pt x="214" y="46"/>
                  </a:lnTo>
                  <a:lnTo>
                    <a:pt x="191" y="33"/>
                  </a:lnTo>
                  <a:lnTo>
                    <a:pt x="166" y="21"/>
                  </a:lnTo>
                  <a:lnTo>
                    <a:pt x="158" y="21"/>
                  </a:lnTo>
                  <a:lnTo>
                    <a:pt x="150" y="37"/>
                  </a:lnTo>
                  <a:lnTo>
                    <a:pt x="122" y="114"/>
                  </a:lnTo>
                  <a:lnTo>
                    <a:pt x="111" y="179"/>
                  </a:lnTo>
                  <a:lnTo>
                    <a:pt x="83" y="247"/>
                  </a:lnTo>
                  <a:lnTo>
                    <a:pt x="76" y="294"/>
                  </a:lnTo>
                  <a:lnTo>
                    <a:pt x="64" y="348"/>
                  </a:lnTo>
                  <a:lnTo>
                    <a:pt x="76" y="379"/>
                  </a:lnTo>
                  <a:lnTo>
                    <a:pt x="83" y="386"/>
                  </a:lnTo>
                  <a:lnTo>
                    <a:pt x="80" y="401"/>
                  </a:lnTo>
                  <a:lnTo>
                    <a:pt x="64" y="413"/>
                  </a:lnTo>
                  <a:lnTo>
                    <a:pt x="64" y="447"/>
                  </a:lnTo>
                  <a:lnTo>
                    <a:pt x="54" y="472"/>
                  </a:lnTo>
                  <a:lnTo>
                    <a:pt x="54" y="511"/>
                  </a:lnTo>
                  <a:lnTo>
                    <a:pt x="43" y="519"/>
                  </a:lnTo>
                  <a:lnTo>
                    <a:pt x="43" y="550"/>
                  </a:lnTo>
                  <a:lnTo>
                    <a:pt x="7" y="545"/>
                  </a:lnTo>
                  <a:lnTo>
                    <a:pt x="0" y="561"/>
                  </a:lnTo>
                  <a:lnTo>
                    <a:pt x="132" y="973"/>
                  </a:lnTo>
                  <a:lnTo>
                    <a:pt x="180" y="102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0" name="Freeform 23">
              <a:extLst>
                <a:ext uri="{FF2B5EF4-FFF2-40B4-BE49-F238E27FC236}">
                  <a16:creationId xmlns="" xmlns:a16="http://schemas.microsoft.com/office/drawing/2014/main" id="{B64F7A01-A823-4B66-A270-3F16C2F91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4995" y="2362000"/>
              <a:ext cx="985825" cy="693614"/>
            </a:xfrm>
            <a:custGeom>
              <a:avLst/>
              <a:gdLst/>
              <a:ahLst/>
              <a:cxnLst>
                <a:cxn ang="0">
                  <a:pos x="56" y="749"/>
                </a:cxn>
                <a:cxn ang="0">
                  <a:pos x="88" y="710"/>
                </a:cxn>
                <a:cxn ang="0">
                  <a:pos x="118" y="683"/>
                </a:cxn>
                <a:cxn ang="0">
                  <a:pos x="118" y="657"/>
                </a:cxn>
                <a:cxn ang="0">
                  <a:pos x="80" y="563"/>
                </a:cxn>
                <a:cxn ang="0">
                  <a:pos x="171" y="528"/>
                </a:cxn>
                <a:cxn ang="0">
                  <a:pos x="260" y="528"/>
                </a:cxn>
                <a:cxn ang="0">
                  <a:pos x="313" y="528"/>
                </a:cxn>
                <a:cxn ang="0">
                  <a:pos x="364" y="513"/>
                </a:cxn>
                <a:cxn ang="0">
                  <a:pos x="457" y="460"/>
                </a:cxn>
                <a:cxn ang="0">
                  <a:pos x="510" y="428"/>
                </a:cxn>
                <a:cxn ang="0">
                  <a:pos x="510" y="389"/>
                </a:cxn>
                <a:cxn ang="0">
                  <a:pos x="510" y="350"/>
                </a:cxn>
                <a:cxn ang="0">
                  <a:pos x="485" y="334"/>
                </a:cxn>
                <a:cxn ang="0">
                  <a:pos x="470" y="306"/>
                </a:cxn>
                <a:cxn ang="0">
                  <a:pos x="538" y="245"/>
                </a:cxn>
                <a:cxn ang="0">
                  <a:pos x="564" y="178"/>
                </a:cxn>
                <a:cxn ang="0">
                  <a:pos x="637" y="84"/>
                </a:cxn>
                <a:cxn ang="0">
                  <a:pos x="718" y="46"/>
                </a:cxn>
                <a:cxn ang="0">
                  <a:pos x="810" y="14"/>
                </a:cxn>
                <a:cxn ang="0">
                  <a:pos x="896" y="31"/>
                </a:cxn>
                <a:cxn ang="0">
                  <a:pos x="909" y="93"/>
                </a:cxn>
                <a:cxn ang="0">
                  <a:pos x="941" y="135"/>
                </a:cxn>
                <a:cxn ang="0">
                  <a:pos x="941" y="188"/>
                </a:cxn>
                <a:cxn ang="0">
                  <a:pos x="957" y="266"/>
                </a:cxn>
                <a:cxn ang="0">
                  <a:pos x="994" y="322"/>
                </a:cxn>
                <a:cxn ang="0">
                  <a:pos x="1014" y="435"/>
                </a:cxn>
                <a:cxn ang="0">
                  <a:pos x="1036" y="490"/>
                </a:cxn>
                <a:cxn ang="0">
                  <a:pos x="1036" y="661"/>
                </a:cxn>
                <a:cxn ang="0">
                  <a:pos x="1055" y="804"/>
                </a:cxn>
                <a:cxn ang="0">
                  <a:pos x="1054" y="869"/>
                </a:cxn>
                <a:cxn ang="0">
                  <a:pos x="1025" y="940"/>
                </a:cxn>
                <a:cxn ang="0">
                  <a:pos x="1088" y="914"/>
                </a:cxn>
                <a:cxn ang="0">
                  <a:pos x="1134" y="880"/>
                </a:cxn>
                <a:cxn ang="0">
                  <a:pos x="1194" y="869"/>
                </a:cxn>
                <a:cxn ang="0">
                  <a:pos x="1237" y="843"/>
                </a:cxn>
                <a:cxn ang="0">
                  <a:pos x="1237" y="865"/>
                </a:cxn>
                <a:cxn ang="0">
                  <a:pos x="1284" y="832"/>
                </a:cxn>
                <a:cxn ang="0">
                  <a:pos x="1319" y="817"/>
                </a:cxn>
                <a:cxn ang="0">
                  <a:pos x="1284" y="865"/>
                </a:cxn>
                <a:cxn ang="0">
                  <a:pos x="1205" y="910"/>
                </a:cxn>
                <a:cxn ang="0">
                  <a:pos x="1134" y="953"/>
                </a:cxn>
                <a:cxn ang="0">
                  <a:pos x="1043" y="979"/>
                </a:cxn>
                <a:cxn ang="0">
                  <a:pos x="1005" y="940"/>
                </a:cxn>
                <a:cxn ang="0">
                  <a:pos x="993" y="905"/>
                </a:cxn>
                <a:cxn ang="0">
                  <a:pos x="848" y="869"/>
                </a:cxn>
                <a:cxn ang="0">
                  <a:pos x="846" y="832"/>
                </a:cxn>
                <a:cxn ang="0">
                  <a:pos x="815" y="821"/>
                </a:cxn>
                <a:cxn ang="0">
                  <a:pos x="771" y="762"/>
                </a:cxn>
                <a:cxn ang="0">
                  <a:pos x="14" y="858"/>
                </a:cxn>
              </a:cxnLst>
              <a:rect l="0" t="0" r="r" b="b"/>
              <a:pathLst>
                <a:path w="1329" h="979">
                  <a:moveTo>
                    <a:pt x="0" y="804"/>
                  </a:moveTo>
                  <a:lnTo>
                    <a:pt x="56" y="749"/>
                  </a:lnTo>
                  <a:lnTo>
                    <a:pt x="71" y="729"/>
                  </a:lnTo>
                  <a:lnTo>
                    <a:pt x="88" y="710"/>
                  </a:lnTo>
                  <a:lnTo>
                    <a:pt x="99" y="701"/>
                  </a:lnTo>
                  <a:lnTo>
                    <a:pt x="118" y="683"/>
                  </a:lnTo>
                  <a:lnTo>
                    <a:pt x="118" y="665"/>
                  </a:lnTo>
                  <a:lnTo>
                    <a:pt x="118" y="657"/>
                  </a:lnTo>
                  <a:lnTo>
                    <a:pt x="98" y="597"/>
                  </a:lnTo>
                  <a:lnTo>
                    <a:pt x="80" y="563"/>
                  </a:lnTo>
                  <a:lnTo>
                    <a:pt x="99" y="543"/>
                  </a:lnTo>
                  <a:lnTo>
                    <a:pt x="171" y="528"/>
                  </a:lnTo>
                  <a:lnTo>
                    <a:pt x="209" y="528"/>
                  </a:lnTo>
                  <a:lnTo>
                    <a:pt x="260" y="528"/>
                  </a:lnTo>
                  <a:lnTo>
                    <a:pt x="291" y="528"/>
                  </a:lnTo>
                  <a:lnTo>
                    <a:pt x="313" y="528"/>
                  </a:lnTo>
                  <a:lnTo>
                    <a:pt x="349" y="513"/>
                  </a:lnTo>
                  <a:lnTo>
                    <a:pt x="364" y="513"/>
                  </a:lnTo>
                  <a:lnTo>
                    <a:pt x="422" y="496"/>
                  </a:lnTo>
                  <a:lnTo>
                    <a:pt x="457" y="460"/>
                  </a:lnTo>
                  <a:lnTo>
                    <a:pt x="490" y="439"/>
                  </a:lnTo>
                  <a:lnTo>
                    <a:pt x="510" y="428"/>
                  </a:lnTo>
                  <a:lnTo>
                    <a:pt x="510" y="413"/>
                  </a:lnTo>
                  <a:lnTo>
                    <a:pt x="510" y="389"/>
                  </a:lnTo>
                  <a:lnTo>
                    <a:pt x="495" y="360"/>
                  </a:lnTo>
                  <a:lnTo>
                    <a:pt x="510" y="350"/>
                  </a:lnTo>
                  <a:lnTo>
                    <a:pt x="518" y="322"/>
                  </a:lnTo>
                  <a:lnTo>
                    <a:pt x="485" y="334"/>
                  </a:lnTo>
                  <a:lnTo>
                    <a:pt x="479" y="322"/>
                  </a:lnTo>
                  <a:lnTo>
                    <a:pt x="470" y="306"/>
                  </a:lnTo>
                  <a:lnTo>
                    <a:pt x="496" y="284"/>
                  </a:lnTo>
                  <a:lnTo>
                    <a:pt x="538" y="245"/>
                  </a:lnTo>
                  <a:lnTo>
                    <a:pt x="556" y="207"/>
                  </a:lnTo>
                  <a:lnTo>
                    <a:pt x="564" y="178"/>
                  </a:lnTo>
                  <a:lnTo>
                    <a:pt x="604" y="129"/>
                  </a:lnTo>
                  <a:lnTo>
                    <a:pt x="637" y="84"/>
                  </a:lnTo>
                  <a:lnTo>
                    <a:pt x="679" y="56"/>
                  </a:lnTo>
                  <a:lnTo>
                    <a:pt x="718" y="46"/>
                  </a:lnTo>
                  <a:lnTo>
                    <a:pt x="775" y="30"/>
                  </a:lnTo>
                  <a:lnTo>
                    <a:pt x="810" y="14"/>
                  </a:lnTo>
                  <a:lnTo>
                    <a:pt x="896" y="0"/>
                  </a:lnTo>
                  <a:lnTo>
                    <a:pt x="896" y="31"/>
                  </a:lnTo>
                  <a:lnTo>
                    <a:pt x="896" y="60"/>
                  </a:lnTo>
                  <a:lnTo>
                    <a:pt x="909" y="93"/>
                  </a:lnTo>
                  <a:lnTo>
                    <a:pt x="925" y="129"/>
                  </a:lnTo>
                  <a:lnTo>
                    <a:pt x="941" y="135"/>
                  </a:lnTo>
                  <a:lnTo>
                    <a:pt x="957" y="177"/>
                  </a:lnTo>
                  <a:lnTo>
                    <a:pt x="941" y="188"/>
                  </a:lnTo>
                  <a:lnTo>
                    <a:pt x="936" y="224"/>
                  </a:lnTo>
                  <a:lnTo>
                    <a:pt x="957" y="266"/>
                  </a:lnTo>
                  <a:lnTo>
                    <a:pt x="975" y="313"/>
                  </a:lnTo>
                  <a:lnTo>
                    <a:pt x="994" y="322"/>
                  </a:lnTo>
                  <a:lnTo>
                    <a:pt x="1004" y="385"/>
                  </a:lnTo>
                  <a:lnTo>
                    <a:pt x="1014" y="435"/>
                  </a:lnTo>
                  <a:lnTo>
                    <a:pt x="1036" y="483"/>
                  </a:lnTo>
                  <a:lnTo>
                    <a:pt x="1036" y="490"/>
                  </a:lnTo>
                  <a:lnTo>
                    <a:pt x="1036" y="560"/>
                  </a:lnTo>
                  <a:lnTo>
                    <a:pt x="1036" y="661"/>
                  </a:lnTo>
                  <a:lnTo>
                    <a:pt x="1055" y="767"/>
                  </a:lnTo>
                  <a:lnTo>
                    <a:pt x="1055" y="804"/>
                  </a:lnTo>
                  <a:lnTo>
                    <a:pt x="1080" y="835"/>
                  </a:lnTo>
                  <a:lnTo>
                    <a:pt x="1054" y="869"/>
                  </a:lnTo>
                  <a:lnTo>
                    <a:pt x="1062" y="889"/>
                  </a:lnTo>
                  <a:lnTo>
                    <a:pt x="1025" y="940"/>
                  </a:lnTo>
                  <a:lnTo>
                    <a:pt x="1058" y="926"/>
                  </a:lnTo>
                  <a:lnTo>
                    <a:pt x="1088" y="914"/>
                  </a:lnTo>
                  <a:lnTo>
                    <a:pt x="1122" y="894"/>
                  </a:lnTo>
                  <a:lnTo>
                    <a:pt x="1134" y="880"/>
                  </a:lnTo>
                  <a:lnTo>
                    <a:pt x="1166" y="873"/>
                  </a:lnTo>
                  <a:lnTo>
                    <a:pt x="1194" y="869"/>
                  </a:lnTo>
                  <a:lnTo>
                    <a:pt x="1205" y="861"/>
                  </a:lnTo>
                  <a:lnTo>
                    <a:pt x="1237" y="843"/>
                  </a:lnTo>
                  <a:lnTo>
                    <a:pt x="1265" y="811"/>
                  </a:lnTo>
                  <a:lnTo>
                    <a:pt x="1237" y="865"/>
                  </a:lnTo>
                  <a:lnTo>
                    <a:pt x="1265" y="854"/>
                  </a:lnTo>
                  <a:lnTo>
                    <a:pt x="1284" y="832"/>
                  </a:lnTo>
                  <a:lnTo>
                    <a:pt x="1297" y="826"/>
                  </a:lnTo>
                  <a:lnTo>
                    <a:pt x="1319" y="817"/>
                  </a:lnTo>
                  <a:lnTo>
                    <a:pt x="1329" y="817"/>
                  </a:lnTo>
                  <a:lnTo>
                    <a:pt x="1284" y="865"/>
                  </a:lnTo>
                  <a:lnTo>
                    <a:pt x="1237" y="896"/>
                  </a:lnTo>
                  <a:lnTo>
                    <a:pt x="1205" y="910"/>
                  </a:lnTo>
                  <a:lnTo>
                    <a:pt x="1176" y="940"/>
                  </a:lnTo>
                  <a:lnTo>
                    <a:pt x="1134" y="953"/>
                  </a:lnTo>
                  <a:lnTo>
                    <a:pt x="1082" y="966"/>
                  </a:lnTo>
                  <a:lnTo>
                    <a:pt x="1043" y="979"/>
                  </a:lnTo>
                  <a:lnTo>
                    <a:pt x="1012" y="964"/>
                  </a:lnTo>
                  <a:lnTo>
                    <a:pt x="1005" y="940"/>
                  </a:lnTo>
                  <a:lnTo>
                    <a:pt x="1005" y="921"/>
                  </a:lnTo>
                  <a:lnTo>
                    <a:pt x="993" y="905"/>
                  </a:lnTo>
                  <a:lnTo>
                    <a:pt x="922" y="883"/>
                  </a:lnTo>
                  <a:lnTo>
                    <a:pt x="848" y="869"/>
                  </a:lnTo>
                  <a:lnTo>
                    <a:pt x="862" y="843"/>
                  </a:lnTo>
                  <a:lnTo>
                    <a:pt x="846" y="832"/>
                  </a:lnTo>
                  <a:lnTo>
                    <a:pt x="830" y="830"/>
                  </a:lnTo>
                  <a:lnTo>
                    <a:pt x="815" y="821"/>
                  </a:lnTo>
                  <a:lnTo>
                    <a:pt x="794" y="786"/>
                  </a:lnTo>
                  <a:lnTo>
                    <a:pt x="771" y="762"/>
                  </a:lnTo>
                  <a:lnTo>
                    <a:pt x="726" y="729"/>
                  </a:lnTo>
                  <a:lnTo>
                    <a:pt x="14" y="858"/>
                  </a:lnTo>
                  <a:lnTo>
                    <a:pt x="0" y="804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1" name="Freeform 24">
              <a:extLst>
                <a:ext uri="{FF2B5EF4-FFF2-40B4-BE49-F238E27FC236}">
                  <a16:creationId xmlns="" xmlns:a16="http://schemas.microsoft.com/office/drawing/2014/main" id="{A3C84389-CF28-4BF6-B325-23F9D6A63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8147" y="2313061"/>
              <a:ext cx="229209" cy="395744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13" y="161"/>
                </a:cxn>
                <a:cxn ang="0">
                  <a:pos x="29" y="197"/>
                </a:cxn>
                <a:cxn ang="0">
                  <a:pos x="45" y="203"/>
                </a:cxn>
                <a:cxn ang="0">
                  <a:pos x="61" y="245"/>
                </a:cxn>
                <a:cxn ang="0">
                  <a:pos x="45" y="256"/>
                </a:cxn>
                <a:cxn ang="0">
                  <a:pos x="40" y="292"/>
                </a:cxn>
                <a:cxn ang="0">
                  <a:pos x="61" y="334"/>
                </a:cxn>
                <a:cxn ang="0">
                  <a:pos x="79" y="381"/>
                </a:cxn>
                <a:cxn ang="0">
                  <a:pos x="98" y="390"/>
                </a:cxn>
                <a:cxn ang="0">
                  <a:pos x="108" y="453"/>
                </a:cxn>
                <a:cxn ang="0">
                  <a:pos x="118" y="503"/>
                </a:cxn>
                <a:cxn ang="0">
                  <a:pos x="140" y="551"/>
                </a:cxn>
                <a:cxn ang="0">
                  <a:pos x="140" y="558"/>
                </a:cxn>
                <a:cxn ang="0">
                  <a:pos x="263" y="543"/>
                </a:cxn>
                <a:cxn ang="0">
                  <a:pos x="248" y="503"/>
                </a:cxn>
                <a:cxn ang="0">
                  <a:pos x="254" y="453"/>
                </a:cxn>
                <a:cxn ang="0">
                  <a:pos x="248" y="390"/>
                </a:cxn>
                <a:cxn ang="0">
                  <a:pos x="241" y="334"/>
                </a:cxn>
                <a:cxn ang="0">
                  <a:pos x="259" y="249"/>
                </a:cxn>
                <a:cxn ang="0">
                  <a:pos x="263" y="181"/>
                </a:cxn>
                <a:cxn ang="0">
                  <a:pos x="309" y="139"/>
                </a:cxn>
                <a:cxn ang="0">
                  <a:pos x="309" y="120"/>
                </a:cxn>
                <a:cxn ang="0">
                  <a:pos x="294" y="99"/>
                </a:cxn>
                <a:cxn ang="0">
                  <a:pos x="294" y="68"/>
                </a:cxn>
                <a:cxn ang="0">
                  <a:pos x="294" y="23"/>
                </a:cxn>
                <a:cxn ang="0">
                  <a:pos x="276" y="0"/>
                </a:cxn>
                <a:cxn ang="0">
                  <a:pos x="237" y="16"/>
                </a:cxn>
                <a:cxn ang="0">
                  <a:pos x="197" y="25"/>
                </a:cxn>
                <a:cxn ang="0">
                  <a:pos x="120" y="41"/>
                </a:cxn>
                <a:cxn ang="0">
                  <a:pos x="83" y="46"/>
                </a:cxn>
                <a:cxn ang="0">
                  <a:pos x="30" y="68"/>
                </a:cxn>
                <a:cxn ang="0">
                  <a:pos x="0" y="68"/>
                </a:cxn>
                <a:cxn ang="0">
                  <a:pos x="0" y="99"/>
                </a:cxn>
                <a:cxn ang="0">
                  <a:pos x="0" y="128"/>
                </a:cxn>
              </a:cxnLst>
              <a:rect l="0" t="0" r="r" b="b"/>
              <a:pathLst>
                <a:path w="309" h="558">
                  <a:moveTo>
                    <a:pt x="0" y="128"/>
                  </a:moveTo>
                  <a:lnTo>
                    <a:pt x="13" y="161"/>
                  </a:lnTo>
                  <a:lnTo>
                    <a:pt x="29" y="197"/>
                  </a:lnTo>
                  <a:lnTo>
                    <a:pt x="45" y="203"/>
                  </a:lnTo>
                  <a:lnTo>
                    <a:pt x="61" y="245"/>
                  </a:lnTo>
                  <a:lnTo>
                    <a:pt x="45" y="256"/>
                  </a:lnTo>
                  <a:lnTo>
                    <a:pt x="40" y="292"/>
                  </a:lnTo>
                  <a:lnTo>
                    <a:pt x="61" y="334"/>
                  </a:lnTo>
                  <a:lnTo>
                    <a:pt x="79" y="381"/>
                  </a:lnTo>
                  <a:lnTo>
                    <a:pt x="98" y="390"/>
                  </a:lnTo>
                  <a:lnTo>
                    <a:pt x="108" y="453"/>
                  </a:lnTo>
                  <a:lnTo>
                    <a:pt x="118" y="503"/>
                  </a:lnTo>
                  <a:lnTo>
                    <a:pt x="140" y="551"/>
                  </a:lnTo>
                  <a:lnTo>
                    <a:pt x="140" y="558"/>
                  </a:lnTo>
                  <a:lnTo>
                    <a:pt x="263" y="543"/>
                  </a:lnTo>
                  <a:lnTo>
                    <a:pt x="248" y="503"/>
                  </a:lnTo>
                  <a:lnTo>
                    <a:pt x="254" y="453"/>
                  </a:lnTo>
                  <a:lnTo>
                    <a:pt x="248" y="390"/>
                  </a:lnTo>
                  <a:lnTo>
                    <a:pt x="241" y="334"/>
                  </a:lnTo>
                  <a:lnTo>
                    <a:pt x="259" y="249"/>
                  </a:lnTo>
                  <a:lnTo>
                    <a:pt x="263" y="181"/>
                  </a:lnTo>
                  <a:lnTo>
                    <a:pt x="309" y="139"/>
                  </a:lnTo>
                  <a:lnTo>
                    <a:pt x="309" y="120"/>
                  </a:lnTo>
                  <a:lnTo>
                    <a:pt x="294" y="99"/>
                  </a:lnTo>
                  <a:lnTo>
                    <a:pt x="294" y="68"/>
                  </a:lnTo>
                  <a:lnTo>
                    <a:pt x="294" y="23"/>
                  </a:lnTo>
                  <a:lnTo>
                    <a:pt x="276" y="0"/>
                  </a:lnTo>
                  <a:lnTo>
                    <a:pt x="237" y="16"/>
                  </a:lnTo>
                  <a:lnTo>
                    <a:pt x="197" y="25"/>
                  </a:lnTo>
                  <a:lnTo>
                    <a:pt x="120" y="41"/>
                  </a:lnTo>
                  <a:lnTo>
                    <a:pt x="83" y="46"/>
                  </a:lnTo>
                  <a:lnTo>
                    <a:pt x="30" y="68"/>
                  </a:lnTo>
                  <a:lnTo>
                    <a:pt x="0" y="68"/>
                  </a:lnTo>
                  <a:lnTo>
                    <a:pt x="0" y="99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2" name="Freeform 25">
              <a:extLst>
                <a:ext uri="{FF2B5EF4-FFF2-40B4-BE49-F238E27FC236}">
                  <a16:creationId xmlns="" xmlns:a16="http://schemas.microsoft.com/office/drawing/2014/main" id="{0C7EE1F9-75D5-4E04-AABB-01AB67577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8400" y="2264127"/>
              <a:ext cx="202505" cy="434041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76" y="7"/>
                </a:cxn>
                <a:cxn ang="0">
                  <a:pos x="51" y="7"/>
                </a:cxn>
                <a:cxn ang="0">
                  <a:pos x="51" y="34"/>
                </a:cxn>
                <a:cxn ang="0">
                  <a:pos x="46" y="54"/>
                </a:cxn>
                <a:cxn ang="0">
                  <a:pos x="35" y="70"/>
                </a:cxn>
                <a:cxn ang="0">
                  <a:pos x="53" y="93"/>
                </a:cxn>
                <a:cxn ang="0">
                  <a:pos x="53" y="138"/>
                </a:cxn>
                <a:cxn ang="0">
                  <a:pos x="53" y="169"/>
                </a:cxn>
                <a:cxn ang="0">
                  <a:pos x="68" y="190"/>
                </a:cxn>
                <a:cxn ang="0">
                  <a:pos x="68" y="209"/>
                </a:cxn>
                <a:cxn ang="0">
                  <a:pos x="22" y="251"/>
                </a:cxn>
                <a:cxn ang="0">
                  <a:pos x="18" y="319"/>
                </a:cxn>
                <a:cxn ang="0">
                  <a:pos x="0" y="404"/>
                </a:cxn>
                <a:cxn ang="0">
                  <a:pos x="7" y="460"/>
                </a:cxn>
                <a:cxn ang="0">
                  <a:pos x="13" y="523"/>
                </a:cxn>
                <a:cxn ang="0">
                  <a:pos x="7" y="573"/>
                </a:cxn>
                <a:cxn ang="0">
                  <a:pos x="22" y="613"/>
                </a:cxn>
                <a:cxn ang="0">
                  <a:pos x="221" y="565"/>
                </a:cxn>
                <a:cxn ang="0">
                  <a:pos x="232" y="530"/>
                </a:cxn>
                <a:cxn ang="0">
                  <a:pos x="271" y="517"/>
                </a:cxn>
                <a:cxn ang="0">
                  <a:pos x="266" y="505"/>
                </a:cxn>
                <a:cxn ang="0">
                  <a:pos x="275" y="456"/>
                </a:cxn>
                <a:cxn ang="0">
                  <a:pos x="275" y="456"/>
                </a:cxn>
                <a:cxn ang="0">
                  <a:pos x="232" y="412"/>
                </a:cxn>
                <a:cxn ang="0">
                  <a:pos x="100" y="0"/>
                </a:cxn>
              </a:cxnLst>
              <a:rect l="0" t="0" r="r" b="b"/>
              <a:pathLst>
                <a:path w="275" h="613">
                  <a:moveTo>
                    <a:pt x="100" y="0"/>
                  </a:moveTo>
                  <a:lnTo>
                    <a:pt x="76" y="7"/>
                  </a:lnTo>
                  <a:lnTo>
                    <a:pt x="51" y="7"/>
                  </a:lnTo>
                  <a:lnTo>
                    <a:pt x="51" y="34"/>
                  </a:lnTo>
                  <a:lnTo>
                    <a:pt x="46" y="54"/>
                  </a:lnTo>
                  <a:lnTo>
                    <a:pt x="35" y="70"/>
                  </a:lnTo>
                  <a:lnTo>
                    <a:pt x="53" y="93"/>
                  </a:lnTo>
                  <a:lnTo>
                    <a:pt x="53" y="138"/>
                  </a:lnTo>
                  <a:lnTo>
                    <a:pt x="53" y="169"/>
                  </a:lnTo>
                  <a:lnTo>
                    <a:pt x="68" y="190"/>
                  </a:lnTo>
                  <a:lnTo>
                    <a:pt x="68" y="209"/>
                  </a:lnTo>
                  <a:lnTo>
                    <a:pt x="22" y="251"/>
                  </a:lnTo>
                  <a:lnTo>
                    <a:pt x="18" y="319"/>
                  </a:lnTo>
                  <a:lnTo>
                    <a:pt x="0" y="404"/>
                  </a:lnTo>
                  <a:lnTo>
                    <a:pt x="7" y="460"/>
                  </a:lnTo>
                  <a:lnTo>
                    <a:pt x="13" y="523"/>
                  </a:lnTo>
                  <a:lnTo>
                    <a:pt x="7" y="573"/>
                  </a:lnTo>
                  <a:lnTo>
                    <a:pt x="22" y="613"/>
                  </a:lnTo>
                  <a:lnTo>
                    <a:pt x="221" y="565"/>
                  </a:lnTo>
                  <a:lnTo>
                    <a:pt x="232" y="530"/>
                  </a:lnTo>
                  <a:lnTo>
                    <a:pt x="271" y="517"/>
                  </a:lnTo>
                  <a:lnTo>
                    <a:pt x="266" y="505"/>
                  </a:lnTo>
                  <a:lnTo>
                    <a:pt x="275" y="456"/>
                  </a:lnTo>
                  <a:lnTo>
                    <a:pt x="275" y="456"/>
                  </a:lnTo>
                  <a:lnTo>
                    <a:pt x="232" y="4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3" name="Freeform 26">
              <a:extLst>
                <a:ext uri="{FF2B5EF4-FFF2-40B4-BE49-F238E27FC236}">
                  <a16:creationId xmlns="" xmlns:a16="http://schemas.microsoft.com/office/drawing/2014/main" id="{9624B49A-2110-413C-B752-2C6E90B57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738" y="2789656"/>
              <a:ext cx="229209" cy="202126"/>
            </a:xfrm>
            <a:custGeom>
              <a:avLst/>
              <a:gdLst/>
              <a:ahLst/>
              <a:cxnLst>
                <a:cxn ang="0">
                  <a:pos x="19" y="163"/>
                </a:cxn>
                <a:cxn ang="0">
                  <a:pos x="19" y="200"/>
                </a:cxn>
                <a:cxn ang="0">
                  <a:pos x="44" y="231"/>
                </a:cxn>
                <a:cxn ang="0">
                  <a:pos x="18" y="265"/>
                </a:cxn>
                <a:cxn ang="0">
                  <a:pos x="26" y="285"/>
                </a:cxn>
                <a:cxn ang="0">
                  <a:pos x="48" y="275"/>
                </a:cxn>
                <a:cxn ang="0">
                  <a:pos x="72" y="253"/>
                </a:cxn>
                <a:cxn ang="0">
                  <a:pos x="80" y="243"/>
                </a:cxn>
                <a:cxn ang="0">
                  <a:pos x="109" y="215"/>
                </a:cxn>
                <a:cxn ang="0">
                  <a:pos x="136" y="199"/>
                </a:cxn>
                <a:cxn ang="0">
                  <a:pos x="183" y="199"/>
                </a:cxn>
                <a:cxn ang="0">
                  <a:pos x="201" y="188"/>
                </a:cxn>
                <a:cxn ang="0">
                  <a:pos x="216" y="178"/>
                </a:cxn>
                <a:cxn ang="0">
                  <a:pos x="238" y="167"/>
                </a:cxn>
                <a:cxn ang="0">
                  <a:pos x="272" y="157"/>
                </a:cxn>
                <a:cxn ang="0">
                  <a:pos x="298" y="153"/>
                </a:cxn>
                <a:cxn ang="0">
                  <a:pos x="309" y="145"/>
                </a:cxn>
                <a:cxn ang="0">
                  <a:pos x="277" y="0"/>
                </a:cxn>
                <a:cxn ang="0">
                  <a:pos x="132" y="28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19" y="163"/>
                </a:cxn>
              </a:cxnLst>
              <a:rect l="0" t="0" r="r" b="b"/>
              <a:pathLst>
                <a:path w="309" h="285">
                  <a:moveTo>
                    <a:pt x="19" y="163"/>
                  </a:moveTo>
                  <a:lnTo>
                    <a:pt x="19" y="200"/>
                  </a:lnTo>
                  <a:lnTo>
                    <a:pt x="44" y="231"/>
                  </a:lnTo>
                  <a:lnTo>
                    <a:pt x="18" y="265"/>
                  </a:lnTo>
                  <a:lnTo>
                    <a:pt x="26" y="285"/>
                  </a:lnTo>
                  <a:lnTo>
                    <a:pt x="48" y="275"/>
                  </a:lnTo>
                  <a:lnTo>
                    <a:pt x="72" y="253"/>
                  </a:lnTo>
                  <a:lnTo>
                    <a:pt x="80" y="243"/>
                  </a:lnTo>
                  <a:lnTo>
                    <a:pt x="109" y="215"/>
                  </a:lnTo>
                  <a:lnTo>
                    <a:pt x="136" y="199"/>
                  </a:lnTo>
                  <a:lnTo>
                    <a:pt x="183" y="199"/>
                  </a:lnTo>
                  <a:lnTo>
                    <a:pt x="201" y="188"/>
                  </a:lnTo>
                  <a:lnTo>
                    <a:pt x="216" y="178"/>
                  </a:lnTo>
                  <a:lnTo>
                    <a:pt x="238" y="167"/>
                  </a:lnTo>
                  <a:lnTo>
                    <a:pt x="272" y="157"/>
                  </a:lnTo>
                  <a:lnTo>
                    <a:pt x="298" y="153"/>
                  </a:lnTo>
                  <a:lnTo>
                    <a:pt x="309" y="145"/>
                  </a:lnTo>
                  <a:lnTo>
                    <a:pt x="277" y="0"/>
                  </a:lnTo>
                  <a:lnTo>
                    <a:pt x="132" y="28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19" y="163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4" name="Freeform 27">
              <a:extLst>
                <a:ext uri="{FF2B5EF4-FFF2-40B4-BE49-F238E27FC236}">
                  <a16:creationId xmlns="" xmlns:a16="http://schemas.microsoft.com/office/drawing/2014/main" id="{5D00FA57-CC03-44F9-9008-119B7840C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469" y="2774763"/>
              <a:ext cx="97915" cy="117020"/>
            </a:xfrm>
            <a:custGeom>
              <a:avLst/>
              <a:gdLst/>
              <a:ahLst/>
              <a:cxnLst>
                <a:cxn ang="0">
                  <a:pos x="122" y="76"/>
                </a:cxn>
                <a:cxn ang="0">
                  <a:pos x="117" y="69"/>
                </a:cxn>
                <a:cxn ang="0">
                  <a:pos x="109" y="62"/>
                </a:cxn>
                <a:cxn ang="0">
                  <a:pos x="95" y="55"/>
                </a:cxn>
                <a:cxn ang="0">
                  <a:pos x="89" y="51"/>
                </a:cxn>
                <a:cxn ang="0">
                  <a:pos x="82" y="37"/>
                </a:cxn>
                <a:cxn ang="0">
                  <a:pos x="68" y="22"/>
                </a:cxn>
                <a:cxn ang="0">
                  <a:pos x="54" y="0"/>
                </a:cxn>
                <a:cxn ang="0">
                  <a:pos x="0" y="22"/>
                </a:cxn>
                <a:cxn ang="0">
                  <a:pos x="32" y="167"/>
                </a:cxn>
                <a:cxn ang="0">
                  <a:pos x="43" y="157"/>
                </a:cxn>
                <a:cxn ang="0">
                  <a:pos x="52" y="151"/>
                </a:cxn>
                <a:cxn ang="0">
                  <a:pos x="71" y="140"/>
                </a:cxn>
                <a:cxn ang="0">
                  <a:pos x="71" y="126"/>
                </a:cxn>
                <a:cxn ang="0">
                  <a:pos x="71" y="119"/>
                </a:cxn>
                <a:cxn ang="0">
                  <a:pos x="71" y="104"/>
                </a:cxn>
                <a:cxn ang="0">
                  <a:pos x="71" y="92"/>
                </a:cxn>
                <a:cxn ang="0">
                  <a:pos x="71" y="79"/>
                </a:cxn>
                <a:cxn ang="0">
                  <a:pos x="71" y="74"/>
                </a:cxn>
                <a:cxn ang="0">
                  <a:pos x="78" y="69"/>
                </a:cxn>
                <a:cxn ang="0">
                  <a:pos x="86" y="69"/>
                </a:cxn>
                <a:cxn ang="0">
                  <a:pos x="99" y="74"/>
                </a:cxn>
                <a:cxn ang="0">
                  <a:pos x="103" y="83"/>
                </a:cxn>
                <a:cxn ang="0">
                  <a:pos x="110" y="105"/>
                </a:cxn>
                <a:cxn ang="0">
                  <a:pos x="110" y="110"/>
                </a:cxn>
                <a:cxn ang="0">
                  <a:pos x="120" y="118"/>
                </a:cxn>
                <a:cxn ang="0">
                  <a:pos x="127" y="110"/>
                </a:cxn>
                <a:cxn ang="0">
                  <a:pos x="129" y="105"/>
                </a:cxn>
                <a:cxn ang="0">
                  <a:pos x="131" y="101"/>
                </a:cxn>
                <a:cxn ang="0">
                  <a:pos x="122" y="76"/>
                </a:cxn>
              </a:cxnLst>
              <a:rect l="0" t="0" r="r" b="b"/>
              <a:pathLst>
                <a:path w="131" h="167">
                  <a:moveTo>
                    <a:pt x="122" y="76"/>
                  </a:moveTo>
                  <a:lnTo>
                    <a:pt x="117" y="69"/>
                  </a:lnTo>
                  <a:lnTo>
                    <a:pt x="109" y="62"/>
                  </a:lnTo>
                  <a:lnTo>
                    <a:pt x="95" y="55"/>
                  </a:lnTo>
                  <a:lnTo>
                    <a:pt x="89" y="51"/>
                  </a:lnTo>
                  <a:lnTo>
                    <a:pt x="82" y="37"/>
                  </a:lnTo>
                  <a:lnTo>
                    <a:pt x="68" y="22"/>
                  </a:lnTo>
                  <a:lnTo>
                    <a:pt x="54" y="0"/>
                  </a:lnTo>
                  <a:lnTo>
                    <a:pt x="0" y="22"/>
                  </a:lnTo>
                  <a:lnTo>
                    <a:pt x="32" y="167"/>
                  </a:lnTo>
                  <a:lnTo>
                    <a:pt x="43" y="157"/>
                  </a:lnTo>
                  <a:lnTo>
                    <a:pt x="52" y="151"/>
                  </a:lnTo>
                  <a:lnTo>
                    <a:pt x="71" y="140"/>
                  </a:lnTo>
                  <a:lnTo>
                    <a:pt x="71" y="126"/>
                  </a:lnTo>
                  <a:lnTo>
                    <a:pt x="71" y="119"/>
                  </a:lnTo>
                  <a:lnTo>
                    <a:pt x="71" y="104"/>
                  </a:lnTo>
                  <a:lnTo>
                    <a:pt x="71" y="92"/>
                  </a:lnTo>
                  <a:lnTo>
                    <a:pt x="71" y="79"/>
                  </a:lnTo>
                  <a:lnTo>
                    <a:pt x="71" y="74"/>
                  </a:lnTo>
                  <a:lnTo>
                    <a:pt x="78" y="69"/>
                  </a:lnTo>
                  <a:lnTo>
                    <a:pt x="86" y="69"/>
                  </a:lnTo>
                  <a:lnTo>
                    <a:pt x="99" y="74"/>
                  </a:lnTo>
                  <a:lnTo>
                    <a:pt x="103" y="83"/>
                  </a:lnTo>
                  <a:lnTo>
                    <a:pt x="110" y="105"/>
                  </a:lnTo>
                  <a:lnTo>
                    <a:pt x="110" y="110"/>
                  </a:lnTo>
                  <a:lnTo>
                    <a:pt x="120" y="118"/>
                  </a:lnTo>
                  <a:lnTo>
                    <a:pt x="127" y="110"/>
                  </a:lnTo>
                  <a:lnTo>
                    <a:pt x="129" y="105"/>
                  </a:lnTo>
                  <a:lnTo>
                    <a:pt x="131" y="101"/>
                  </a:lnTo>
                  <a:lnTo>
                    <a:pt x="122" y="7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5" name="Freeform 28">
              <a:extLst>
                <a:ext uri="{FF2B5EF4-FFF2-40B4-BE49-F238E27FC236}">
                  <a16:creationId xmlns="" xmlns:a16="http://schemas.microsoft.com/office/drawing/2014/main" id="{531501CE-98DD-4B5F-A498-BFB6714EB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2738" y="2630083"/>
              <a:ext cx="440617" cy="217021"/>
            </a:xfrm>
            <a:custGeom>
              <a:avLst/>
              <a:gdLst/>
              <a:ahLst/>
              <a:cxnLst>
                <a:cxn ang="0">
                  <a:pos x="576" y="181"/>
                </a:cxn>
                <a:cxn ang="0">
                  <a:pos x="556" y="161"/>
                </a:cxn>
                <a:cxn ang="0">
                  <a:pos x="530" y="142"/>
                </a:cxn>
                <a:cxn ang="0">
                  <a:pos x="534" y="159"/>
                </a:cxn>
                <a:cxn ang="0">
                  <a:pos x="558" y="192"/>
                </a:cxn>
                <a:cxn ang="0">
                  <a:pos x="523" y="203"/>
                </a:cxn>
                <a:cxn ang="0">
                  <a:pos x="478" y="207"/>
                </a:cxn>
                <a:cxn ang="0">
                  <a:pos x="466" y="193"/>
                </a:cxn>
                <a:cxn ang="0">
                  <a:pos x="444" y="177"/>
                </a:cxn>
                <a:cxn ang="0">
                  <a:pos x="444" y="149"/>
                </a:cxn>
                <a:cxn ang="0">
                  <a:pos x="401" y="120"/>
                </a:cxn>
                <a:cxn ang="0">
                  <a:pos x="376" y="120"/>
                </a:cxn>
                <a:cxn ang="0">
                  <a:pos x="372" y="92"/>
                </a:cxn>
                <a:cxn ang="0">
                  <a:pos x="391" y="70"/>
                </a:cxn>
                <a:cxn ang="0">
                  <a:pos x="417" y="52"/>
                </a:cxn>
                <a:cxn ang="0">
                  <a:pos x="415" y="36"/>
                </a:cxn>
                <a:cxn ang="0">
                  <a:pos x="394" y="36"/>
                </a:cxn>
                <a:cxn ang="0">
                  <a:pos x="372" y="0"/>
                </a:cxn>
                <a:cxn ang="0">
                  <a:pos x="322" y="48"/>
                </a:cxn>
                <a:cxn ang="0">
                  <a:pos x="0" y="111"/>
                </a:cxn>
                <a:cxn ang="0">
                  <a:pos x="0" y="278"/>
                </a:cxn>
                <a:cxn ang="0">
                  <a:pos x="277" y="225"/>
                </a:cxn>
                <a:cxn ang="0">
                  <a:pos x="345" y="225"/>
                </a:cxn>
                <a:cxn ang="0">
                  <a:pos x="366" y="254"/>
                </a:cxn>
                <a:cxn ang="0">
                  <a:pos x="386" y="265"/>
                </a:cxn>
                <a:cxn ang="0">
                  <a:pos x="399" y="279"/>
                </a:cxn>
                <a:cxn ang="0">
                  <a:pos x="408" y="306"/>
                </a:cxn>
                <a:cxn ang="0">
                  <a:pos x="422" y="306"/>
                </a:cxn>
                <a:cxn ang="0">
                  <a:pos x="435" y="274"/>
                </a:cxn>
                <a:cxn ang="0">
                  <a:pos x="453" y="247"/>
                </a:cxn>
                <a:cxn ang="0">
                  <a:pos x="473" y="252"/>
                </a:cxn>
                <a:cxn ang="0">
                  <a:pos x="477" y="281"/>
                </a:cxn>
                <a:cxn ang="0">
                  <a:pos x="503" y="256"/>
                </a:cxn>
                <a:cxn ang="0">
                  <a:pos x="519" y="247"/>
                </a:cxn>
                <a:cxn ang="0">
                  <a:pos x="553" y="239"/>
                </a:cxn>
                <a:cxn ang="0">
                  <a:pos x="581" y="221"/>
                </a:cxn>
                <a:cxn ang="0">
                  <a:pos x="595" y="199"/>
                </a:cxn>
              </a:cxnLst>
              <a:rect l="0" t="0" r="r" b="b"/>
              <a:pathLst>
                <a:path w="595" h="306">
                  <a:moveTo>
                    <a:pt x="587" y="192"/>
                  </a:moveTo>
                  <a:lnTo>
                    <a:pt x="576" y="181"/>
                  </a:lnTo>
                  <a:lnTo>
                    <a:pt x="569" y="172"/>
                  </a:lnTo>
                  <a:lnTo>
                    <a:pt x="556" y="161"/>
                  </a:lnTo>
                  <a:lnTo>
                    <a:pt x="538" y="149"/>
                  </a:lnTo>
                  <a:lnTo>
                    <a:pt x="530" y="142"/>
                  </a:lnTo>
                  <a:lnTo>
                    <a:pt x="527" y="150"/>
                  </a:lnTo>
                  <a:lnTo>
                    <a:pt x="534" y="159"/>
                  </a:lnTo>
                  <a:lnTo>
                    <a:pt x="548" y="179"/>
                  </a:lnTo>
                  <a:lnTo>
                    <a:pt x="558" y="192"/>
                  </a:lnTo>
                  <a:lnTo>
                    <a:pt x="545" y="203"/>
                  </a:lnTo>
                  <a:lnTo>
                    <a:pt x="523" y="203"/>
                  </a:lnTo>
                  <a:lnTo>
                    <a:pt x="488" y="217"/>
                  </a:lnTo>
                  <a:lnTo>
                    <a:pt x="478" y="207"/>
                  </a:lnTo>
                  <a:lnTo>
                    <a:pt x="474" y="199"/>
                  </a:lnTo>
                  <a:lnTo>
                    <a:pt x="466" y="193"/>
                  </a:lnTo>
                  <a:lnTo>
                    <a:pt x="455" y="184"/>
                  </a:lnTo>
                  <a:lnTo>
                    <a:pt x="444" y="177"/>
                  </a:lnTo>
                  <a:lnTo>
                    <a:pt x="452" y="164"/>
                  </a:lnTo>
                  <a:lnTo>
                    <a:pt x="444" y="149"/>
                  </a:lnTo>
                  <a:lnTo>
                    <a:pt x="426" y="134"/>
                  </a:lnTo>
                  <a:lnTo>
                    <a:pt x="401" y="120"/>
                  </a:lnTo>
                  <a:lnTo>
                    <a:pt x="387" y="124"/>
                  </a:lnTo>
                  <a:lnTo>
                    <a:pt x="376" y="120"/>
                  </a:lnTo>
                  <a:lnTo>
                    <a:pt x="372" y="111"/>
                  </a:lnTo>
                  <a:lnTo>
                    <a:pt x="372" y="92"/>
                  </a:lnTo>
                  <a:lnTo>
                    <a:pt x="380" y="78"/>
                  </a:lnTo>
                  <a:lnTo>
                    <a:pt x="391" y="70"/>
                  </a:lnTo>
                  <a:lnTo>
                    <a:pt x="404" y="60"/>
                  </a:lnTo>
                  <a:lnTo>
                    <a:pt x="417" y="52"/>
                  </a:lnTo>
                  <a:lnTo>
                    <a:pt x="422" y="42"/>
                  </a:lnTo>
                  <a:lnTo>
                    <a:pt x="415" y="36"/>
                  </a:lnTo>
                  <a:lnTo>
                    <a:pt x="402" y="36"/>
                  </a:lnTo>
                  <a:lnTo>
                    <a:pt x="394" y="36"/>
                  </a:lnTo>
                  <a:lnTo>
                    <a:pt x="381" y="17"/>
                  </a:lnTo>
                  <a:lnTo>
                    <a:pt x="372" y="0"/>
                  </a:lnTo>
                  <a:lnTo>
                    <a:pt x="333" y="13"/>
                  </a:lnTo>
                  <a:lnTo>
                    <a:pt x="322" y="48"/>
                  </a:lnTo>
                  <a:lnTo>
                    <a:pt x="123" y="96"/>
                  </a:lnTo>
                  <a:lnTo>
                    <a:pt x="0" y="111"/>
                  </a:lnTo>
                  <a:lnTo>
                    <a:pt x="0" y="181"/>
                  </a:lnTo>
                  <a:lnTo>
                    <a:pt x="0" y="278"/>
                  </a:lnTo>
                  <a:lnTo>
                    <a:pt x="132" y="253"/>
                  </a:lnTo>
                  <a:lnTo>
                    <a:pt x="277" y="225"/>
                  </a:lnTo>
                  <a:lnTo>
                    <a:pt x="331" y="203"/>
                  </a:lnTo>
                  <a:lnTo>
                    <a:pt x="345" y="225"/>
                  </a:lnTo>
                  <a:lnTo>
                    <a:pt x="359" y="240"/>
                  </a:lnTo>
                  <a:lnTo>
                    <a:pt x="366" y="254"/>
                  </a:lnTo>
                  <a:lnTo>
                    <a:pt x="372" y="258"/>
                  </a:lnTo>
                  <a:lnTo>
                    <a:pt x="386" y="265"/>
                  </a:lnTo>
                  <a:lnTo>
                    <a:pt x="394" y="272"/>
                  </a:lnTo>
                  <a:lnTo>
                    <a:pt x="399" y="279"/>
                  </a:lnTo>
                  <a:lnTo>
                    <a:pt x="408" y="304"/>
                  </a:lnTo>
                  <a:lnTo>
                    <a:pt x="408" y="306"/>
                  </a:lnTo>
                  <a:lnTo>
                    <a:pt x="415" y="306"/>
                  </a:lnTo>
                  <a:lnTo>
                    <a:pt x="422" y="306"/>
                  </a:lnTo>
                  <a:lnTo>
                    <a:pt x="435" y="292"/>
                  </a:lnTo>
                  <a:lnTo>
                    <a:pt x="435" y="274"/>
                  </a:lnTo>
                  <a:lnTo>
                    <a:pt x="448" y="258"/>
                  </a:lnTo>
                  <a:lnTo>
                    <a:pt x="453" y="247"/>
                  </a:lnTo>
                  <a:lnTo>
                    <a:pt x="465" y="239"/>
                  </a:lnTo>
                  <a:lnTo>
                    <a:pt x="473" y="252"/>
                  </a:lnTo>
                  <a:lnTo>
                    <a:pt x="477" y="272"/>
                  </a:lnTo>
                  <a:lnTo>
                    <a:pt x="477" y="281"/>
                  </a:lnTo>
                  <a:lnTo>
                    <a:pt x="494" y="272"/>
                  </a:lnTo>
                  <a:lnTo>
                    <a:pt x="503" y="256"/>
                  </a:lnTo>
                  <a:lnTo>
                    <a:pt x="503" y="247"/>
                  </a:lnTo>
                  <a:lnTo>
                    <a:pt x="519" y="247"/>
                  </a:lnTo>
                  <a:lnTo>
                    <a:pt x="533" y="239"/>
                  </a:lnTo>
                  <a:lnTo>
                    <a:pt x="553" y="239"/>
                  </a:lnTo>
                  <a:lnTo>
                    <a:pt x="565" y="225"/>
                  </a:lnTo>
                  <a:lnTo>
                    <a:pt x="581" y="221"/>
                  </a:lnTo>
                  <a:lnTo>
                    <a:pt x="592" y="213"/>
                  </a:lnTo>
                  <a:lnTo>
                    <a:pt x="595" y="199"/>
                  </a:lnTo>
                  <a:lnTo>
                    <a:pt x="587" y="19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6" name="Freeform 29">
              <a:extLst>
                <a:ext uri="{FF2B5EF4-FFF2-40B4-BE49-F238E27FC236}">
                  <a16:creationId xmlns="" xmlns:a16="http://schemas.microsoft.com/office/drawing/2014/main" id="{86693A38-3E0B-4B40-A609-88CC7AB58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5440" y="2832209"/>
              <a:ext cx="42281" cy="27659"/>
            </a:xfrm>
            <a:custGeom>
              <a:avLst/>
              <a:gdLst/>
              <a:ahLst/>
              <a:cxnLst>
                <a:cxn ang="0">
                  <a:pos x="13" y="38"/>
                </a:cxn>
                <a:cxn ang="0">
                  <a:pos x="31" y="38"/>
                </a:cxn>
                <a:cxn ang="0">
                  <a:pos x="46" y="24"/>
                </a:cxn>
                <a:cxn ang="0">
                  <a:pos x="56" y="16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27" y="2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29"/>
                </a:cxn>
                <a:cxn ang="0">
                  <a:pos x="13" y="38"/>
                </a:cxn>
              </a:cxnLst>
              <a:rect l="0" t="0" r="r" b="b"/>
              <a:pathLst>
                <a:path w="56" h="38">
                  <a:moveTo>
                    <a:pt x="13" y="38"/>
                  </a:moveTo>
                  <a:lnTo>
                    <a:pt x="31" y="38"/>
                  </a:lnTo>
                  <a:lnTo>
                    <a:pt x="46" y="24"/>
                  </a:lnTo>
                  <a:lnTo>
                    <a:pt x="56" y="1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29"/>
                  </a:lnTo>
                  <a:lnTo>
                    <a:pt x="13" y="3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7" name="Freeform 30">
              <a:extLst>
                <a:ext uri="{FF2B5EF4-FFF2-40B4-BE49-F238E27FC236}">
                  <a16:creationId xmlns="" xmlns:a16="http://schemas.microsoft.com/office/drawing/2014/main" id="{95BB5CE5-DDB5-427E-B08A-AD132587C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611" y="2976889"/>
              <a:ext cx="169126" cy="368083"/>
            </a:xfrm>
            <a:custGeom>
              <a:avLst/>
              <a:gdLst/>
              <a:ahLst/>
              <a:cxnLst>
                <a:cxn ang="0">
                  <a:pos x="198" y="71"/>
                </a:cxn>
                <a:cxn ang="0">
                  <a:pos x="198" y="52"/>
                </a:cxn>
                <a:cxn ang="0">
                  <a:pos x="186" y="36"/>
                </a:cxn>
                <a:cxn ang="0">
                  <a:pos x="115" y="14"/>
                </a:cxn>
                <a:cxn ang="0">
                  <a:pos x="41" y="0"/>
                </a:cxn>
                <a:cxn ang="0">
                  <a:pos x="37" y="14"/>
                </a:cxn>
                <a:cxn ang="0">
                  <a:pos x="32" y="36"/>
                </a:cxn>
                <a:cxn ang="0">
                  <a:pos x="18" y="50"/>
                </a:cxn>
                <a:cxn ang="0">
                  <a:pos x="7" y="77"/>
                </a:cxn>
                <a:cxn ang="0">
                  <a:pos x="9" y="110"/>
                </a:cxn>
                <a:cxn ang="0">
                  <a:pos x="11" y="138"/>
                </a:cxn>
                <a:cxn ang="0">
                  <a:pos x="8" y="167"/>
                </a:cxn>
                <a:cxn ang="0">
                  <a:pos x="26" y="177"/>
                </a:cxn>
                <a:cxn ang="0">
                  <a:pos x="43" y="188"/>
                </a:cxn>
                <a:cxn ang="0">
                  <a:pos x="57" y="211"/>
                </a:cxn>
                <a:cxn ang="0">
                  <a:pos x="79" y="231"/>
                </a:cxn>
                <a:cxn ang="0">
                  <a:pos x="108" y="250"/>
                </a:cxn>
                <a:cxn ang="0">
                  <a:pos x="108" y="260"/>
                </a:cxn>
                <a:cxn ang="0">
                  <a:pos x="93" y="292"/>
                </a:cxn>
                <a:cxn ang="0">
                  <a:pos x="55" y="321"/>
                </a:cxn>
                <a:cxn ang="0">
                  <a:pos x="15" y="351"/>
                </a:cxn>
                <a:cxn ang="0">
                  <a:pos x="5" y="369"/>
                </a:cxn>
                <a:cxn ang="0">
                  <a:pos x="0" y="397"/>
                </a:cxn>
                <a:cxn ang="0">
                  <a:pos x="3" y="414"/>
                </a:cxn>
                <a:cxn ang="0">
                  <a:pos x="14" y="435"/>
                </a:cxn>
                <a:cxn ang="0">
                  <a:pos x="40" y="456"/>
                </a:cxn>
                <a:cxn ang="0">
                  <a:pos x="62" y="465"/>
                </a:cxn>
                <a:cxn ang="0">
                  <a:pos x="83" y="475"/>
                </a:cxn>
                <a:cxn ang="0">
                  <a:pos x="102" y="469"/>
                </a:cxn>
                <a:cxn ang="0">
                  <a:pos x="127" y="475"/>
                </a:cxn>
                <a:cxn ang="0">
                  <a:pos x="136" y="475"/>
                </a:cxn>
                <a:cxn ang="0">
                  <a:pos x="129" y="493"/>
                </a:cxn>
                <a:cxn ang="0">
                  <a:pos x="130" y="512"/>
                </a:cxn>
                <a:cxn ang="0">
                  <a:pos x="136" y="518"/>
                </a:cxn>
                <a:cxn ang="0">
                  <a:pos x="144" y="518"/>
                </a:cxn>
                <a:cxn ang="0">
                  <a:pos x="148" y="482"/>
                </a:cxn>
                <a:cxn ang="0">
                  <a:pos x="152" y="469"/>
                </a:cxn>
                <a:cxn ang="0">
                  <a:pos x="166" y="453"/>
                </a:cxn>
                <a:cxn ang="0">
                  <a:pos x="191" y="426"/>
                </a:cxn>
                <a:cxn ang="0">
                  <a:pos x="200" y="383"/>
                </a:cxn>
                <a:cxn ang="0">
                  <a:pos x="200" y="358"/>
                </a:cxn>
                <a:cxn ang="0">
                  <a:pos x="218" y="338"/>
                </a:cxn>
                <a:cxn ang="0">
                  <a:pos x="222" y="292"/>
                </a:cxn>
                <a:cxn ang="0">
                  <a:pos x="229" y="264"/>
                </a:cxn>
                <a:cxn ang="0">
                  <a:pos x="229" y="221"/>
                </a:cxn>
                <a:cxn ang="0">
                  <a:pos x="229" y="196"/>
                </a:cxn>
                <a:cxn ang="0">
                  <a:pos x="218" y="167"/>
                </a:cxn>
                <a:cxn ang="0">
                  <a:pos x="195" y="161"/>
                </a:cxn>
                <a:cxn ang="0">
                  <a:pos x="184" y="161"/>
                </a:cxn>
                <a:cxn ang="0">
                  <a:pos x="186" y="136"/>
                </a:cxn>
                <a:cxn ang="0">
                  <a:pos x="202" y="110"/>
                </a:cxn>
                <a:cxn ang="0">
                  <a:pos x="211" y="97"/>
                </a:cxn>
                <a:cxn ang="0">
                  <a:pos x="205" y="95"/>
                </a:cxn>
                <a:cxn ang="0">
                  <a:pos x="198" y="71"/>
                </a:cxn>
              </a:cxnLst>
              <a:rect l="0" t="0" r="r" b="b"/>
              <a:pathLst>
                <a:path w="229" h="518">
                  <a:moveTo>
                    <a:pt x="198" y="71"/>
                  </a:moveTo>
                  <a:lnTo>
                    <a:pt x="198" y="52"/>
                  </a:lnTo>
                  <a:lnTo>
                    <a:pt x="186" y="36"/>
                  </a:lnTo>
                  <a:lnTo>
                    <a:pt x="115" y="14"/>
                  </a:lnTo>
                  <a:lnTo>
                    <a:pt x="41" y="0"/>
                  </a:lnTo>
                  <a:lnTo>
                    <a:pt x="37" y="14"/>
                  </a:lnTo>
                  <a:lnTo>
                    <a:pt x="32" y="36"/>
                  </a:lnTo>
                  <a:lnTo>
                    <a:pt x="18" y="50"/>
                  </a:lnTo>
                  <a:lnTo>
                    <a:pt x="7" y="77"/>
                  </a:lnTo>
                  <a:lnTo>
                    <a:pt x="9" y="110"/>
                  </a:lnTo>
                  <a:lnTo>
                    <a:pt x="11" y="138"/>
                  </a:lnTo>
                  <a:lnTo>
                    <a:pt x="8" y="167"/>
                  </a:lnTo>
                  <a:lnTo>
                    <a:pt x="26" y="177"/>
                  </a:lnTo>
                  <a:lnTo>
                    <a:pt x="43" y="188"/>
                  </a:lnTo>
                  <a:lnTo>
                    <a:pt x="57" y="211"/>
                  </a:lnTo>
                  <a:lnTo>
                    <a:pt x="79" y="231"/>
                  </a:lnTo>
                  <a:lnTo>
                    <a:pt x="108" y="250"/>
                  </a:lnTo>
                  <a:lnTo>
                    <a:pt x="108" y="260"/>
                  </a:lnTo>
                  <a:lnTo>
                    <a:pt x="93" y="292"/>
                  </a:lnTo>
                  <a:lnTo>
                    <a:pt x="55" y="321"/>
                  </a:lnTo>
                  <a:lnTo>
                    <a:pt x="15" y="351"/>
                  </a:lnTo>
                  <a:lnTo>
                    <a:pt x="5" y="369"/>
                  </a:lnTo>
                  <a:lnTo>
                    <a:pt x="0" y="397"/>
                  </a:lnTo>
                  <a:lnTo>
                    <a:pt x="3" y="414"/>
                  </a:lnTo>
                  <a:lnTo>
                    <a:pt x="14" y="435"/>
                  </a:lnTo>
                  <a:lnTo>
                    <a:pt x="40" y="456"/>
                  </a:lnTo>
                  <a:lnTo>
                    <a:pt x="62" y="465"/>
                  </a:lnTo>
                  <a:lnTo>
                    <a:pt x="83" y="475"/>
                  </a:lnTo>
                  <a:lnTo>
                    <a:pt x="102" y="469"/>
                  </a:lnTo>
                  <a:lnTo>
                    <a:pt x="127" y="475"/>
                  </a:lnTo>
                  <a:lnTo>
                    <a:pt x="136" y="475"/>
                  </a:lnTo>
                  <a:lnTo>
                    <a:pt x="129" y="493"/>
                  </a:lnTo>
                  <a:lnTo>
                    <a:pt x="130" y="512"/>
                  </a:lnTo>
                  <a:lnTo>
                    <a:pt x="136" y="518"/>
                  </a:lnTo>
                  <a:lnTo>
                    <a:pt x="144" y="518"/>
                  </a:lnTo>
                  <a:lnTo>
                    <a:pt x="148" y="482"/>
                  </a:lnTo>
                  <a:lnTo>
                    <a:pt x="152" y="469"/>
                  </a:lnTo>
                  <a:lnTo>
                    <a:pt x="166" y="453"/>
                  </a:lnTo>
                  <a:lnTo>
                    <a:pt x="191" y="426"/>
                  </a:lnTo>
                  <a:lnTo>
                    <a:pt x="200" y="383"/>
                  </a:lnTo>
                  <a:lnTo>
                    <a:pt x="200" y="358"/>
                  </a:lnTo>
                  <a:lnTo>
                    <a:pt x="218" y="338"/>
                  </a:lnTo>
                  <a:lnTo>
                    <a:pt x="222" y="292"/>
                  </a:lnTo>
                  <a:lnTo>
                    <a:pt x="229" y="264"/>
                  </a:lnTo>
                  <a:lnTo>
                    <a:pt x="229" y="221"/>
                  </a:lnTo>
                  <a:lnTo>
                    <a:pt x="229" y="196"/>
                  </a:lnTo>
                  <a:lnTo>
                    <a:pt x="218" y="167"/>
                  </a:lnTo>
                  <a:lnTo>
                    <a:pt x="195" y="161"/>
                  </a:lnTo>
                  <a:lnTo>
                    <a:pt x="184" y="161"/>
                  </a:lnTo>
                  <a:lnTo>
                    <a:pt x="186" y="136"/>
                  </a:lnTo>
                  <a:lnTo>
                    <a:pt x="202" y="110"/>
                  </a:lnTo>
                  <a:lnTo>
                    <a:pt x="211" y="97"/>
                  </a:lnTo>
                  <a:lnTo>
                    <a:pt x="205" y="95"/>
                  </a:lnTo>
                  <a:lnTo>
                    <a:pt x="198" y="7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8" name="Freeform 31">
              <a:extLst>
                <a:ext uri="{FF2B5EF4-FFF2-40B4-BE49-F238E27FC236}">
                  <a16:creationId xmlns="" xmlns:a16="http://schemas.microsoft.com/office/drawing/2014/main" id="{3AB8CC43-FC74-400C-AF7E-904B556B5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0230" y="3230080"/>
              <a:ext cx="131294" cy="210637"/>
            </a:xfrm>
            <a:custGeom>
              <a:avLst/>
              <a:gdLst/>
              <a:ahLst/>
              <a:cxnLst>
                <a:cxn ang="0">
                  <a:pos x="46" y="57"/>
                </a:cxn>
                <a:cxn ang="0">
                  <a:pos x="43" y="40"/>
                </a:cxn>
                <a:cxn ang="0">
                  <a:pos x="48" y="12"/>
                </a:cxn>
                <a:cxn ang="0">
                  <a:pos x="52" y="4"/>
                </a:cxn>
                <a:cxn ang="0">
                  <a:pos x="47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7" y="11"/>
                </a:cxn>
                <a:cxn ang="0">
                  <a:pos x="0" y="29"/>
                </a:cxn>
                <a:cxn ang="0">
                  <a:pos x="64" y="296"/>
                </a:cxn>
                <a:cxn ang="0">
                  <a:pos x="176" y="279"/>
                </a:cxn>
                <a:cxn ang="0">
                  <a:pos x="169" y="241"/>
                </a:cxn>
                <a:cxn ang="0">
                  <a:pos x="157" y="219"/>
                </a:cxn>
                <a:cxn ang="0">
                  <a:pos x="145" y="205"/>
                </a:cxn>
                <a:cxn ang="0">
                  <a:pos x="136" y="201"/>
                </a:cxn>
                <a:cxn ang="0">
                  <a:pos x="122" y="189"/>
                </a:cxn>
                <a:cxn ang="0">
                  <a:pos x="107" y="173"/>
                </a:cxn>
                <a:cxn ang="0">
                  <a:pos x="94" y="155"/>
                </a:cxn>
                <a:cxn ang="0">
                  <a:pos x="83" y="130"/>
                </a:cxn>
                <a:cxn ang="0">
                  <a:pos x="70" y="108"/>
                </a:cxn>
                <a:cxn ang="0">
                  <a:pos x="82" y="97"/>
                </a:cxn>
                <a:cxn ang="0">
                  <a:pos x="57" y="78"/>
                </a:cxn>
                <a:cxn ang="0">
                  <a:pos x="46" y="57"/>
                </a:cxn>
              </a:cxnLst>
              <a:rect l="0" t="0" r="r" b="b"/>
              <a:pathLst>
                <a:path w="176" h="296">
                  <a:moveTo>
                    <a:pt x="46" y="57"/>
                  </a:moveTo>
                  <a:lnTo>
                    <a:pt x="43" y="40"/>
                  </a:lnTo>
                  <a:lnTo>
                    <a:pt x="48" y="12"/>
                  </a:lnTo>
                  <a:lnTo>
                    <a:pt x="52" y="4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7" y="11"/>
                  </a:lnTo>
                  <a:lnTo>
                    <a:pt x="0" y="29"/>
                  </a:lnTo>
                  <a:lnTo>
                    <a:pt x="64" y="296"/>
                  </a:lnTo>
                  <a:lnTo>
                    <a:pt x="176" y="279"/>
                  </a:lnTo>
                  <a:lnTo>
                    <a:pt x="169" y="241"/>
                  </a:lnTo>
                  <a:lnTo>
                    <a:pt x="157" y="219"/>
                  </a:lnTo>
                  <a:lnTo>
                    <a:pt x="145" y="205"/>
                  </a:lnTo>
                  <a:lnTo>
                    <a:pt x="136" y="201"/>
                  </a:lnTo>
                  <a:lnTo>
                    <a:pt x="122" y="189"/>
                  </a:lnTo>
                  <a:lnTo>
                    <a:pt x="107" y="173"/>
                  </a:lnTo>
                  <a:lnTo>
                    <a:pt x="94" y="155"/>
                  </a:lnTo>
                  <a:lnTo>
                    <a:pt x="83" y="130"/>
                  </a:lnTo>
                  <a:lnTo>
                    <a:pt x="70" y="108"/>
                  </a:lnTo>
                  <a:lnTo>
                    <a:pt x="82" y="97"/>
                  </a:lnTo>
                  <a:lnTo>
                    <a:pt x="57" y="78"/>
                  </a:lnTo>
                  <a:lnTo>
                    <a:pt x="46" y="5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9" name="Freeform 32">
              <a:extLst>
                <a:ext uri="{FF2B5EF4-FFF2-40B4-BE49-F238E27FC236}">
                  <a16:creationId xmlns="" xmlns:a16="http://schemas.microsoft.com/office/drawing/2014/main" id="{C3F45690-844F-4B7D-A38E-78CDD8472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206" y="2879017"/>
              <a:ext cx="765518" cy="474465"/>
            </a:xfrm>
            <a:custGeom>
              <a:avLst/>
              <a:gdLst/>
              <a:ahLst/>
              <a:cxnLst>
                <a:cxn ang="0">
                  <a:pos x="901" y="497"/>
                </a:cxn>
                <a:cxn ang="0">
                  <a:pos x="907" y="497"/>
                </a:cxn>
                <a:cxn ang="0">
                  <a:pos x="927" y="497"/>
                </a:cxn>
                <a:cxn ang="0">
                  <a:pos x="932" y="501"/>
                </a:cxn>
                <a:cxn ang="0">
                  <a:pos x="938" y="491"/>
                </a:cxn>
                <a:cxn ang="0">
                  <a:pos x="978" y="461"/>
                </a:cxn>
                <a:cxn ang="0">
                  <a:pos x="1016" y="432"/>
                </a:cxn>
                <a:cxn ang="0">
                  <a:pos x="1031" y="400"/>
                </a:cxn>
                <a:cxn ang="0">
                  <a:pos x="1031" y="390"/>
                </a:cxn>
                <a:cxn ang="0">
                  <a:pos x="1002" y="371"/>
                </a:cxn>
                <a:cxn ang="0">
                  <a:pos x="980" y="351"/>
                </a:cxn>
                <a:cxn ang="0">
                  <a:pos x="966" y="328"/>
                </a:cxn>
                <a:cxn ang="0">
                  <a:pos x="949" y="317"/>
                </a:cxn>
                <a:cxn ang="0">
                  <a:pos x="931" y="307"/>
                </a:cxn>
                <a:cxn ang="0">
                  <a:pos x="934" y="278"/>
                </a:cxn>
                <a:cxn ang="0">
                  <a:pos x="932" y="250"/>
                </a:cxn>
                <a:cxn ang="0">
                  <a:pos x="930" y="217"/>
                </a:cxn>
                <a:cxn ang="0">
                  <a:pos x="941" y="190"/>
                </a:cxn>
                <a:cxn ang="0">
                  <a:pos x="955" y="176"/>
                </a:cxn>
                <a:cxn ang="0">
                  <a:pos x="960" y="154"/>
                </a:cxn>
                <a:cxn ang="0">
                  <a:pos x="964" y="140"/>
                </a:cxn>
                <a:cxn ang="0">
                  <a:pos x="978" y="114"/>
                </a:cxn>
                <a:cxn ang="0">
                  <a:pos x="962" y="103"/>
                </a:cxn>
                <a:cxn ang="0">
                  <a:pos x="946" y="101"/>
                </a:cxn>
                <a:cxn ang="0">
                  <a:pos x="931" y="92"/>
                </a:cxn>
                <a:cxn ang="0">
                  <a:pos x="910" y="57"/>
                </a:cxn>
                <a:cxn ang="0">
                  <a:pos x="887" y="33"/>
                </a:cxn>
                <a:cxn ang="0">
                  <a:pos x="842" y="0"/>
                </a:cxn>
                <a:cxn ang="0">
                  <a:pos x="130" y="129"/>
                </a:cxn>
                <a:cxn ang="0">
                  <a:pos x="116" y="75"/>
                </a:cxn>
                <a:cxn ang="0">
                  <a:pos x="82" y="99"/>
                </a:cxn>
                <a:cxn ang="0">
                  <a:pos x="55" y="117"/>
                </a:cxn>
                <a:cxn ang="0">
                  <a:pos x="25" y="137"/>
                </a:cxn>
                <a:cxn ang="0">
                  <a:pos x="0" y="157"/>
                </a:cxn>
                <a:cxn ang="0">
                  <a:pos x="83" y="669"/>
                </a:cxn>
                <a:cxn ang="0">
                  <a:pos x="880" y="526"/>
                </a:cxn>
                <a:cxn ang="0">
                  <a:pos x="887" y="508"/>
                </a:cxn>
                <a:cxn ang="0">
                  <a:pos x="901" y="497"/>
                </a:cxn>
              </a:cxnLst>
              <a:rect l="0" t="0" r="r" b="b"/>
              <a:pathLst>
                <a:path w="1031" h="669">
                  <a:moveTo>
                    <a:pt x="901" y="497"/>
                  </a:moveTo>
                  <a:lnTo>
                    <a:pt x="907" y="497"/>
                  </a:lnTo>
                  <a:lnTo>
                    <a:pt x="927" y="497"/>
                  </a:lnTo>
                  <a:lnTo>
                    <a:pt x="932" y="501"/>
                  </a:lnTo>
                  <a:lnTo>
                    <a:pt x="938" y="491"/>
                  </a:lnTo>
                  <a:lnTo>
                    <a:pt x="978" y="461"/>
                  </a:lnTo>
                  <a:lnTo>
                    <a:pt x="1016" y="432"/>
                  </a:lnTo>
                  <a:lnTo>
                    <a:pt x="1031" y="400"/>
                  </a:lnTo>
                  <a:lnTo>
                    <a:pt x="1031" y="390"/>
                  </a:lnTo>
                  <a:lnTo>
                    <a:pt x="1002" y="371"/>
                  </a:lnTo>
                  <a:lnTo>
                    <a:pt x="980" y="351"/>
                  </a:lnTo>
                  <a:lnTo>
                    <a:pt x="966" y="328"/>
                  </a:lnTo>
                  <a:lnTo>
                    <a:pt x="949" y="317"/>
                  </a:lnTo>
                  <a:lnTo>
                    <a:pt x="931" y="307"/>
                  </a:lnTo>
                  <a:lnTo>
                    <a:pt x="934" y="278"/>
                  </a:lnTo>
                  <a:lnTo>
                    <a:pt x="932" y="250"/>
                  </a:lnTo>
                  <a:lnTo>
                    <a:pt x="930" y="217"/>
                  </a:lnTo>
                  <a:lnTo>
                    <a:pt x="941" y="190"/>
                  </a:lnTo>
                  <a:lnTo>
                    <a:pt x="955" y="176"/>
                  </a:lnTo>
                  <a:lnTo>
                    <a:pt x="960" y="154"/>
                  </a:lnTo>
                  <a:lnTo>
                    <a:pt x="964" y="140"/>
                  </a:lnTo>
                  <a:lnTo>
                    <a:pt x="978" y="114"/>
                  </a:lnTo>
                  <a:lnTo>
                    <a:pt x="962" y="103"/>
                  </a:lnTo>
                  <a:lnTo>
                    <a:pt x="946" y="101"/>
                  </a:lnTo>
                  <a:lnTo>
                    <a:pt x="931" y="92"/>
                  </a:lnTo>
                  <a:lnTo>
                    <a:pt x="910" y="57"/>
                  </a:lnTo>
                  <a:lnTo>
                    <a:pt x="887" y="33"/>
                  </a:lnTo>
                  <a:lnTo>
                    <a:pt x="842" y="0"/>
                  </a:lnTo>
                  <a:lnTo>
                    <a:pt x="130" y="129"/>
                  </a:lnTo>
                  <a:lnTo>
                    <a:pt x="116" y="75"/>
                  </a:lnTo>
                  <a:lnTo>
                    <a:pt x="82" y="99"/>
                  </a:lnTo>
                  <a:lnTo>
                    <a:pt x="55" y="117"/>
                  </a:lnTo>
                  <a:lnTo>
                    <a:pt x="25" y="137"/>
                  </a:lnTo>
                  <a:lnTo>
                    <a:pt x="0" y="157"/>
                  </a:lnTo>
                  <a:lnTo>
                    <a:pt x="83" y="669"/>
                  </a:lnTo>
                  <a:lnTo>
                    <a:pt x="880" y="526"/>
                  </a:lnTo>
                  <a:lnTo>
                    <a:pt x="887" y="508"/>
                  </a:lnTo>
                  <a:lnTo>
                    <a:pt x="901" y="49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0" name="Freeform 33">
              <a:extLst>
                <a:ext uri="{FF2B5EF4-FFF2-40B4-BE49-F238E27FC236}">
                  <a16:creationId xmlns="" xmlns:a16="http://schemas.microsoft.com/office/drawing/2014/main" id="{6A3A6CE5-86B8-4B0A-B71F-56990A1C9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421" y="4783264"/>
              <a:ext cx="1186104" cy="891483"/>
            </a:xfrm>
            <a:custGeom>
              <a:avLst/>
              <a:gdLst/>
              <a:ahLst/>
              <a:cxnLst>
                <a:cxn ang="0">
                  <a:pos x="1099" y="4"/>
                </a:cxn>
                <a:cxn ang="0">
                  <a:pos x="1158" y="57"/>
                </a:cxn>
                <a:cxn ang="0">
                  <a:pos x="1223" y="168"/>
                </a:cxn>
                <a:cxn ang="0">
                  <a:pos x="1321" y="346"/>
                </a:cxn>
                <a:cxn ang="0">
                  <a:pos x="1421" y="466"/>
                </a:cxn>
                <a:cxn ang="0">
                  <a:pos x="1407" y="475"/>
                </a:cxn>
                <a:cxn ang="0">
                  <a:pos x="1471" y="640"/>
                </a:cxn>
                <a:cxn ang="0">
                  <a:pos x="1566" y="797"/>
                </a:cxn>
                <a:cxn ang="0">
                  <a:pos x="1598" y="966"/>
                </a:cxn>
                <a:cxn ang="0">
                  <a:pos x="1582" y="1080"/>
                </a:cxn>
                <a:cxn ang="0">
                  <a:pos x="1578" y="1159"/>
                </a:cxn>
                <a:cxn ang="0">
                  <a:pos x="1535" y="1249"/>
                </a:cxn>
                <a:cxn ang="0">
                  <a:pos x="1539" y="1219"/>
                </a:cxn>
                <a:cxn ang="0">
                  <a:pos x="1502" y="1213"/>
                </a:cxn>
                <a:cxn ang="0">
                  <a:pos x="1446" y="1224"/>
                </a:cxn>
                <a:cxn ang="0">
                  <a:pos x="1402" y="1217"/>
                </a:cxn>
                <a:cxn ang="0">
                  <a:pos x="1402" y="1197"/>
                </a:cxn>
                <a:cxn ang="0">
                  <a:pos x="1442" y="1188"/>
                </a:cxn>
                <a:cxn ang="0">
                  <a:pos x="1385" y="1170"/>
                </a:cxn>
                <a:cxn ang="0">
                  <a:pos x="1344" y="1097"/>
                </a:cxn>
                <a:cxn ang="0">
                  <a:pos x="1278" y="1063"/>
                </a:cxn>
                <a:cxn ang="0">
                  <a:pos x="1223" y="972"/>
                </a:cxn>
                <a:cxn ang="0">
                  <a:pos x="1188" y="933"/>
                </a:cxn>
                <a:cxn ang="0">
                  <a:pos x="1176" y="883"/>
                </a:cxn>
                <a:cxn ang="0">
                  <a:pos x="1145" y="869"/>
                </a:cxn>
                <a:cxn ang="0">
                  <a:pos x="1123" y="891"/>
                </a:cxn>
                <a:cxn ang="0">
                  <a:pos x="1063" y="812"/>
                </a:cxn>
                <a:cxn ang="0">
                  <a:pos x="1051" y="775"/>
                </a:cxn>
                <a:cxn ang="0">
                  <a:pos x="1063" y="716"/>
                </a:cxn>
                <a:cxn ang="0">
                  <a:pos x="1065" y="668"/>
                </a:cxn>
                <a:cxn ang="0">
                  <a:pos x="1045" y="669"/>
                </a:cxn>
                <a:cxn ang="0">
                  <a:pos x="1026" y="658"/>
                </a:cxn>
                <a:cxn ang="0">
                  <a:pos x="1040" y="702"/>
                </a:cxn>
                <a:cxn ang="0">
                  <a:pos x="1017" y="711"/>
                </a:cxn>
                <a:cxn ang="0">
                  <a:pos x="984" y="659"/>
                </a:cxn>
                <a:cxn ang="0">
                  <a:pos x="995" y="584"/>
                </a:cxn>
                <a:cxn ang="0">
                  <a:pos x="998" y="475"/>
                </a:cxn>
                <a:cxn ang="0">
                  <a:pos x="952" y="400"/>
                </a:cxn>
                <a:cxn ang="0">
                  <a:pos x="895" y="371"/>
                </a:cxn>
                <a:cxn ang="0">
                  <a:pos x="834" y="329"/>
                </a:cxn>
                <a:cxn ang="0">
                  <a:pos x="783" y="265"/>
                </a:cxn>
                <a:cxn ang="0">
                  <a:pos x="714" y="215"/>
                </a:cxn>
                <a:cxn ang="0">
                  <a:pos x="643" y="219"/>
                </a:cxn>
                <a:cxn ang="0">
                  <a:pos x="634" y="262"/>
                </a:cxn>
                <a:cxn ang="0">
                  <a:pos x="585" y="272"/>
                </a:cxn>
                <a:cxn ang="0">
                  <a:pos x="457" y="325"/>
                </a:cxn>
                <a:cxn ang="0">
                  <a:pos x="421" y="268"/>
                </a:cxn>
                <a:cxn ang="0">
                  <a:pos x="417" y="239"/>
                </a:cxn>
                <a:cxn ang="0">
                  <a:pos x="389" y="214"/>
                </a:cxn>
                <a:cxn ang="0">
                  <a:pos x="390" y="197"/>
                </a:cxn>
                <a:cxn ang="0">
                  <a:pos x="376" y="208"/>
                </a:cxn>
                <a:cxn ang="0">
                  <a:pos x="349" y="214"/>
                </a:cxn>
                <a:cxn ang="0">
                  <a:pos x="353" y="239"/>
                </a:cxn>
                <a:cxn ang="0">
                  <a:pos x="290" y="207"/>
                </a:cxn>
                <a:cxn ang="0">
                  <a:pos x="210" y="186"/>
                </a:cxn>
                <a:cxn ang="0">
                  <a:pos x="102" y="194"/>
                </a:cxn>
                <a:cxn ang="0">
                  <a:pos x="38" y="175"/>
                </a:cxn>
                <a:cxn ang="0">
                  <a:pos x="0" y="114"/>
                </a:cxn>
                <a:cxn ang="0">
                  <a:pos x="49" y="81"/>
                </a:cxn>
                <a:cxn ang="0">
                  <a:pos x="533" y="95"/>
                </a:cxn>
                <a:cxn ang="0">
                  <a:pos x="1077" y="108"/>
                </a:cxn>
              </a:cxnLst>
              <a:rect l="0" t="0" r="r" b="b"/>
              <a:pathLst>
                <a:path w="1598" h="1256">
                  <a:moveTo>
                    <a:pt x="1066" y="0"/>
                  </a:moveTo>
                  <a:lnTo>
                    <a:pt x="1063" y="0"/>
                  </a:lnTo>
                  <a:lnTo>
                    <a:pt x="1099" y="4"/>
                  </a:lnTo>
                  <a:lnTo>
                    <a:pt x="1144" y="13"/>
                  </a:lnTo>
                  <a:lnTo>
                    <a:pt x="1152" y="42"/>
                  </a:lnTo>
                  <a:lnTo>
                    <a:pt x="1158" y="57"/>
                  </a:lnTo>
                  <a:lnTo>
                    <a:pt x="1174" y="71"/>
                  </a:lnTo>
                  <a:lnTo>
                    <a:pt x="1196" y="96"/>
                  </a:lnTo>
                  <a:lnTo>
                    <a:pt x="1223" y="168"/>
                  </a:lnTo>
                  <a:lnTo>
                    <a:pt x="1258" y="224"/>
                  </a:lnTo>
                  <a:lnTo>
                    <a:pt x="1296" y="304"/>
                  </a:lnTo>
                  <a:lnTo>
                    <a:pt x="1321" y="346"/>
                  </a:lnTo>
                  <a:lnTo>
                    <a:pt x="1378" y="423"/>
                  </a:lnTo>
                  <a:lnTo>
                    <a:pt x="1406" y="448"/>
                  </a:lnTo>
                  <a:lnTo>
                    <a:pt x="1421" y="466"/>
                  </a:lnTo>
                  <a:lnTo>
                    <a:pt x="1425" y="480"/>
                  </a:lnTo>
                  <a:lnTo>
                    <a:pt x="1419" y="530"/>
                  </a:lnTo>
                  <a:lnTo>
                    <a:pt x="1407" y="475"/>
                  </a:lnTo>
                  <a:lnTo>
                    <a:pt x="1400" y="530"/>
                  </a:lnTo>
                  <a:lnTo>
                    <a:pt x="1431" y="587"/>
                  </a:lnTo>
                  <a:lnTo>
                    <a:pt x="1471" y="640"/>
                  </a:lnTo>
                  <a:lnTo>
                    <a:pt x="1507" y="712"/>
                  </a:lnTo>
                  <a:lnTo>
                    <a:pt x="1534" y="755"/>
                  </a:lnTo>
                  <a:lnTo>
                    <a:pt x="1566" y="797"/>
                  </a:lnTo>
                  <a:lnTo>
                    <a:pt x="1586" y="843"/>
                  </a:lnTo>
                  <a:lnTo>
                    <a:pt x="1598" y="927"/>
                  </a:lnTo>
                  <a:lnTo>
                    <a:pt x="1598" y="966"/>
                  </a:lnTo>
                  <a:lnTo>
                    <a:pt x="1598" y="1017"/>
                  </a:lnTo>
                  <a:lnTo>
                    <a:pt x="1598" y="1062"/>
                  </a:lnTo>
                  <a:lnTo>
                    <a:pt x="1582" y="1080"/>
                  </a:lnTo>
                  <a:lnTo>
                    <a:pt x="1568" y="1102"/>
                  </a:lnTo>
                  <a:lnTo>
                    <a:pt x="1568" y="1126"/>
                  </a:lnTo>
                  <a:lnTo>
                    <a:pt x="1578" y="1159"/>
                  </a:lnTo>
                  <a:lnTo>
                    <a:pt x="1567" y="1202"/>
                  </a:lnTo>
                  <a:lnTo>
                    <a:pt x="1555" y="1237"/>
                  </a:lnTo>
                  <a:lnTo>
                    <a:pt x="1535" y="1249"/>
                  </a:lnTo>
                  <a:lnTo>
                    <a:pt x="1523" y="1256"/>
                  </a:lnTo>
                  <a:lnTo>
                    <a:pt x="1532" y="1233"/>
                  </a:lnTo>
                  <a:lnTo>
                    <a:pt x="1539" y="1219"/>
                  </a:lnTo>
                  <a:lnTo>
                    <a:pt x="1546" y="1197"/>
                  </a:lnTo>
                  <a:lnTo>
                    <a:pt x="1535" y="1198"/>
                  </a:lnTo>
                  <a:lnTo>
                    <a:pt x="1502" y="1213"/>
                  </a:lnTo>
                  <a:lnTo>
                    <a:pt x="1481" y="1220"/>
                  </a:lnTo>
                  <a:lnTo>
                    <a:pt x="1467" y="1215"/>
                  </a:lnTo>
                  <a:lnTo>
                    <a:pt x="1446" y="1224"/>
                  </a:lnTo>
                  <a:lnTo>
                    <a:pt x="1435" y="1233"/>
                  </a:lnTo>
                  <a:lnTo>
                    <a:pt x="1419" y="1230"/>
                  </a:lnTo>
                  <a:lnTo>
                    <a:pt x="1402" y="1217"/>
                  </a:lnTo>
                  <a:lnTo>
                    <a:pt x="1388" y="1206"/>
                  </a:lnTo>
                  <a:lnTo>
                    <a:pt x="1395" y="1198"/>
                  </a:lnTo>
                  <a:lnTo>
                    <a:pt x="1402" y="1197"/>
                  </a:lnTo>
                  <a:lnTo>
                    <a:pt x="1435" y="1201"/>
                  </a:lnTo>
                  <a:lnTo>
                    <a:pt x="1446" y="1198"/>
                  </a:lnTo>
                  <a:lnTo>
                    <a:pt x="1442" y="1188"/>
                  </a:lnTo>
                  <a:lnTo>
                    <a:pt x="1430" y="1180"/>
                  </a:lnTo>
                  <a:lnTo>
                    <a:pt x="1406" y="1181"/>
                  </a:lnTo>
                  <a:lnTo>
                    <a:pt x="1385" y="1170"/>
                  </a:lnTo>
                  <a:lnTo>
                    <a:pt x="1373" y="1141"/>
                  </a:lnTo>
                  <a:lnTo>
                    <a:pt x="1351" y="1116"/>
                  </a:lnTo>
                  <a:lnTo>
                    <a:pt x="1344" y="1097"/>
                  </a:lnTo>
                  <a:lnTo>
                    <a:pt x="1332" y="1081"/>
                  </a:lnTo>
                  <a:lnTo>
                    <a:pt x="1299" y="1074"/>
                  </a:lnTo>
                  <a:lnTo>
                    <a:pt x="1278" y="1063"/>
                  </a:lnTo>
                  <a:lnTo>
                    <a:pt x="1256" y="1055"/>
                  </a:lnTo>
                  <a:lnTo>
                    <a:pt x="1233" y="998"/>
                  </a:lnTo>
                  <a:lnTo>
                    <a:pt x="1223" y="972"/>
                  </a:lnTo>
                  <a:lnTo>
                    <a:pt x="1209" y="958"/>
                  </a:lnTo>
                  <a:lnTo>
                    <a:pt x="1201" y="944"/>
                  </a:lnTo>
                  <a:lnTo>
                    <a:pt x="1188" y="933"/>
                  </a:lnTo>
                  <a:lnTo>
                    <a:pt x="1170" y="923"/>
                  </a:lnTo>
                  <a:lnTo>
                    <a:pt x="1173" y="900"/>
                  </a:lnTo>
                  <a:lnTo>
                    <a:pt x="1176" y="883"/>
                  </a:lnTo>
                  <a:lnTo>
                    <a:pt x="1162" y="855"/>
                  </a:lnTo>
                  <a:lnTo>
                    <a:pt x="1147" y="861"/>
                  </a:lnTo>
                  <a:lnTo>
                    <a:pt x="1145" y="869"/>
                  </a:lnTo>
                  <a:lnTo>
                    <a:pt x="1148" y="898"/>
                  </a:lnTo>
                  <a:lnTo>
                    <a:pt x="1137" y="898"/>
                  </a:lnTo>
                  <a:lnTo>
                    <a:pt x="1123" y="891"/>
                  </a:lnTo>
                  <a:lnTo>
                    <a:pt x="1109" y="869"/>
                  </a:lnTo>
                  <a:lnTo>
                    <a:pt x="1080" y="829"/>
                  </a:lnTo>
                  <a:lnTo>
                    <a:pt x="1063" y="812"/>
                  </a:lnTo>
                  <a:lnTo>
                    <a:pt x="1062" y="804"/>
                  </a:lnTo>
                  <a:lnTo>
                    <a:pt x="1065" y="791"/>
                  </a:lnTo>
                  <a:lnTo>
                    <a:pt x="1051" y="775"/>
                  </a:lnTo>
                  <a:lnTo>
                    <a:pt x="1037" y="764"/>
                  </a:lnTo>
                  <a:lnTo>
                    <a:pt x="1051" y="733"/>
                  </a:lnTo>
                  <a:lnTo>
                    <a:pt x="1063" y="716"/>
                  </a:lnTo>
                  <a:lnTo>
                    <a:pt x="1070" y="701"/>
                  </a:lnTo>
                  <a:lnTo>
                    <a:pt x="1074" y="683"/>
                  </a:lnTo>
                  <a:lnTo>
                    <a:pt x="1065" y="668"/>
                  </a:lnTo>
                  <a:lnTo>
                    <a:pt x="1059" y="690"/>
                  </a:lnTo>
                  <a:lnTo>
                    <a:pt x="1045" y="683"/>
                  </a:lnTo>
                  <a:lnTo>
                    <a:pt x="1045" y="669"/>
                  </a:lnTo>
                  <a:lnTo>
                    <a:pt x="1031" y="651"/>
                  </a:lnTo>
                  <a:lnTo>
                    <a:pt x="1026" y="654"/>
                  </a:lnTo>
                  <a:lnTo>
                    <a:pt x="1026" y="658"/>
                  </a:lnTo>
                  <a:lnTo>
                    <a:pt x="1033" y="668"/>
                  </a:lnTo>
                  <a:lnTo>
                    <a:pt x="1038" y="686"/>
                  </a:lnTo>
                  <a:lnTo>
                    <a:pt x="1040" y="702"/>
                  </a:lnTo>
                  <a:lnTo>
                    <a:pt x="1040" y="709"/>
                  </a:lnTo>
                  <a:lnTo>
                    <a:pt x="1030" y="719"/>
                  </a:lnTo>
                  <a:lnTo>
                    <a:pt x="1017" y="711"/>
                  </a:lnTo>
                  <a:lnTo>
                    <a:pt x="1012" y="701"/>
                  </a:lnTo>
                  <a:lnTo>
                    <a:pt x="991" y="676"/>
                  </a:lnTo>
                  <a:lnTo>
                    <a:pt x="984" y="659"/>
                  </a:lnTo>
                  <a:lnTo>
                    <a:pt x="984" y="636"/>
                  </a:lnTo>
                  <a:lnTo>
                    <a:pt x="984" y="605"/>
                  </a:lnTo>
                  <a:lnTo>
                    <a:pt x="995" y="584"/>
                  </a:lnTo>
                  <a:lnTo>
                    <a:pt x="1005" y="540"/>
                  </a:lnTo>
                  <a:lnTo>
                    <a:pt x="1006" y="514"/>
                  </a:lnTo>
                  <a:lnTo>
                    <a:pt x="998" y="475"/>
                  </a:lnTo>
                  <a:lnTo>
                    <a:pt x="984" y="439"/>
                  </a:lnTo>
                  <a:lnTo>
                    <a:pt x="973" y="422"/>
                  </a:lnTo>
                  <a:lnTo>
                    <a:pt x="952" y="400"/>
                  </a:lnTo>
                  <a:lnTo>
                    <a:pt x="923" y="392"/>
                  </a:lnTo>
                  <a:lnTo>
                    <a:pt x="909" y="393"/>
                  </a:lnTo>
                  <a:lnTo>
                    <a:pt x="895" y="371"/>
                  </a:lnTo>
                  <a:lnTo>
                    <a:pt x="879" y="361"/>
                  </a:lnTo>
                  <a:lnTo>
                    <a:pt x="858" y="340"/>
                  </a:lnTo>
                  <a:lnTo>
                    <a:pt x="834" y="329"/>
                  </a:lnTo>
                  <a:lnTo>
                    <a:pt x="826" y="308"/>
                  </a:lnTo>
                  <a:lnTo>
                    <a:pt x="812" y="294"/>
                  </a:lnTo>
                  <a:lnTo>
                    <a:pt x="783" y="265"/>
                  </a:lnTo>
                  <a:lnTo>
                    <a:pt x="759" y="244"/>
                  </a:lnTo>
                  <a:lnTo>
                    <a:pt x="734" y="232"/>
                  </a:lnTo>
                  <a:lnTo>
                    <a:pt x="714" y="215"/>
                  </a:lnTo>
                  <a:lnTo>
                    <a:pt x="700" y="208"/>
                  </a:lnTo>
                  <a:lnTo>
                    <a:pt x="668" y="208"/>
                  </a:lnTo>
                  <a:lnTo>
                    <a:pt x="643" y="219"/>
                  </a:lnTo>
                  <a:lnTo>
                    <a:pt x="634" y="232"/>
                  </a:lnTo>
                  <a:lnTo>
                    <a:pt x="641" y="253"/>
                  </a:lnTo>
                  <a:lnTo>
                    <a:pt x="634" y="262"/>
                  </a:lnTo>
                  <a:lnTo>
                    <a:pt x="622" y="258"/>
                  </a:lnTo>
                  <a:lnTo>
                    <a:pt x="615" y="251"/>
                  </a:lnTo>
                  <a:lnTo>
                    <a:pt x="585" y="272"/>
                  </a:lnTo>
                  <a:lnTo>
                    <a:pt x="551" y="300"/>
                  </a:lnTo>
                  <a:lnTo>
                    <a:pt x="510" y="311"/>
                  </a:lnTo>
                  <a:lnTo>
                    <a:pt x="457" y="325"/>
                  </a:lnTo>
                  <a:lnTo>
                    <a:pt x="450" y="294"/>
                  </a:lnTo>
                  <a:lnTo>
                    <a:pt x="437" y="278"/>
                  </a:lnTo>
                  <a:lnTo>
                    <a:pt x="421" y="268"/>
                  </a:lnTo>
                  <a:lnTo>
                    <a:pt x="394" y="256"/>
                  </a:lnTo>
                  <a:lnTo>
                    <a:pt x="414" y="246"/>
                  </a:lnTo>
                  <a:lnTo>
                    <a:pt x="417" y="239"/>
                  </a:lnTo>
                  <a:lnTo>
                    <a:pt x="382" y="233"/>
                  </a:lnTo>
                  <a:lnTo>
                    <a:pt x="382" y="219"/>
                  </a:lnTo>
                  <a:lnTo>
                    <a:pt x="389" y="214"/>
                  </a:lnTo>
                  <a:lnTo>
                    <a:pt x="401" y="204"/>
                  </a:lnTo>
                  <a:lnTo>
                    <a:pt x="399" y="197"/>
                  </a:lnTo>
                  <a:lnTo>
                    <a:pt x="390" y="197"/>
                  </a:lnTo>
                  <a:lnTo>
                    <a:pt x="382" y="200"/>
                  </a:lnTo>
                  <a:lnTo>
                    <a:pt x="382" y="207"/>
                  </a:lnTo>
                  <a:lnTo>
                    <a:pt x="376" y="208"/>
                  </a:lnTo>
                  <a:lnTo>
                    <a:pt x="367" y="203"/>
                  </a:lnTo>
                  <a:lnTo>
                    <a:pt x="340" y="203"/>
                  </a:lnTo>
                  <a:lnTo>
                    <a:pt x="349" y="214"/>
                  </a:lnTo>
                  <a:lnTo>
                    <a:pt x="354" y="219"/>
                  </a:lnTo>
                  <a:lnTo>
                    <a:pt x="364" y="236"/>
                  </a:lnTo>
                  <a:lnTo>
                    <a:pt x="353" y="239"/>
                  </a:lnTo>
                  <a:lnTo>
                    <a:pt x="336" y="228"/>
                  </a:lnTo>
                  <a:lnTo>
                    <a:pt x="313" y="211"/>
                  </a:lnTo>
                  <a:lnTo>
                    <a:pt x="290" y="207"/>
                  </a:lnTo>
                  <a:lnTo>
                    <a:pt x="238" y="203"/>
                  </a:lnTo>
                  <a:lnTo>
                    <a:pt x="224" y="197"/>
                  </a:lnTo>
                  <a:lnTo>
                    <a:pt x="210" y="186"/>
                  </a:lnTo>
                  <a:lnTo>
                    <a:pt x="193" y="183"/>
                  </a:lnTo>
                  <a:lnTo>
                    <a:pt x="140" y="194"/>
                  </a:lnTo>
                  <a:lnTo>
                    <a:pt x="102" y="194"/>
                  </a:lnTo>
                  <a:lnTo>
                    <a:pt x="74" y="210"/>
                  </a:lnTo>
                  <a:lnTo>
                    <a:pt x="56" y="218"/>
                  </a:lnTo>
                  <a:lnTo>
                    <a:pt x="38" y="175"/>
                  </a:lnTo>
                  <a:lnTo>
                    <a:pt x="29" y="153"/>
                  </a:lnTo>
                  <a:lnTo>
                    <a:pt x="10" y="125"/>
                  </a:lnTo>
                  <a:lnTo>
                    <a:pt x="0" y="114"/>
                  </a:lnTo>
                  <a:lnTo>
                    <a:pt x="0" y="97"/>
                  </a:lnTo>
                  <a:lnTo>
                    <a:pt x="13" y="92"/>
                  </a:lnTo>
                  <a:lnTo>
                    <a:pt x="49" y="81"/>
                  </a:lnTo>
                  <a:lnTo>
                    <a:pt x="99" y="72"/>
                  </a:lnTo>
                  <a:lnTo>
                    <a:pt x="505" y="35"/>
                  </a:lnTo>
                  <a:lnTo>
                    <a:pt x="533" y="95"/>
                  </a:lnTo>
                  <a:lnTo>
                    <a:pt x="1036" y="64"/>
                  </a:lnTo>
                  <a:lnTo>
                    <a:pt x="1042" y="108"/>
                  </a:lnTo>
                  <a:lnTo>
                    <a:pt x="1077" y="10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1" name="Freeform 34">
              <a:extLst>
                <a:ext uri="{FF2B5EF4-FFF2-40B4-BE49-F238E27FC236}">
                  <a16:creationId xmlns="" xmlns:a16="http://schemas.microsoft.com/office/drawing/2014/main" id="{7077CEC5-0403-40D9-8DA7-D0EC355D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5905" y="4553479"/>
              <a:ext cx="743263" cy="627656"/>
            </a:xfrm>
            <a:custGeom>
              <a:avLst/>
              <a:gdLst/>
              <a:ahLst/>
              <a:cxnLst>
                <a:cxn ang="0">
                  <a:pos x="969" y="808"/>
                </a:cxn>
                <a:cxn ang="0">
                  <a:pos x="940" y="802"/>
                </a:cxn>
                <a:cxn ang="0">
                  <a:pos x="880" y="765"/>
                </a:cxn>
                <a:cxn ang="0">
                  <a:pos x="836" y="734"/>
                </a:cxn>
                <a:cxn ang="0">
                  <a:pos x="854" y="713"/>
                </a:cxn>
                <a:cxn ang="0">
                  <a:pos x="915" y="705"/>
                </a:cxn>
                <a:cxn ang="0">
                  <a:pos x="891" y="647"/>
                </a:cxn>
                <a:cxn ang="0">
                  <a:pos x="810" y="670"/>
                </a:cxn>
                <a:cxn ang="0">
                  <a:pos x="814" y="654"/>
                </a:cxn>
                <a:cxn ang="0">
                  <a:pos x="851" y="623"/>
                </a:cxn>
                <a:cxn ang="0">
                  <a:pos x="825" y="544"/>
                </a:cxn>
                <a:cxn ang="0">
                  <a:pos x="464" y="450"/>
                </a:cxn>
                <a:cxn ang="0">
                  <a:pos x="464" y="402"/>
                </a:cxn>
                <a:cxn ang="0">
                  <a:pos x="476" y="347"/>
                </a:cxn>
                <a:cxn ang="0">
                  <a:pos x="495" y="319"/>
                </a:cxn>
                <a:cxn ang="0">
                  <a:pos x="533" y="233"/>
                </a:cxn>
                <a:cxn ang="0">
                  <a:pos x="547" y="198"/>
                </a:cxn>
                <a:cxn ang="0">
                  <a:pos x="563" y="128"/>
                </a:cxn>
                <a:cxn ang="0">
                  <a:pos x="535" y="76"/>
                </a:cxn>
                <a:cxn ang="0">
                  <a:pos x="519" y="49"/>
                </a:cxn>
                <a:cxn ang="0">
                  <a:pos x="533" y="11"/>
                </a:cxn>
                <a:cxn ang="0">
                  <a:pos x="0" y="255"/>
                </a:cxn>
                <a:cxn ang="0">
                  <a:pos x="59" y="351"/>
                </a:cxn>
                <a:cxn ang="0">
                  <a:pos x="74" y="409"/>
                </a:cxn>
                <a:cxn ang="0">
                  <a:pos x="74" y="518"/>
                </a:cxn>
                <a:cxn ang="0">
                  <a:pos x="50" y="600"/>
                </a:cxn>
                <a:cxn ang="0">
                  <a:pos x="50" y="718"/>
                </a:cxn>
                <a:cxn ang="0">
                  <a:pos x="80" y="744"/>
                </a:cxn>
                <a:cxn ang="0">
                  <a:pos x="136" y="737"/>
                </a:cxn>
                <a:cxn ang="0">
                  <a:pos x="243" y="765"/>
                </a:cxn>
                <a:cxn ang="0">
                  <a:pos x="399" y="780"/>
                </a:cxn>
                <a:cxn ang="0">
                  <a:pos x="428" y="759"/>
                </a:cxn>
                <a:cxn ang="0">
                  <a:pos x="382" y="749"/>
                </a:cxn>
                <a:cxn ang="0">
                  <a:pos x="422" y="727"/>
                </a:cxn>
                <a:cxn ang="0">
                  <a:pos x="532" y="780"/>
                </a:cxn>
                <a:cxn ang="0">
                  <a:pos x="539" y="824"/>
                </a:cxn>
                <a:cxn ang="0">
                  <a:pos x="610" y="854"/>
                </a:cxn>
                <a:cxn ang="0">
                  <a:pos x="665" y="847"/>
                </a:cxn>
                <a:cxn ang="0">
                  <a:pos x="726" y="822"/>
                </a:cxn>
                <a:cxn ang="0">
                  <a:pos x="779" y="840"/>
                </a:cxn>
                <a:cxn ang="0">
                  <a:pos x="779" y="774"/>
                </a:cxn>
                <a:cxn ang="0">
                  <a:pos x="828" y="806"/>
                </a:cxn>
                <a:cxn ang="0">
                  <a:pos x="923" y="847"/>
                </a:cxn>
                <a:cxn ang="0">
                  <a:pos x="930" y="887"/>
                </a:cxn>
                <a:cxn ang="0">
                  <a:pos x="962" y="867"/>
                </a:cxn>
                <a:cxn ang="0">
                  <a:pos x="994" y="847"/>
                </a:cxn>
              </a:cxnLst>
              <a:rect l="0" t="0" r="r" b="b"/>
              <a:pathLst>
                <a:path w="1002" h="887">
                  <a:moveTo>
                    <a:pt x="991" y="820"/>
                  </a:moveTo>
                  <a:lnTo>
                    <a:pt x="983" y="812"/>
                  </a:lnTo>
                  <a:lnTo>
                    <a:pt x="969" y="808"/>
                  </a:lnTo>
                  <a:lnTo>
                    <a:pt x="961" y="808"/>
                  </a:lnTo>
                  <a:lnTo>
                    <a:pt x="950" y="808"/>
                  </a:lnTo>
                  <a:lnTo>
                    <a:pt x="940" y="802"/>
                  </a:lnTo>
                  <a:lnTo>
                    <a:pt x="915" y="788"/>
                  </a:lnTo>
                  <a:lnTo>
                    <a:pt x="903" y="781"/>
                  </a:lnTo>
                  <a:lnTo>
                    <a:pt x="880" y="765"/>
                  </a:lnTo>
                  <a:lnTo>
                    <a:pt x="866" y="755"/>
                  </a:lnTo>
                  <a:lnTo>
                    <a:pt x="853" y="747"/>
                  </a:lnTo>
                  <a:lnTo>
                    <a:pt x="836" y="734"/>
                  </a:lnTo>
                  <a:lnTo>
                    <a:pt x="828" y="727"/>
                  </a:lnTo>
                  <a:lnTo>
                    <a:pt x="840" y="719"/>
                  </a:lnTo>
                  <a:lnTo>
                    <a:pt x="854" y="713"/>
                  </a:lnTo>
                  <a:lnTo>
                    <a:pt x="880" y="713"/>
                  </a:lnTo>
                  <a:lnTo>
                    <a:pt x="887" y="705"/>
                  </a:lnTo>
                  <a:lnTo>
                    <a:pt x="915" y="705"/>
                  </a:lnTo>
                  <a:lnTo>
                    <a:pt x="922" y="695"/>
                  </a:lnTo>
                  <a:lnTo>
                    <a:pt x="905" y="665"/>
                  </a:lnTo>
                  <a:lnTo>
                    <a:pt x="891" y="647"/>
                  </a:lnTo>
                  <a:lnTo>
                    <a:pt x="884" y="647"/>
                  </a:lnTo>
                  <a:lnTo>
                    <a:pt x="830" y="668"/>
                  </a:lnTo>
                  <a:lnTo>
                    <a:pt x="810" y="670"/>
                  </a:lnTo>
                  <a:lnTo>
                    <a:pt x="796" y="672"/>
                  </a:lnTo>
                  <a:lnTo>
                    <a:pt x="797" y="663"/>
                  </a:lnTo>
                  <a:lnTo>
                    <a:pt x="814" y="654"/>
                  </a:lnTo>
                  <a:lnTo>
                    <a:pt x="832" y="647"/>
                  </a:lnTo>
                  <a:lnTo>
                    <a:pt x="848" y="636"/>
                  </a:lnTo>
                  <a:lnTo>
                    <a:pt x="851" y="623"/>
                  </a:lnTo>
                  <a:lnTo>
                    <a:pt x="851" y="605"/>
                  </a:lnTo>
                  <a:lnTo>
                    <a:pt x="841" y="563"/>
                  </a:lnTo>
                  <a:lnTo>
                    <a:pt x="825" y="544"/>
                  </a:lnTo>
                  <a:lnTo>
                    <a:pt x="811" y="520"/>
                  </a:lnTo>
                  <a:lnTo>
                    <a:pt x="816" y="436"/>
                  </a:lnTo>
                  <a:lnTo>
                    <a:pt x="464" y="450"/>
                  </a:lnTo>
                  <a:lnTo>
                    <a:pt x="457" y="429"/>
                  </a:lnTo>
                  <a:lnTo>
                    <a:pt x="458" y="412"/>
                  </a:lnTo>
                  <a:lnTo>
                    <a:pt x="464" y="402"/>
                  </a:lnTo>
                  <a:lnTo>
                    <a:pt x="476" y="387"/>
                  </a:lnTo>
                  <a:lnTo>
                    <a:pt x="476" y="361"/>
                  </a:lnTo>
                  <a:lnTo>
                    <a:pt x="476" y="347"/>
                  </a:lnTo>
                  <a:lnTo>
                    <a:pt x="481" y="336"/>
                  </a:lnTo>
                  <a:lnTo>
                    <a:pt x="489" y="326"/>
                  </a:lnTo>
                  <a:lnTo>
                    <a:pt x="495" y="319"/>
                  </a:lnTo>
                  <a:lnTo>
                    <a:pt x="497" y="278"/>
                  </a:lnTo>
                  <a:lnTo>
                    <a:pt x="510" y="269"/>
                  </a:lnTo>
                  <a:lnTo>
                    <a:pt x="533" y="233"/>
                  </a:lnTo>
                  <a:lnTo>
                    <a:pt x="539" y="222"/>
                  </a:lnTo>
                  <a:lnTo>
                    <a:pt x="535" y="198"/>
                  </a:lnTo>
                  <a:lnTo>
                    <a:pt x="547" y="198"/>
                  </a:lnTo>
                  <a:lnTo>
                    <a:pt x="563" y="185"/>
                  </a:lnTo>
                  <a:lnTo>
                    <a:pt x="567" y="147"/>
                  </a:lnTo>
                  <a:lnTo>
                    <a:pt x="563" y="128"/>
                  </a:lnTo>
                  <a:lnTo>
                    <a:pt x="540" y="115"/>
                  </a:lnTo>
                  <a:lnTo>
                    <a:pt x="540" y="104"/>
                  </a:lnTo>
                  <a:lnTo>
                    <a:pt x="535" y="76"/>
                  </a:lnTo>
                  <a:lnTo>
                    <a:pt x="539" y="68"/>
                  </a:lnTo>
                  <a:lnTo>
                    <a:pt x="533" y="61"/>
                  </a:lnTo>
                  <a:lnTo>
                    <a:pt x="519" y="49"/>
                  </a:lnTo>
                  <a:lnTo>
                    <a:pt x="535" y="39"/>
                  </a:lnTo>
                  <a:lnTo>
                    <a:pt x="539" y="26"/>
                  </a:lnTo>
                  <a:lnTo>
                    <a:pt x="533" y="11"/>
                  </a:lnTo>
                  <a:lnTo>
                    <a:pt x="519" y="0"/>
                  </a:lnTo>
                  <a:lnTo>
                    <a:pt x="0" y="14"/>
                  </a:lnTo>
                  <a:lnTo>
                    <a:pt x="0" y="255"/>
                  </a:lnTo>
                  <a:lnTo>
                    <a:pt x="37" y="291"/>
                  </a:lnTo>
                  <a:lnTo>
                    <a:pt x="37" y="301"/>
                  </a:lnTo>
                  <a:lnTo>
                    <a:pt x="59" y="351"/>
                  </a:lnTo>
                  <a:lnTo>
                    <a:pt x="68" y="364"/>
                  </a:lnTo>
                  <a:lnTo>
                    <a:pt x="68" y="396"/>
                  </a:lnTo>
                  <a:lnTo>
                    <a:pt x="74" y="409"/>
                  </a:lnTo>
                  <a:lnTo>
                    <a:pt x="82" y="455"/>
                  </a:lnTo>
                  <a:lnTo>
                    <a:pt x="89" y="487"/>
                  </a:lnTo>
                  <a:lnTo>
                    <a:pt x="74" y="518"/>
                  </a:lnTo>
                  <a:lnTo>
                    <a:pt x="56" y="558"/>
                  </a:lnTo>
                  <a:lnTo>
                    <a:pt x="55" y="576"/>
                  </a:lnTo>
                  <a:lnTo>
                    <a:pt x="50" y="600"/>
                  </a:lnTo>
                  <a:lnTo>
                    <a:pt x="64" y="644"/>
                  </a:lnTo>
                  <a:lnTo>
                    <a:pt x="66" y="661"/>
                  </a:lnTo>
                  <a:lnTo>
                    <a:pt x="50" y="718"/>
                  </a:lnTo>
                  <a:lnTo>
                    <a:pt x="35" y="744"/>
                  </a:lnTo>
                  <a:lnTo>
                    <a:pt x="55" y="744"/>
                  </a:lnTo>
                  <a:lnTo>
                    <a:pt x="80" y="744"/>
                  </a:lnTo>
                  <a:lnTo>
                    <a:pt x="99" y="737"/>
                  </a:lnTo>
                  <a:lnTo>
                    <a:pt x="116" y="737"/>
                  </a:lnTo>
                  <a:lnTo>
                    <a:pt x="136" y="737"/>
                  </a:lnTo>
                  <a:lnTo>
                    <a:pt x="188" y="744"/>
                  </a:lnTo>
                  <a:lnTo>
                    <a:pt x="216" y="751"/>
                  </a:lnTo>
                  <a:lnTo>
                    <a:pt x="243" y="765"/>
                  </a:lnTo>
                  <a:lnTo>
                    <a:pt x="282" y="780"/>
                  </a:lnTo>
                  <a:lnTo>
                    <a:pt x="349" y="780"/>
                  </a:lnTo>
                  <a:lnTo>
                    <a:pt x="399" y="780"/>
                  </a:lnTo>
                  <a:lnTo>
                    <a:pt x="433" y="780"/>
                  </a:lnTo>
                  <a:lnTo>
                    <a:pt x="440" y="772"/>
                  </a:lnTo>
                  <a:lnTo>
                    <a:pt x="428" y="759"/>
                  </a:lnTo>
                  <a:lnTo>
                    <a:pt x="403" y="759"/>
                  </a:lnTo>
                  <a:lnTo>
                    <a:pt x="393" y="759"/>
                  </a:lnTo>
                  <a:lnTo>
                    <a:pt x="382" y="749"/>
                  </a:lnTo>
                  <a:lnTo>
                    <a:pt x="386" y="737"/>
                  </a:lnTo>
                  <a:lnTo>
                    <a:pt x="399" y="727"/>
                  </a:lnTo>
                  <a:lnTo>
                    <a:pt x="422" y="727"/>
                  </a:lnTo>
                  <a:lnTo>
                    <a:pt x="461" y="741"/>
                  </a:lnTo>
                  <a:lnTo>
                    <a:pt x="499" y="772"/>
                  </a:lnTo>
                  <a:lnTo>
                    <a:pt x="532" y="780"/>
                  </a:lnTo>
                  <a:lnTo>
                    <a:pt x="557" y="769"/>
                  </a:lnTo>
                  <a:lnTo>
                    <a:pt x="550" y="791"/>
                  </a:lnTo>
                  <a:lnTo>
                    <a:pt x="539" y="824"/>
                  </a:lnTo>
                  <a:lnTo>
                    <a:pt x="550" y="836"/>
                  </a:lnTo>
                  <a:lnTo>
                    <a:pt x="581" y="854"/>
                  </a:lnTo>
                  <a:lnTo>
                    <a:pt x="610" y="854"/>
                  </a:lnTo>
                  <a:lnTo>
                    <a:pt x="632" y="867"/>
                  </a:lnTo>
                  <a:lnTo>
                    <a:pt x="653" y="867"/>
                  </a:lnTo>
                  <a:lnTo>
                    <a:pt x="665" y="847"/>
                  </a:lnTo>
                  <a:lnTo>
                    <a:pt x="686" y="822"/>
                  </a:lnTo>
                  <a:lnTo>
                    <a:pt x="703" y="816"/>
                  </a:lnTo>
                  <a:lnTo>
                    <a:pt x="726" y="822"/>
                  </a:lnTo>
                  <a:lnTo>
                    <a:pt x="747" y="852"/>
                  </a:lnTo>
                  <a:lnTo>
                    <a:pt x="771" y="852"/>
                  </a:lnTo>
                  <a:lnTo>
                    <a:pt x="779" y="840"/>
                  </a:lnTo>
                  <a:lnTo>
                    <a:pt x="769" y="798"/>
                  </a:lnTo>
                  <a:lnTo>
                    <a:pt x="769" y="783"/>
                  </a:lnTo>
                  <a:lnTo>
                    <a:pt x="779" y="774"/>
                  </a:lnTo>
                  <a:lnTo>
                    <a:pt x="804" y="774"/>
                  </a:lnTo>
                  <a:lnTo>
                    <a:pt x="828" y="783"/>
                  </a:lnTo>
                  <a:lnTo>
                    <a:pt x="828" y="806"/>
                  </a:lnTo>
                  <a:lnTo>
                    <a:pt x="865" y="811"/>
                  </a:lnTo>
                  <a:lnTo>
                    <a:pt x="903" y="827"/>
                  </a:lnTo>
                  <a:lnTo>
                    <a:pt x="923" y="847"/>
                  </a:lnTo>
                  <a:lnTo>
                    <a:pt x="915" y="859"/>
                  </a:lnTo>
                  <a:lnTo>
                    <a:pt x="911" y="887"/>
                  </a:lnTo>
                  <a:lnTo>
                    <a:pt x="930" y="887"/>
                  </a:lnTo>
                  <a:lnTo>
                    <a:pt x="937" y="866"/>
                  </a:lnTo>
                  <a:lnTo>
                    <a:pt x="951" y="855"/>
                  </a:lnTo>
                  <a:lnTo>
                    <a:pt x="962" y="867"/>
                  </a:lnTo>
                  <a:lnTo>
                    <a:pt x="971" y="874"/>
                  </a:lnTo>
                  <a:lnTo>
                    <a:pt x="980" y="860"/>
                  </a:lnTo>
                  <a:lnTo>
                    <a:pt x="994" y="847"/>
                  </a:lnTo>
                  <a:lnTo>
                    <a:pt x="1002" y="837"/>
                  </a:lnTo>
                  <a:lnTo>
                    <a:pt x="991" y="82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2" name="Freeform 35">
              <a:extLst>
                <a:ext uri="{FF2B5EF4-FFF2-40B4-BE49-F238E27FC236}">
                  <a16:creationId xmlns="" xmlns:a16="http://schemas.microsoft.com/office/drawing/2014/main" id="{E0A8A728-AA7A-4668-99FC-A8F1F821E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893" y="3989650"/>
              <a:ext cx="663151" cy="572337"/>
            </a:xfrm>
            <a:custGeom>
              <a:avLst/>
              <a:gdLst/>
              <a:ahLst/>
              <a:cxnLst>
                <a:cxn ang="0">
                  <a:pos x="34" y="678"/>
                </a:cxn>
                <a:cxn ang="0">
                  <a:pos x="19" y="665"/>
                </a:cxn>
                <a:cxn ang="0">
                  <a:pos x="37" y="679"/>
                </a:cxn>
                <a:cxn ang="0">
                  <a:pos x="51" y="685"/>
                </a:cxn>
                <a:cxn ang="0">
                  <a:pos x="64" y="676"/>
                </a:cxn>
                <a:cxn ang="0">
                  <a:pos x="120" y="682"/>
                </a:cxn>
                <a:cxn ang="0">
                  <a:pos x="120" y="807"/>
                </a:cxn>
                <a:cxn ang="0">
                  <a:pos x="639" y="793"/>
                </a:cxn>
                <a:cxn ang="0">
                  <a:pos x="641" y="794"/>
                </a:cxn>
                <a:cxn ang="0">
                  <a:pos x="653" y="765"/>
                </a:cxn>
                <a:cxn ang="0">
                  <a:pos x="658" y="749"/>
                </a:cxn>
                <a:cxn ang="0">
                  <a:pos x="649" y="733"/>
                </a:cxn>
                <a:cxn ang="0">
                  <a:pos x="651" y="701"/>
                </a:cxn>
                <a:cxn ang="0">
                  <a:pos x="653" y="687"/>
                </a:cxn>
                <a:cxn ang="0">
                  <a:pos x="644" y="672"/>
                </a:cxn>
                <a:cxn ang="0">
                  <a:pos x="635" y="667"/>
                </a:cxn>
                <a:cxn ang="0">
                  <a:pos x="635" y="653"/>
                </a:cxn>
                <a:cxn ang="0">
                  <a:pos x="642" y="646"/>
                </a:cxn>
                <a:cxn ang="0">
                  <a:pos x="639" y="638"/>
                </a:cxn>
                <a:cxn ang="0">
                  <a:pos x="645" y="619"/>
                </a:cxn>
                <a:cxn ang="0">
                  <a:pos x="663" y="603"/>
                </a:cxn>
                <a:cxn ang="0">
                  <a:pos x="669" y="603"/>
                </a:cxn>
                <a:cxn ang="0">
                  <a:pos x="667" y="586"/>
                </a:cxn>
                <a:cxn ang="0">
                  <a:pos x="673" y="565"/>
                </a:cxn>
                <a:cxn ang="0">
                  <a:pos x="683" y="551"/>
                </a:cxn>
                <a:cxn ang="0">
                  <a:pos x="677" y="546"/>
                </a:cxn>
                <a:cxn ang="0">
                  <a:pos x="680" y="522"/>
                </a:cxn>
                <a:cxn ang="0">
                  <a:pos x="699" y="506"/>
                </a:cxn>
                <a:cxn ang="0">
                  <a:pos x="727" y="472"/>
                </a:cxn>
                <a:cxn ang="0">
                  <a:pos x="742" y="449"/>
                </a:cxn>
                <a:cxn ang="0">
                  <a:pos x="739" y="427"/>
                </a:cxn>
                <a:cxn ang="0">
                  <a:pos x="749" y="396"/>
                </a:cxn>
                <a:cxn ang="0">
                  <a:pos x="760" y="396"/>
                </a:cxn>
                <a:cxn ang="0">
                  <a:pos x="767" y="386"/>
                </a:cxn>
                <a:cxn ang="0">
                  <a:pos x="773" y="370"/>
                </a:cxn>
                <a:cxn ang="0">
                  <a:pos x="789" y="359"/>
                </a:cxn>
                <a:cxn ang="0">
                  <a:pos x="803" y="346"/>
                </a:cxn>
                <a:cxn ang="0">
                  <a:pos x="800" y="331"/>
                </a:cxn>
                <a:cxn ang="0">
                  <a:pos x="809" y="320"/>
                </a:cxn>
                <a:cxn ang="0">
                  <a:pos x="823" y="296"/>
                </a:cxn>
                <a:cxn ang="0">
                  <a:pos x="821" y="263"/>
                </a:cxn>
                <a:cxn ang="0">
                  <a:pos x="823" y="236"/>
                </a:cxn>
                <a:cxn ang="0">
                  <a:pos x="838" y="214"/>
                </a:cxn>
                <a:cxn ang="0">
                  <a:pos x="857" y="200"/>
                </a:cxn>
                <a:cxn ang="0">
                  <a:pos x="859" y="193"/>
                </a:cxn>
                <a:cxn ang="0">
                  <a:pos x="862" y="182"/>
                </a:cxn>
                <a:cxn ang="0">
                  <a:pos x="863" y="159"/>
                </a:cxn>
                <a:cxn ang="0">
                  <a:pos x="874" y="155"/>
                </a:cxn>
                <a:cxn ang="0">
                  <a:pos x="887" y="139"/>
                </a:cxn>
                <a:cxn ang="0">
                  <a:pos x="891" y="132"/>
                </a:cxn>
                <a:cxn ang="0">
                  <a:pos x="895" y="123"/>
                </a:cxn>
                <a:cxn ang="0">
                  <a:pos x="895" y="103"/>
                </a:cxn>
                <a:cxn ang="0">
                  <a:pos x="759" y="113"/>
                </a:cxn>
                <a:cxn ang="0">
                  <a:pos x="812" y="32"/>
                </a:cxn>
                <a:cxn ang="0">
                  <a:pos x="806" y="0"/>
                </a:cxn>
                <a:cxn ang="0">
                  <a:pos x="0" y="20"/>
                </a:cxn>
                <a:cxn ang="0">
                  <a:pos x="39" y="257"/>
                </a:cxn>
                <a:cxn ang="0">
                  <a:pos x="34" y="678"/>
                </a:cxn>
              </a:cxnLst>
              <a:rect l="0" t="0" r="r" b="b"/>
              <a:pathLst>
                <a:path w="895" h="807">
                  <a:moveTo>
                    <a:pt x="34" y="678"/>
                  </a:moveTo>
                  <a:lnTo>
                    <a:pt x="19" y="665"/>
                  </a:lnTo>
                  <a:lnTo>
                    <a:pt x="37" y="679"/>
                  </a:lnTo>
                  <a:lnTo>
                    <a:pt x="51" y="685"/>
                  </a:lnTo>
                  <a:lnTo>
                    <a:pt x="64" y="676"/>
                  </a:lnTo>
                  <a:lnTo>
                    <a:pt x="120" y="682"/>
                  </a:lnTo>
                  <a:lnTo>
                    <a:pt x="120" y="807"/>
                  </a:lnTo>
                  <a:lnTo>
                    <a:pt x="639" y="793"/>
                  </a:lnTo>
                  <a:lnTo>
                    <a:pt x="641" y="794"/>
                  </a:lnTo>
                  <a:lnTo>
                    <a:pt x="653" y="765"/>
                  </a:lnTo>
                  <a:lnTo>
                    <a:pt x="658" y="749"/>
                  </a:lnTo>
                  <a:lnTo>
                    <a:pt x="649" y="733"/>
                  </a:lnTo>
                  <a:lnTo>
                    <a:pt x="651" y="701"/>
                  </a:lnTo>
                  <a:lnTo>
                    <a:pt x="653" y="687"/>
                  </a:lnTo>
                  <a:lnTo>
                    <a:pt x="644" y="672"/>
                  </a:lnTo>
                  <a:lnTo>
                    <a:pt x="635" y="667"/>
                  </a:lnTo>
                  <a:lnTo>
                    <a:pt x="635" y="653"/>
                  </a:lnTo>
                  <a:lnTo>
                    <a:pt x="642" y="646"/>
                  </a:lnTo>
                  <a:lnTo>
                    <a:pt x="639" y="638"/>
                  </a:lnTo>
                  <a:lnTo>
                    <a:pt x="645" y="619"/>
                  </a:lnTo>
                  <a:lnTo>
                    <a:pt x="663" y="603"/>
                  </a:lnTo>
                  <a:lnTo>
                    <a:pt x="669" y="603"/>
                  </a:lnTo>
                  <a:lnTo>
                    <a:pt x="667" y="586"/>
                  </a:lnTo>
                  <a:lnTo>
                    <a:pt x="673" y="565"/>
                  </a:lnTo>
                  <a:lnTo>
                    <a:pt x="683" y="551"/>
                  </a:lnTo>
                  <a:lnTo>
                    <a:pt x="677" y="546"/>
                  </a:lnTo>
                  <a:lnTo>
                    <a:pt x="680" y="522"/>
                  </a:lnTo>
                  <a:lnTo>
                    <a:pt x="699" y="506"/>
                  </a:lnTo>
                  <a:lnTo>
                    <a:pt x="727" y="472"/>
                  </a:lnTo>
                  <a:lnTo>
                    <a:pt x="742" y="449"/>
                  </a:lnTo>
                  <a:lnTo>
                    <a:pt x="739" y="427"/>
                  </a:lnTo>
                  <a:lnTo>
                    <a:pt x="749" y="396"/>
                  </a:lnTo>
                  <a:lnTo>
                    <a:pt x="760" y="396"/>
                  </a:lnTo>
                  <a:lnTo>
                    <a:pt x="767" y="386"/>
                  </a:lnTo>
                  <a:lnTo>
                    <a:pt x="773" y="370"/>
                  </a:lnTo>
                  <a:lnTo>
                    <a:pt x="789" y="359"/>
                  </a:lnTo>
                  <a:lnTo>
                    <a:pt x="803" y="346"/>
                  </a:lnTo>
                  <a:lnTo>
                    <a:pt x="800" y="331"/>
                  </a:lnTo>
                  <a:lnTo>
                    <a:pt x="809" y="320"/>
                  </a:lnTo>
                  <a:lnTo>
                    <a:pt x="823" y="296"/>
                  </a:lnTo>
                  <a:lnTo>
                    <a:pt x="821" y="263"/>
                  </a:lnTo>
                  <a:lnTo>
                    <a:pt x="823" y="236"/>
                  </a:lnTo>
                  <a:lnTo>
                    <a:pt x="838" y="214"/>
                  </a:lnTo>
                  <a:lnTo>
                    <a:pt x="857" y="200"/>
                  </a:lnTo>
                  <a:lnTo>
                    <a:pt x="859" y="193"/>
                  </a:lnTo>
                  <a:lnTo>
                    <a:pt x="862" y="182"/>
                  </a:lnTo>
                  <a:lnTo>
                    <a:pt x="863" y="159"/>
                  </a:lnTo>
                  <a:lnTo>
                    <a:pt x="874" y="155"/>
                  </a:lnTo>
                  <a:lnTo>
                    <a:pt x="887" y="139"/>
                  </a:lnTo>
                  <a:lnTo>
                    <a:pt x="891" y="132"/>
                  </a:lnTo>
                  <a:lnTo>
                    <a:pt x="895" y="123"/>
                  </a:lnTo>
                  <a:lnTo>
                    <a:pt x="895" y="103"/>
                  </a:lnTo>
                  <a:lnTo>
                    <a:pt x="759" y="113"/>
                  </a:lnTo>
                  <a:lnTo>
                    <a:pt x="812" y="32"/>
                  </a:lnTo>
                  <a:lnTo>
                    <a:pt x="806" y="0"/>
                  </a:lnTo>
                  <a:lnTo>
                    <a:pt x="0" y="20"/>
                  </a:lnTo>
                  <a:lnTo>
                    <a:pt x="39" y="257"/>
                  </a:lnTo>
                  <a:lnTo>
                    <a:pt x="34" y="67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3" name="Freeform 36">
              <a:extLst>
                <a:ext uri="{FF2B5EF4-FFF2-40B4-BE49-F238E27FC236}">
                  <a16:creationId xmlns="" xmlns:a16="http://schemas.microsoft.com/office/drawing/2014/main" id="{9E95F73D-9ACB-43E7-BFCB-19D59BF1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058" y="3872630"/>
              <a:ext cx="1126022" cy="353190"/>
            </a:xfrm>
            <a:custGeom>
              <a:avLst/>
              <a:gdLst/>
              <a:ahLst/>
              <a:cxnLst>
                <a:cxn ang="0">
                  <a:pos x="898" y="66"/>
                </a:cxn>
                <a:cxn ang="0">
                  <a:pos x="388" y="96"/>
                </a:cxn>
                <a:cxn ang="0">
                  <a:pos x="395" y="143"/>
                </a:cxn>
                <a:cxn ang="0">
                  <a:pos x="123" y="147"/>
                </a:cxn>
                <a:cxn ang="0">
                  <a:pos x="114" y="153"/>
                </a:cxn>
                <a:cxn ang="0">
                  <a:pos x="111" y="165"/>
                </a:cxn>
                <a:cxn ang="0">
                  <a:pos x="114" y="179"/>
                </a:cxn>
                <a:cxn ang="0">
                  <a:pos x="110" y="195"/>
                </a:cxn>
                <a:cxn ang="0">
                  <a:pos x="100" y="200"/>
                </a:cxn>
                <a:cxn ang="0">
                  <a:pos x="95" y="210"/>
                </a:cxn>
                <a:cxn ang="0">
                  <a:pos x="100" y="214"/>
                </a:cxn>
                <a:cxn ang="0">
                  <a:pos x="100" y="214"/>
                </a:cxn>
                <a:cxn ang="0">
                  <a:pos x="110" y="232"/>
                </a:cxn>
                <a:cxn ang="0">
                  <a:pos x="110" y="232"/>
                </a:cxn>
                <a:cxn ang="0">
                  <a:pos x="110" y="236"/>
                </a:cxn>
                <a:cxn ang="0">
                  <a:pos x="107" y="239"/>
                </a:cxn>
                <a:cxn ang="0">
                  <a:pos x="103" y="243"/>
                </a:cxn>
                <a:cxn ang="0">
                  <a:pos x="95" y="254"/>
                </a:cxn>
                <a:cxn ang="0">
                  <a:pos x="92" y="268"/>
                </a:cxn>
                <a:cxn ang="0">
                  <a:pos x="95" y="268"/>
                </a:cxn>
                <a:cxn ang="0">
                  <a:pos x="95" y="288"/>
                </a:cxn>
                <a:cxn ang="0">
                  <a:pos x="91" y="297"/>
                </a:cxn>
                <a:cxn ang="0">
                  <a:pos x="87" y="304"/>
                </a:cxn>
                <a:cxn ang="0">
                  <a:pos x="74" y="320"/>
                </a:cxn>
                <a:cxn ang="0">
                  <a:pos x="63" y="324"/>
                </a:cxn>
                <a:cxn ang="0">
                  <a:pos x="62" y="347"/>
                </a:cxn>
                <a:cxn ang="0">
                  <a:pos x="59" y="358"/>
                </a:cxn>
                <a:cxn ang="0">
                  <a:pos x="57" y="365"/>
                </a:cxn>
                <a:cxn ang="0">
                  <a:pos x="38" y="379"/>
                </a:cxn>
                <a:cxn ang="0">
                  <a:pos x="23" y="401"/>
                </a:cxn>
                <a:cxn ang="0">
                  <a:pos x="21" y="428"/>
                </a:cxn>
                <a:cxn ang="0">
                  <a:pos x="23" y="461"/>
                </a:cxn>
                <a:cxn ang="0">
                  <a:pos x="9" y="485"/>
                </a:cxn>
                <a:cxn ang="0">
                  <a:pos x="0" y="496"/>
                </a:cxn>
                <a:cxn ang="0">
                  <a:pos x="0" y="497"/>
                </a:cxn>
                <a:cxn ang="0">
                  <a:pos x="1083" y="414"/>
                </a:cxn>
                <a:cxn ang="0">
                  <a:pos x="1083" y="411"/>
                </a:cxn>
                <a:cxn ang="0">
                  <a:pos x="1083" y="407"/>
                </a:cxn>
                <a:cxn ang="0">
                  <a:pos x="1084" y="379"/>
                </a:cxn>
                <a:cxn ang="0">
                  <a:pos x="1086" y="367"/>
                </a:cxn>
                <a:cxn ang="0">
                  <a:pos x="1105" y="347"/>
                </a:cxn>
                <a:cxn ang="0">
                  <a:pos x="1120" y="347"/>
                </a:cxn>
                <a:cxn ang="0">
                  <a:pos x="1136" y="333"/>
                </a:cxn>
                <a:cxn ang="0">
                  <a:pos x="1133" y="317"/>
                </a:cxn>
                <a:cxn ang="0">
                  <a:pos x="1147" y="297"/>
                </a:cxn>
                <a:cxn ang="0">
                  <a:pos x="1304" y="203"/>
                </a:cxn>
                <a:cxn ang="0">
                  <a:pos x="1327" y="189"/>
                </a:cxn>
                <a:cxn ang="0">
                  <a:pos x="1337" y="172"/>
                </a:cxn>
                <a:cxn ang="0">
                  <a:pos x="1355" y="143"/>
                </a:cxn>
                <a:cxn ang="0">
                  <a:pos x="1367" y="142"/>
                </a:cxn>
                <a:cxn ang="0">
                  <a:pos x="1381" y="163"/>
                </a:cxn>
                <a:cxn ang="0">
                  <a:pos x="1402" y="143"/>
                </a:cxn>
                <a:cxn ang="0">
                  <a:pos x="1427" y="115"/>
                </a:cxn>
                <a:cxn ang="0">
                  <a:pos x="1478" y="106"/>
                </a:cxn>
                <a:cxn ang="0">
                  <a:pos x="1481" y="86"/>
                </a:cxn>
                <a:cxn ang="0">
                  <a:pos x="1496" y="63"/>
                </a:cxn>
                <a:cxn ang="0">
                  <a:pos x="1513" y="53"/>
                </a:cxn>
                <a:cxn ang="0">
                  <a:pos x="1520" y="56"/>
                </a:cxn>
                <a:cxn ang="0">
                  <a:pos x="1520" y="0"/>
                </a:cxn>
                <a:cxn ang="0">
                  <a:pos x="898" y="66"/>
                </a:cxn>
              </a:cxnLst>
              <a:rect l="0" t="0" r="r" b="b"/>
              <a:pathLst>
                <a:path w="1520" h="497">
                  <a:moveTo>
                    <a:pt x="898" y="66"/>
                  </a:moveTo>
                  <a:lnTo>
                    <a:pt x="388" y="96"/>
                  </a:lnTo>
                  <a:lnTo>
                    <a:pt x="395" y="143"/>
                  </a:lnTo>
                  <a:lnTo>
                    <a:pt x="123" y="147"/>
                  </a:lnTo>
                  <a:lnTo>
                    <a:pt x="114" y="153"/>
                  </a:lnTo>
                  <a:lnTo>
                    <a:pt x="111" y="165"/>
                  </a:lnTo>
                  <a:lnTo>
                    <a:pt x="114" y="179"/>
                  </a:lnTo>
                  <a:lnTo>
                    <a:pt x="110" y="195"/>
                  </a:lnTo>
                  <a:lnTo>
                    <a:pt x="100" y="200"/>
                  </a:lnTo>
                  <a:lnTo>
                    <a:pt x="95" y="210"/>
                  </a:lnTo>
                  <a:lnTo>
                    <a:pt x="100" y="214"/>
                  </a:lnTo>
                  <a:lnTo>
                    <a:pt x="100" y="214"/>
                  </a:lnTo>
                  <a:lnTo>
                    <a:pt x="110" y="232"/>
                  </a:lnTo>
                  <a:lnTo>
                    <a:pt x="110" y="232"/>
                  </a:lnTo>
                  <a:lnTo>
                    <a:pt x="110" y="236"/>
                  </a:lnTo>
                  <a:lnTo>
                    <a:pt x="107" y="239"/>
                  </a:lnTo>
                  <a:lnTo>
                    <a:pt x="103" y="243"/>
                  </a:lnTo>
                  <a:lnTo>
                    <a:pt x="95" y="254"/>
                  </a:lnTo>
                  <a:lnTo>
                    <a:pt x="92" y="268"/>
                  </a:lnTo>
                  <a:lnTo>
                    <a:pt x="95" y="268"/>
                  </a:lnTo>
                  <a:lnTo>
                    <a:pt x="95" y="288"/>
                  </a:lnTo>
                  <a:lnTo>
                    <a:pt x="91" y="297"/>
                  </a:lnTo>
                  <a:lnTo>
                    <a:pt x="87" y="304"/>
                  </a:lnTo>
                  <a:lnTo>
                    <a:pt x="74" y="320"/>
                  </a:lnTo>
                  <a:lnTo>
                    <a:pt x="63" y="324"/>
                  </a:lnTo>
                  <a:lnTo>
                    <a:pt x="62" y="347"/>
                  </a:lnTo>
                  <a:lnTo>
                    <a:pt x="59" y="358"/>
                  </a:lnTo>
                  <a:lnTo>
                    <a:pt x="57" y="365"/>
                  </a:lnTo>
                  <a:lnTo>
                    <a:pt x="38" y="379"/>
                  </a:lnTo>
                  <a:lnTo>
                    <a:pt x="23" y="401"/>
                  </a:lnTo>
                  <a:lnTo>
                    <a:pt x="21" y="428"/>
                  </a:lnTo>
                  <a:lnTo>
                    <a:pt x="23" y="461"/>
                  </a:lnTo>
                  <a:lnTo>
                    <a:pt x="9" y="485"/>
                  </a:lnTo>
                  <a:lnTo>
                    <a:pt x="0" y="496"/>
                  </a:lnTo>
                  <a:lnTo>
                    <a:pt x="0" y="497"/>
                  </a:lnTo>
                  <a:lnTo>
                    <a:pt x="1083" y="414"/>
                  </a:lnTo>
                  <a:lnTo>
                    <a:pt x="1083" y="411"/>
                  </a:lnTo>
                  <a:lnTo>
                    <a:pt x="1083" y="407"/>
                  </a:lnTo>
                  <a:lnTo>
                    <a:pt x="1084" y="379"/>
                  </a:lnTo>
                  <a:lnTo>
                    <a:pt x="1086" y="367"/>
                  </a:lnTo>
                  <a:lnTo>
                    <a:pt x="1105" y="347"/>
                  </a:lnTo>
                  <a:lnTo>
                    <a:pt x="1120" y="347"/>
                  </a:lnTo>
                  <a:lnTo>
                    <a:pt x="1136" y="333"/>
                  </a:lnTo>
                  <a:lnTo>
                    <a:pt x="1133" y="317"/>
                  </a:lnTo>
                  <a:lnTo>
                    <a:pt x="1147" y="297"/>
                  </a:lnTo>
                  <a:lnTo>
                    <a:pt x="1304" y="203"/>
                  </a:lnTo>
                  <a:lnTo>
                    <a:pt x="1327" y="189"/>
                  </a:lnTo>
                  <a:lnTo>
                    <a:pt x="1337" y="172"/>
                  </a:lnTo>
                  <a:lnTo>
                    <a:pt x="1355" y="143"/>
                  </a:lnTo>
                  <a:lnTo>
                    <a:pt x="1367" y="142"/>
                  </a:lnTo>
                  <a:lnTo>
                    <a:pt x="1381" y="163"/>
                  </a:lnTo>
                  <a:lnTo>
                    <a:pt x="1402" y="143"/>
                  </a:lnTo>
                  <a:lnTo>
                    <a:pt x="1427" y="115"/>
                  </a:lnTo>
                  <a:lnTo>
                    <a:pt x="1478" y="106"/>
                  </a:lnTo>
                  <a:lnTo>
                    <a:pt x="1481" y="86"/>
                  </a:lnTo>
                  <a:lnTo>
                    <a:pt x="1496" y="63"/>
                  </a:lnTo>
                  <a:lnTo>
                    <a:pt x="1513" y="53"/>
                  </a:lnTo>
                  <a:lnTo>
                    <a:pt x="1520" y="56"/>
                  </a:lnTo>
                  <a:lnTo>
                    <a:pt x="1520" y="0"/>
                  </a:lnTo>
                  <a:lnTo>
                    <a:pt x="898" y="6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4" name="Freeform 37">
              <a:extLst>
                <a:ext uri="{FF2B5EF4-FFF2-40B4-BE49-F238E27FC236}">
                  <a16:creationId xmlns="" xmlns:a16="http://schemas.microsoft.com/office/drawing/2014/main" id="{56354C9E-ECC0-41DA-BDA2-CCA082C06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4405" y="3757738"/>
              <a:ext cx="1123796" cy="474465"/>
            </a:xfrm>
            <a:custGeom>
              <a:avLst/>
              <a:gdLst/>
              <a:ahLst/>
              <a:cxnLst>
                <a:cxn ang="0">
                  <a:pos x="1485" y="130"/>
                </a:cxn>
                <a:cxn ang="0">
                  <a:pos x="1465" y="176"/>
                </a:cxn>
                <a:cxn ang="0">
                  <a:pos x="1443" y="148"/>
                </a:cxn>
                <a:cxn ang="0">
                  <a:pos x="1393" y="140"/>
                </a:cxn>
                <a:cxn ang="0">
                  <a:pos x="1340" y="162"/>
                </a:cxn>
                <a:cxn ang="0">
                  <a:pos x="1324" y="149"/>
                </a:cxn>
                <a:cxn ang="0">
                  <a:pos x="1311" y="117"/>
                </a:cxn>
                <a:cxn ang="0">
                  <a:pos x="1307" y="83"/>
                </a:cxn>
                <a:cxn ang="0">
                  <a:pos x="1321" y="94"/>
                </a:cxn>
                <a:cxn ang="0">
                  <a:pos x="1346" y="134"/>
                </a:cxn>
                <a:cxn ang="0">
                  <a:pos x="1372" y="117"/>
                </a:cxn>
                <a:cxn ang="0">
                  <a:pos x="1415" y="99"/>
                </a:cxn>
                <a:cxn ang="0">
                  <a:pos x="1428" y="81"/>
                </a:cxn>
                <a:cxn ang="0">
                  <a:pos x="1420" y="73"/>
                </a:cxn>
                <a:cxn ang="0">
                  <a:pos x="1413" y="56"/>
                </a:cxn>
                <a:cxn ang="0">
                  <a:pos x="1451" y="52"/>
                </a:cxn>
                <a:cxn ang="0">
                  <a:pos x="1420" y="0"/>
                </a:cxn>
                <a:cxn ang="0">
                  <a:pos x="437" y="163"/>
                </a:cxn>
                <a:cxn ang="0">
                  <a:pos x="413" y="226"/>
                </a:cxn>
                <a:cxn ang="0">
                  <a:pos x="344" y="278"/>
                </a:cxn>
                <a:cxn ang="0">
                  <a:pos x="284" y="305"/>
                </a:cxn>
                <a:cxn ang="0">
                  <a:pos x="244" y="352"/>
                </a:cxn>
                <a:cxn ang="0">
                  <a:pos x="50" y="480"/>
                </a:cxn>
                <a:cxn ang="0">
                  <a:pos x="22" y="510"/>
                </a:cxn>
                <a:cxn ang="0">
                  <a:pos x="0" y="570"/>
                </a:cxn>
                <a:cxn ang="0">
                  <a:pos x="259" y="549"/>
                </a:cxn>
                <a:cxn ang="0">
                  <a:pos x="419" y="484"/>
                </a:cxn>
                <a:cxn ang="0">
                  <a:pos x="516" y="484"/>
                </a:cxn>
                <a:cxn ang="0">
                  <a:pos x="610" y="470"/>
                </a:cxn>
                <a:cxn ang="0">
                  <a:pos x="844" y="492"/>
                </a:cxn>
                <a:cxn ang="0">
                  <a:pos x="1141" y="650"/>
                </a:cxn>
                <a:cxn ang="0">
                  <a:pos x="1204" y="620"/>
                </a:cxn>
                <a:cxn ang="0">
                  <a:pos x="1243" y="517"/>
                </a:cxn>
                <a:cxn ang="0">
                  <a:pos x="1254" y="478"/>
                </a:cxn>
                <a:cxn ang="0">
                  <a:pos x="1256" y="458"/>
                </a:cxn>
                <a:cxn ang="0">
                  <a:pos x="1268" y="455"/>
                </a:cxn>
                <a:cxn ang="0">
                  <a:pos x="1307" y="459"/>
                </a:cxn>
                <a:cxn ang="0">
                  <a:pos x="1313" y="434"/>
                </a:cxn>
                <a:cxn ang="0">
                  <a:pos x="1350" y="431"/>
                </a:cxn>
                <a:cxn ang="0">
                  <a:pos x="1388" y="415"/>
                </a:cxn>
                <a:cxn ang="0">
                  <a:pos x="1418" y="416"/>
                </a:cxn>
                <a:cxn ang="0">
                  <a:pos x="1438" y="365"/>
                </a:cxn>
                <a:cxn ang="0">
                  <a:pos x="1440" y="351"/>
                </a:cxn>
                <a:cxn ang="0">
                  <a:pos x="1433" y="346"/>
                </a:cxn>
                <a:cxn ang="0">
                  <a:pos x="1414" y="353"/>
                </a:cxn>
                <a:cxn ang="0">
                  <a:pos x="1388" y="370"/>
                </a:cxn>
                <a:cxn ang="0">
                  <a:pos x="1317" y="376"/>
                </a:cxn>
                <a:cxn ang="0">
                  <a:pos x="1318" y="353"/>
                </a:cxn>
                <a:cxn ang="0">
                  <a:pos x="1363" y="359"/>
                </a:cxn>
                <a:cxn ang="0">
                  <a:pos x="1374" y="331"/>
                </a:cxn>
                <a:cxn ang="0">
                  <a:pos x="1389" y="306"/>
                </a:cxn>
                <a:cxn ang="0">
                  <a:pos x="1346" y="284"/>
                </a:cxn>
                <a:cxn ang="0">
                  <a:pos x="1302" y="262"/>
                </a:cxn>
                <a:cxn ang="0">
                  <a:pos x="1368" y="273"/>
                </a:cxn>
                <a:cxn ang="0">
                  <a:pos x="1360" y="251"/>
                </a:cxn>
                <a:cxn ang="0">
                  <a:pos x="1382" y="238"/>
                </a:cxn>
                <a:cxn ang="0">
                  <a:pos x="1407" y="267"/>
                </a:cxn>
                <a:cxn ang="0">
                  <a:pos x="1443" y="270"/>
                </a:cxn>
                <a:cxn ang="0">
                  <a:pos x="1471" y="245"/>
                </a:cxn>
                <a:cxn ang="0">
                  <a:pos x="1482" y="212"/>
                </a:cxn>
                <a:cxn ang="0">
                  <a:pos x="1501" y="204"/>
                </a:cxn>
                <a:cxn ang="0">
                  <a:pos x="1515" y="170"/>
                </a:cxn>
              </a:cxnLst>
              <a:rect l="0" t="0" r="r" b="b"/>
              <a:pathLst>
                <a:path w="1515" h="670">
                  <a:moveTo>
                    <a:pt x="1507" y="155"/>
                  </a:moveTo>
                  <a:lnTo>
                    <a:pt x="1499" y="144"/>
                  </a:lnTo>
                  <a:lnTo>
                    <a:pt x="1485" y="130"/>
                  </a:lnTo>
                  <a:lnTo>
                    <a:pt x="1475" y="130"/>
                  </a:lnTo>
                  <a:lnTo>
                    <a:pt x="1467" y="136"/>
                  </a:lnTo>
                  <a:lnTo>
                    <a:pt x="1465" y="176"/>
                  </a:lnTo>
                  <a:lnTo>
                    <a:pt x="1463" y="184"/>
                  </a:lnTo>
                  <a:lnTo>
                    <a:pt x="1451" y="174"/>
                  </a:lnTo>
                  <a:lnTo>
                    <a:pt x="1443" y="148"/>
                  </a:lnTo>
                  <a:lnTo>
                    <a:pt x="1438" y="130"/>
                  </a:lnTo>
                  <a:lnTo>
                    <a:pt x="1421" y="126"/>
                  </a:lnTo>
                  <a:lnTo>
                    <a:pt x="1393" y="140"/>
                  </a:lnTo>
                  <a:lnTo>
                    <a:pt x="1385" y="140"/>
                  </a:lnTo>
                  <a:lnTo>
                    <a:pt x="1358" y="147"/>
                  </a:lnTo>
                  <a:lnTo>
                    <a:pt x="1340" y="162"/>
                  </a:lnTo>
                  <a:lnTo>
                    <a:pt x="1327" y="179"/>
                  </a:lnTo>
                  <a:lnTo>
                    <a:pt x="1324" y="170"/>
                  </a:lnTo>
                  <a:lnTo>
                    <a:pt x="1324" y="149"/>
                  </a:lnTo>
                  <a:lnTo>
                    <a:pt x="1327" y="140"/>
                  </a:lnTo>
                  <a:lnTo>
                    <a:pt x="1315" y="126"/>
                  </a:lnTo>
                  <a:lnTo>
                    <a:pt x="1311" y="117"/>
                  </a:lnTo>
                  <a:lnTo>
                    <a:pt x="1307" y="104"/>
                  </a:lnTo>
                  <a:lnTo>
                    <a:pt x="1307" y="93"/>
                  </a:lnTo>
                  <a:lnTo>
                    <a:pt x="1307" y="83"/>
                  </a:lnTo>
                  <a:lnTo>
                    <a:pt x="1313" y="74"/>
                  </a:lnTo>
                  <a:lnTo>
                    <a:pt x="1317" y="74"/>
                  </a:lnTo>
                  <a:lnTo>
                    <a:pt x="1321" y="94"/>
                  </a:lnTo>
                  <a:lnTo>
                    <a:pt x="1327" y="119"/>
                  </a:lnTo>
                  <a:lnTo>
                    <a:pt x="1335" y="142"/>
                  </a:lnTo>
                  <a:lnTo>
                    <a:pt x="1346" y="134"/>
                  </a:lnTo>
                  <a:lnTo>
                    <a:pt x="1354" y="130"/>
                  </a:lnTo>
                  <a:lnTo>
                    <a:pt x="1367" y="122"/>
                  </a:lnTo>
                  <a:lnTo>
                    <a:pt x="1372" y="117"/>
                  </a:lnTo>
                  <a:lnTo>
                    <a:pt x="1390" y="109"/>
                  </a:lnTo>
                  <a:lnTo>
                    <a:pt x="1395" y="99"/>
                  </a:lnTo>
                  <a:lnTo>
                    <a:pt x="1415" y="99"/>
                  </a:lnTo>
                  <a:lnTo>
                    <a:pt x="1421" y="88"/>
                  </a:lnTo>
                  <a:lnTo>
                    <a:pt x="1428" y="81"/>
                  </a:lnTo>
                  <a:lnTo>
                    <a:pt x="1428" y="81"/>
                  </a:lnTo>
                  <a:lnTo>
                    <a:pt x="1421" y="74"/>
                  </a:lnTo>
                  <a:lnTo>
                    <a:pt x="1421" y="74"/>
                  </a:lnTo>
                  <a:lnTo>
                    <a:pt x="1420" y="73"/>
                  </a:lnTo>
                  <a:lnTo>
                    <a:pt x="1407" y="62"/>
                  </a:lnTo>
                  <a:lnTo>
                    <a:pt x="1407" y="56"/>
                  </a:lnTo>
                  <a:lnTo>
                    <a:pt x="1413" y="56"/>
                  </a:lnTo>
                  <a:lnTo>
                    <a:pt x="1436" y="65"/>
                  </a:lnTo>
                  <a:lnTo>
                    <a:pt x="1449" y="62"/>
                  </a:lnTo>
                  <a:lnTo>
                    <a:pt x="1451" y="52"/>
                  </a:lnTo>
                  <a:lnTo>
                    <a:pt x="1438" y="31"/>
                  </a:lnTo>
                  <a:lnTo>
                    <a:pt x="1431" y="18"/>
                  </a:lnTo>
                  <a:lnTo>
                    <a:pt x="1420" y="0"/>
                  </a:lnTo>
                  <a:lnTo>
                    <a:pt x="1014" y="81"/>
                  </a:lnTo>
                  <a:lnTo>
                    <a:pt x="722" y="127"/>
                  </a:lnTo>
                  <a:lnTo>
                    <a:pt x="437" y="163"/>
                  </a:lnTo>
                  <a:lnTo>
                    <a:pt x="437" y="219"/>
                  </a:lnTo>
                  <a:lnTo>
                    <a:pt x="430" y="216"/>
                  </a:lnTo>
                  <a:lnTo>
                    <a:pt x="413" y="226"/>
                  </a:lnTo>
                  <a:lnTo>
                    <a:pt x="398" y="249"/>
                  </a:lnTo>
                  <a:lnTo>
                    <a:pt x="395" y="269"/>
                  </a:lnTo>
                  <a:lnTo>
                    <a:pt x="344" y="278"/>
                  </a:lnTo>
                  <a:lnTo>
                    <a:pt x="319" y="306"/>
                  </a:lnTo>
                  <a:lnTo>
                    <a:pt x="298" y="326"/>
                  </a:lnTo>
                  <a:lnTo>
                    <a:pt x="284" y="305"/>
                  </a:lnTo>
                  <a:lnTo>
                    <a:pt x="272" y="306"/>
                  </a:lnTo>
                  <a:lnTo>
                    <a:pt x="254" y="335"/>
                  </a:lnTo>
                  <a:lnTo>
                    <a:pt x="244" y="352"/>
                  </a:lnTo>
                  <a:lnTo>
                    <a:pt x="221" y="366"/>
                  </a:lnTo>
                  <a:lnTo>
                    <a:pt x="64" y="460"/>
                  </a:lnTo>
                  <a:lnTo>
                    <a:pt x="50" y="480"/>
                  </a:lnTo>
                  <a:lnTo>
                    <a:pt x="53" y="496"/>
                  </a:lnTo>
                  <a:lnTo>
                    <a:pt x="37" y="510"/>
                  </a:lnTo>
                  <a:lnTo>
                    <a:pt x="22" y="510"/>
                  </a:lnTo>
                  <a:lnTo>
                    <a:pt x="3" y="530"/>
                  </a:lnTo>
                  <a:lnTo>
                    <a:pt x="1" y="542"/>
                  </a:lnTo>
                  <a:lnTo>
                    <a:pt x="0" y="570"/>
                  </a:lnTo>
                  <a:lnTo>
                    <a:pt x="0" y="574"/>
                  </a:lnTo>
                  <a:lnTo>
                    <a:pt x="0" y="577"/>
                  </a:lnTo>
                  <a:lnTo>
                    <a:pt x="259" y="549"/>
                  </a:lnTo>
                  <a:lnTo>
                    <a:pt x="336" y="489"/>
                  </a:lnTo>
                  <a:lnTo>
                    <a:pt x="383" y="484"/>
                  </a:lnTo>
                  <a:lnTo>
                    <a:pt x="419" y="484"/>
                  </a:lnTo>
                  <a:lnTo>
                    <a:pt x="472" y="492"/>
                  </a:lnTo>
                  <a:lnTo>
                    <a:pt x="499" y="489"/>
                  </a:lnTo>
                  <a:lnTo>
                    <a:pt x="516" y="484"/>
                  </a:lnTo>
                  <a:lnTo>
                    <a:pt x="538" y="470"/>
                  </a:lnTo>
                  <a:lnTo>
                    <a:pt x="572" y="464"/>
                  </a:lnTo>
                  <a:lnTo>
                    <a:pt x="610" y="470"/>
                  </a:lnTo>
                  <a:lnTo>
                    <a:pt x="638" y="484"/>
                  </a:lnTo>
                  <a:lnTo>
                    <a:pt x="660" y="528"/>
                  </a:lnTo>
                  <a:lnTo>
                    <a:pt x="844" y="492"/>
                  </a:lnTo>
                  <a:lnTo>
                    <a:pt x="1086" y="670"/>
                  </a:lnTo>
                  <a:lnTo>
                    <a:pt x="1130" y="652"/>
                  </a:lnTo>
                  <a:lnTo>
                    <a:pt x="1141" y="650"/>
                  </a:lnTo>
                  <a:lnTo>
                    <a:pt x="1179" y="645"/>
                  </a:lnTo>
                  <a:lnTo>
                    <a:pt x="1189" y="632"/>
                  </a:lnTo>
                  <a:lnTo>
                    <a:pt x="1204" y="620"/>
                  </a:lnTo>
                  <a:lnTo>
                    <a:pt x="1210" y="576"/>
                  </a:lnTo>
                  <a:lnTo>
                    <a:pt x="1221" y="545"/>
                  </a:lnTo>
                  <a:lnTo>
                    <a:pt x="1243" y="517"/>
                  </a:lnTo>
                  <a:lnTo>
                    <a:pt x="1260" y="501"/>
                  </a:lnTo>
                  <a:lnTo>
                    <a:pt x="1260" y="491"/>
                  </a:lnTo>
                  <a:lnTo>
                    <a:pt x="1254" y="478"/>
                  </a:lnTo>
                  <a:lnTo>
                    <a:pt x="1252" y="471"/>
                  </a:lnTo>
                  <a:lnTo>
                    <a:pt x="1256" y="464"/>
                  </a:lnTo>
                  <a:lnTo>
                    <a:pt x="1256" y="458"/>
                  </a:lnTo>
                  <a:lnTo>
                    <a:pt x="1260" y="451"/>
                  </a:lnTo>
                  <a:lnTo>
                    <a:pt x="1264" y="451"/>
                  </a:lnTo>
                  <a:lnTo>
                    <a:pt x="1268" y="455"/>
                  </a:lnTo>
                  <a:lnTo>
                    <a:pt x="1274" y="476"/>
                  </a:lnTo>
                  <a:lnTo>
                    <a:pt x="1293" y="467"/>
                  </a:lnTo>
                  <a:lnTo>
                    <a:pt x="1307" y="459"/>
                  </a:lnTo>
                  <a:lnTo>
                    <a:pt x="1307" y="451"/>
                  </a:lnTo>
                  <a:lnTo>
                    <a:pt x="1307" y="441"/>
                  </a:lnTo>
                  <a:lnTo>
                    <a:pt x="1313" y="434"/>
                  </a:lnTo>
                  <a:lnTo>
                    <a:pt x="1317" y="431"/>
                  </a:lnTo>
                  <a:lnTo>
                    <a:pt x="1324" y="439"/>
                  </a:lnTo>
                  <a:lnTo>
                    <a:pt x="1350" y="431"/>
                  </a:lnTo>
                  <a:lnTo>
                    <a:pt x="1367" y="421"/>
                  </a:lnTo>
                  <a:lnTo>
                    <a:pt x="1374" y="421"/>
                  </a:lnTo>
                  <a:lnTo>
                    <a:pt x="1388" y="415"/>
                  </a:lnTo>
                  <a:lnTo>
                    <a:pt x="1399" y="408"/>
                  </a:lnTo>
                  <a:lnTo>
                    <a:pt x="1399" y="403"/>
                  </a:lnTo>
                  <a:lnTo>
                    <a:pt x="1418" y="416"/>
                  </a:lnTo>
                  <a:lnTo>
                    <a:pt x="1426" y="398"/>
                  </a:lnTo>
                  <a:lnTo>
                    <a:pt x="1432" y="376"/>
                  </a:lnTo>
                  <a:lnTo>
                    <a:pt x="1438" y="365"/>
                  </a:lnTo>
                  <a:lnTo>
                    <a:pt x="1443" y="356"/>
                  </a:lnTo>
                  <a:lnTo>
                    <a:pt x="1443" y="356"/>
                  </a:lnTo>
                  <a:lnTo>
                    <a:pt x="1440" y="351"/>
                  </a:lnTo>
                  <a:lnTo>
                    <a:pt x="1436" y="348"/>
                  </a:lnTo>
                  <a:lnTo>
                    <a:pt x="1435" y="346"/>
                  </a:lnTo>
                  <a:lnTo>
                    <a:pt x="1433" y="346"/>
                  </a:lnTo>
                  <a:lnTo>
                    <a:pt x="1433" y="346"/>
                  </a:lnTo>
                  <a:lnTo>
                    <a:pt x="1422" y="351"/>
                  </a:lnTo>
                  <a:lnTo>
                    <a:pt x="1414" y="353"/>
                  </a:lnTo>
                  <a:lnTo>
                    <a:pt x="1410" y="360"/>
                  </a:lnTo>
                  <a:lnTo>
                    <a:pt x="1399" y="365"/>
                  </a:lnTo>
                  <a:lnTo>
                    <a:pt x="1388" y="370"/>
                  </a:lnTo>
                  <a:lnTo>
                    <a:pt x="1368" y="387"/>
                  </a:lnTo>
                  <a:lnTo>
                    <a:pt x="1354" y="387"/>
                  </a:lnTo>
                  <a:lnTo>
                    <a:pt x="1317" y="376"/>
                  </a:lnTo>
                  <a:lnTo>
                    <a:pt x="1313" y="367"/>
                  </a:lnTo>
                  <a:lnTo>
                    <a:pt x="1314" y="356"/>
                  </a:lnTo>
                  <a:lnTo>
                    <a:pt x="1318" y="353"/>
                  </a:lnTo>
                  <a:lnTo>
                    <a:pt x="1329" y="355"/>
                  </a:lnTo>
                  <a:lnTo>
                    <a:pt x="1339" y="356"/>
                  </a:lnTo>
                  <a:lnTo>
                    <a:pt x="1363" y="359"/>
                  </a:lnTo>
                  <a:lnTo>
                    <a:pt x="1374" y="351"/>
                  </a:lnTo>
                  <a:lnTo>
                    <a:pt x="1378" y="340"/>
                  </a:lnTo>
                  <a:lnTo>
                    <a:pt x="1374" y="331"/>
                  </a:lnTo>
                  <a:lnTo>
                    <a:pt x="1375" y="316"/>
                  </a:lnTo>
                  <a:lnTo>
                    <a:pt x="1379" y="316"/>
                  </a:lnTo>
                  <a:lnTo>
                    <a:pt x="1389" y="306"/>
                  </a:lnTo>
                  <a:lnTo>
                    <a:pt x="1388" y="295"/>
                  </a:lnTo>
                  <a:lnTo>
                    <a:pt x="1374" y="295"/>
                  </a:lnTo>
                  <a:lnTo>
                    <a:pt x="1346" y="284"/>
                  </a:lnTo>
                  <a:lnTo>
                    <a:pt x="1314" y="277"/>
                  </a:lnTo>
                  <a:lnTo>
                    <a:pt x="1302" y="270"/>
                  </a:lnTo>
                  <a:lnTo>
                    <a:pt x="1302" y="262"/>
                  </a:lnTo>
                  <a:lnTo>
                    <a:pt x="1321" y="262"/>
                  </a:lnTo>
                  <a:lnTo>
                    <a:pt x="1346" y="262"/>
                  </a:lnTo>
                  <a:lnTo>
                    <a:pt x="1368" y="273"/>
                  </a:lnTo>
                  <a:lnTo>
                    <a:pt x="1374" y="266"/>
                  </a:lnTo>
                  <a:lnTo>
                    <a:pt x="1367" y="256"/>
                  </a:lnTo>
                  <a:lnTo>
                    <a:pt x="1360" y="251"/>
                  </a:lnTo>
                  <a:lnTo>
                    <a:pt x="1357" y="242"/>
                  </a:lnTo>
                  <a:lnTo>
                    <a:pt x="1368" y="238"/>
                  </a:lnTo>
                  <a:lnTo>
                    <a:pt x="1382" y="238"/>
                  </a:lnTo>
                  <a:lnTo>
                    <a:pt x="1386" y="259"/>
                  </a:lnTo>
                  <a:lnTo>
                    <a:pt x="1395" y="267"/>
                  </a:lnTo>
                  <a:lnTo>
                    <a:pt x="1407" y="267"/>
                  </a:lnTo>
                  <a:lnTo>
                    <a:pt x="1411" y="262"/>
                  </a:lnTo>
                  <a:lnTo>
                    <a:pt x="1422" y="267"/>
                  </a:lnTo>
                  <a:lnTo>
                    <a:pt x="1443" y="270"/>
                  </a:lnTo>
                  <a:lnTo>
                    <a:pt x="1467" y="270"/>
                  </a:lnTo>
                  <a:lnTo>
                    <a:pt x="1471" y="263"/>
                  </a:lnTo>
                  <a:lnTo>
                    <a:pt x="1471" y="245"/>
                  </a:lnTo>
                  <a:lnTo>
                    <a:pt x="1476" y="238"/>
                  </a:lnTo>
                  <a:lnTo>
                    <a:pt x="1482" y="220"/>
                  </a:lnTo>
                  <a:lnTo>
                    <a:pt x="1482" y="212"/>
                  </a:lnTo>
                  <a:lnTo>
                    <a:pt x="1486" y="195"/>
                  </a:lnTo>
                  <a:lnTo>
                    <a:pt x="1496" y="195"/>
                  </a:lnTo>
                  <a:lnTo>
                    <a:pt x="1501" y="204"/>
                  </a:lnTo>
                  <a:lnTo>
                    <a:pt x="1513" y="195"/>
                  </a:lnTo>
                  <a:lnTo>
                    <a:pt x="1513" y="179"/>
                  </a:lnTo>
                  <a:lnTo>
                    <a:pt x="1515" y="170"/>
                  </a:lnTo>
                  <a:lnTo>
                    <a:pt x="1507" y="15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5" name="Freeform 38">
              <a:extLst>
                <a:ext uri="{FF2B5EF4-FFF2-40B4-BE49-F238E27FC236}">
                  <a16:creationId xmlns="" xmlns:a16="http://schemas.microsoft.com/office/drawing/2014/main" id="{DA9D7DBC-9B75-415E-88A0-70A43172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280" y="4147096"/>
              <a:ext cx="694305" cy="712762"/>
            </a:xfrm>
            <a:custGeom>
              <a:avLst/>
              <a:gdLst/>
              <a:ahLst/>
              <a:cxnLst>
                <a:cxn ang="0">
                  <a:pos x="906" y="578"/>
                </a:cxn>
                <a:cxn ang="0">
                  <a:pos x="892" y="533"/>
                </a:cxn>
                <a:cxn ang="0">
                  <a:pos x="882" y="508"/>
                </a:cxn>
                <a:cxn ang="0">
                  <a:pos x="852" y="490"/>
                </a:cxn>
                <a:cxn ang="0">
                  <a:pos x="842" y="460"/>
                </a:cxn>
                <a:cxn ang="0">
                  <a:pos x="810" y="414"/>
                </a:cxn>
                <a:cxn ang="0">
                  <a:pos x="767" y="376"/>
                </a:cxn>
                <a:cxn ang="0">
                  <a:pos x="684" y="292"/>
                </a:cxn>
                <a:cxn ang="0">
                  <a:pos x="563" y="186"/>
                </a:cxn>
                <a:cxn ang="0">
                  <a:pos x="519" y="126"/>
                </a:cxn>
                <a:cxn ang="0">
                  <a:pos x="437" y="75"/>
                </a:cxn>
                <a:cxn ang="0">
                  <a:pos x="452" y="39"/>
                </a:cxn>
                <a:cxn ang="0">
                  <a:pos x="481" y="8"/>
                </a:cxn>
                <a:cxn ang="0">
                  <a:pos x="226" y="28"/>
                </a:cxn>
                <a:cxn ang="0">
                  <a:pos x="14" y="111"/>
                </a:cxn>
                <a:cxn ang="0">
                  <a:pos x="119" y="500"/>
                </a:cxn>
                <a:cxn ang="0">
                  <a:pos x="179" y="614"/>
                </a:cxn>
                <a:cxn ang="0">
                  <a:pos x="187" y="669"/>
                </a:cxn>
                <a:cxn ang="0">
                  <a:pos x="177" y="722"/>
                </a:cxn>
                <a:cxn ang="0">
                  <a:pos x="175" y="802"/>
                </a:cxn>
                <a:cxn ang="0">
                  <a:pos x="177" y="855"/>
                </a:cxn>
                <a:cxn ang="0">
                  <a:pos x="194" y="898"/>
                </a:cxn>
                <a:cxn ang="0">
                  <a:pos x="241" y="993"/>
                </a:cxn>
                <a:cxn ang="0">
                  <a:pos x="785" y="1006"/>
                </a:cxn>
                <a:cxn ang="0">
                  <a:pos x="807" y="902"/>
                </a:cxn>
                <a:cxn ang="0">
                  <a:pos x="857" y="897"/>
                </a:cxn>
                <a:cxn ang="0">
                  <a:pos x="860" y="876"/>
                </a:cxn>
                <a:cxn ang="0">
                  <a:pos x="848" y="868"/>
                </a:cxn>
                <a:cxn ang="0">
                  <a:pos x="843" y="863"/>
                </a:cxn>
                <a:cxn ang="0">
                  <a:pos x="836" y="855"/>
                </a:cxn>
                <a:cxn ang="0">
                  <a:pos x="849" y="852"/>
                </a:cxn>
                <a:cxn ang="0">
                  <a:pos x="856" y="833"/>
                </a:cxn>
                <a:cxn ang="0">
                  <a:pos x="850" y="825"/>
                </a:cxn>
                <a:cxn ang="0">
                  <a:pos x="884" y="786"/>
                </a:cxn>
                <a:cxn ang="0">
                  <a:pos x="873" y="775"/>
                </a:cxn>
                <a:cxn ang="0">
                  <a:pos x="875" y="770"/>
                </a:cxn>
                <a:cxn ang="0">
                  <a:pos x="880" y="762"/>
                </a:cxn>
                <a:cxn ang="0">
                  <a:pos x="880" y="702"/>
                </a:cxn>
                <a:cxn ang="0">
                  <a:pos x="893" y="704"/>
                </a:cxn>
                <a:cxn ang="0">
                  <a:pos x="906" y="700"/>
                </a:cxn>
                <a:cxn ang="0">
                  <a:pos x="900" y="693"/>
                </a:cxn>
                <a:cxn ang="0">
                  <a:pos x="886" y="682"/>
                </a:cxn>
                <a:cxn ang="0">
                  <a:pos x="911" y="671"/>
                </a:cxn>
                <a:cxn ang="0">
                  <a:pos x="899" y="655"/>
                </a:cxn>
                <a:cxn ang="0">
                  <a:pos x="895" y="639"/>
                </a:cxn>
                <a:cxn ang="0">
                  <a:pos x="925" y="636"/>
                </a:cxn>
                <a:cxn ang="0">
                  <a:pos x="934" y="604"/>
                </a:cxn>
              </a:cxnLst>
              <a:rect l="0" t="0" r="r" b="b"/>
              <a:pathLst>
                <a:path w="934" h="1006">
                  <a:moveTo>
                    <a:pt x="924" y="596"/>
                  </a:moveTo>
                  <a:lnTo>
                    <a:pt x="911" y="589"/>
                  </a:lnTo>
                  <a:lnTo>
                    <a:pt x="906" y="578"/>
                  </a:lnTo>
                  <a:lnTo>
                    <a:pt x="906" y="559"/>
                  </a:lnTo>
                  <a:lnTo>
                    <a:pt x="906" y="551"/>
                  </a:lnTo>
                  <a:lnTo>
                    <a:pt x="892" y="533"/>
                  </a:lnTo>
                  <a:lnTo>
                    <a:pt x="882" y="522"/>
                  </a:lnTo>
                  <a:lnTo>
                    <a:pt x="882" y="514"/>
                  </a:lnTo>
                  <a:lnTo>
                    <a:pt x="882" y="508"/>
                  </a:lnTo>
                  <a:lnTo>
                    <a:pt x="868" y="500"/>
                  </a:lnTo>
                  <a:lnTo>
                    <a:pt x="859" y="490"/>
                  </a:lnTo>
                  <a:lnTo>
                    <a:pt x="852" y="490"/>
                  </a:lnTo>
                  <a:lnTo>
                    <a:pt x="848" y="485"/>
                  </a:lnTo>
                  <a:lnTo>
                    <a:pt x="842" y="471"/>
                  </a:lnTo>
                  <a:lnTo>
                    <a:pt x="842" y="460"/>
                  </a:lnTo>
                  <a:lnTo>
                    <a:pt x="834" y="446"/>
                  </a:lnTo>
                  <a:lnTo>
                    <a:pt x="817" y="423"/>
                  </a:lnTo>
                  <a:lnTo>
                    <a:pt x="810" y="414"/>
                  </a:lnTo>
                  <a:lnTo>
                    <a:pt x="798" y="403"/>
                  </a:lnTo>
                  <a:lnTo>
                    <a:pt x="784" y="390"/>
                  </a:lnTo>
                  <a:lnTo>
                    <a:pt x="767" y="376"/>
                  </a:lnTo>
                  <a:lnTo>
                    <a:pt x="738" y="360"/>
                  </a:lnTo>
                  <a:lnTo>
                    <a:pt x="712" y="328"/>
                  </a:lnTo>
                  <a:lnTo>
                    <a:pt x="684" y="292"/>
                  </a:lnTo>
                  <a:lnTo>
                    <a:pt x="663" y="272"/>
                  </a:lnTo>
                  <a:lnTo>
                    <a:pt x="585" y="214"/>
                  </a:lnTo>
                  <a:lnTo>
                    <a:pt x="563" y="186"/>
                  </a:lnTo>
                  <a:lnTo>
                    <a:pt x="540" y="163"/>
                  </a:lnTo>
                  <a:lnTo>
                    <a:pt x="530" y="142"/>
                  </a:lnTo>
                  <a:lnTo>
                    <a:pt x="519" y="126"/>
                  </a:lnTo>
                  <a:lnTo>
                    <a:pt x="502" y="111"/>
                  </a:lnTo>
                  <a:lnTo>
                    <a:pt x="448" y="89"/>
                  </a:lnTo>
                  <a:lnTo>
                    <a:pt x="437" y="75"/>
                  </a:lnTo>
                  <a:lnTo>
                    <a:pt x="429" y="63"/>
                  </a:lnTo>
                  <a:lnTo>
                    <a:pt x="429" y="51"/>
                  </a:lnTo>
                  <a:lnTo>
                    <a:pt x="452" y="39"/>
                  </a:lnTo>
                  <a:lnTo>
                    <a:pt x="469" y="24"/>
                  </a:lnTo>
                  <a:lnTo>
                    <a:pt x="478" y="17"/>
                  </a:lnTo>
                  <a:lnTo>
                    <a:pt x="481" y="8"/>
                  </a:lnTo>
                  <a:lnTo>
                    <a:pt x="483" y="0"/>
                  </a:lnTo>
                  <a:lnTo>
                    <a:pt x="485" y="0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0" y="46"/>
                  </a:lnTo>
                  <a:lnTo>
                    <a:pt x="14" y="111"/>
                  </a:lnTo>
                  <a:lnTo>
                    <a:pt x="54" y="271"/>
                  </a:lnTo>
                  <a:lnTo>
                    <a:pt x="107" y="458"/>
                  </a:lnTo>
                  <a:lnTo>
                    <a:pt x="119" y="500"/>
                  </a:lnTo>
                  <a:lnTo>
                    <a:pt x="154" y="566"/>
                  </a:lnTo>
                  <a:lnTo>
                    <a:pt x="176" y="596"/>
                  </a:lnTo>
                  <a:lnTo>
                    <a:pt x="179" y="614"/>
                  </a:lnTo>
                  <a:lnTo>
                    <a:pt x="183" y="639"/>
                  </a:lnTo>
                  <a:lnTo>
                    <a:pt x="195" y="648"/>
                  </a:lnTo>
                  <a:lnTo>
                    <a:pt x="187" y="669"/>
                  </a:lnTo>
                  <a:lnTo>
                    <a:pt x="166" y="684"/>
                  </a:lnTo>
                  <a:lnTo>
                    <a:pt x="180" y="697"/>
                  </a:lnTo>
                  <a:lnTo>
                    <a:pt x="177" y="722"/>
                  </a:lnTo>
                  <a:lnTo>
                    <a:pt x="166" y="729"/>
                  </a:lnTo>
                  <a:lnTo>
                    <a:pt x="166" y="759"/>
                  </a:lnTo>
                  <a:lnTo>
                    <a:pt x="175" y="802"/>
                  </a:lnTo>
                  <a:lnTo>
                    <a:pt x="183" y="819"/>
                  </a:lnTo>
                  <a:lnTo>
                    <a:pt x="188" y="847"/>
                  </a:lnTo>
                  <a:lnTo>
                    <a:pt x="177" y="855"/>
                  </a:lnTo>
                  <a:lnTo>
                    <a:pt x="175" y="863"/>
                  </a:lnTo>
                  <a:lnTo>
                    <a:pt x="180" y="884"/>
                  </a:lnTo>
                  <a:lnTo>
                    <a:pt x="194" y="898"/>
                  </a:lnTo>
                  <a:lnTo>
                    <a:pt x="209" y="925"/>
                  </a:lnTo>
                  <a:lnTo>
                    <a:pt x="213" y="933"/>
                  </a:lnTo>
                  <a:lnTo>
                    <a:pt x="241" y="993"/>
                  </a:lnTo>
                  <a:lnTo>
                    <a:pt x="744" y="962"/>
                  </a:lnTo>
                  <a:lnTo>
                    <a:pt x="750" y="1006"/>
                  </a:lnTo>
                  <a:lnTo>
                    <a:pt x="785" y="1006"/>
                  </a:lnTo>
                  <a:lnTo>
                    <a:pt x="774" y="898"/>
                  </a:lnTo>
                  <a:lnTo>
                    <a:pt x="771" y="898"/>
                  </a:lnTo>
                  <a:lnTo>
                    <a:pt x="807" y="902"/>
                  </a:lnTo>
                  <a:lnTo>
                    <a:pt x="850" y="911"/>
                  </a:lnTo>
                  <a:lnTo>
                    <a:pt x="857" y="897"/>
                  </a:lnTo>
                  <a:lnTo>
                    <a:pt x="857" y="897"/>
                  </a:lnTo>
                  <a:lnTo>
                    <a:pt x="861" y="877"/>
                  </a:lnTo>
                  <a:lnTo>
                    <a:pt x="861" y="877"/>
                  </a:lnTo>
                  <a:lnTo>
                    <a:pt x="860" y="876"/>
                  </a:lnTo>
                  <a:lnTo>
                    <a:pt x="859" y="875"/>
                  </a:lnTo>
                  <a:lnTo>
                    <a:pt x="859" y="875"/>
                  </a:lnTo>
                  <a:lnTo>
                    <a:pt x="848" y="868"/>
                  </a:lnTo>
                  <a:lnTo>
                    <a:pt x="848" y="868"/>
                  </a:lnTo>
                  <a:lnTo>
                    <a:pt x="845" y="866"/>
                  </a:lnTo>
                  <a:lnTo>
                    <a:pt x="843" y="863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36" y="855"/>
                  </a:lnTo>
                  <a:lnTo>
                    <a:pt x="836" y="854"/>
                  </a:lnTo>
                  <a:lnTo>
                    <a:pt x="838" y="852"/>
                  </a:lnTo>
                  <a:lnTo>
                    <a:pt x="849" y="852"/>
                  </a:lnTo>
                  <a:lnTo>
                    <a:pt x="863" y="852"/>
                  </a:lnTo>
                  <a:lnTo>
                    <a:pt x="863" y="852"/>
                  </a:lnTo>
                  <a:lnTo>
                    <a:pt x="856" y="833"/>
                  </a:lnTo>
                  <a:lnTo>
                    <a:pt x="856" y="833"/>
                  </a:lnTo>
                  <a:lnTo>
                    <a:pt x="852" y="826"/>
                  </a:lnTo>
                  <a:lnTo>
                    <a:pt x="850" y="825"/>
                  </a:lnTo>
                  <a:lnTo>
                    <a:pt x="867" y="820"/>
                  </a:lnTo>
                  <a:lnTo>
                    <a:pt x="875" y="811"/>
                  </a:lnTo>
                  <a:lnTo>
                    <a:pt x="884" y="786"/>
                  </a:lnTo>
                  <a:lnTo>
                    <a:pt x="873" y="780"/>
                  </a:lnTo>
                  <a:lnTo>
                    <a:pt x="873" y="780"/>
                  </a:lnTo>
                  <a:lnTo>
                    <a:pt x="873" y="775"/>
                  </a:lnTo>
                  <a:lnTo>
                    <a:pt x="873" y="775"/>
                  </a:lnTo>
                  <a:lnTo>
                    <a:pt x="873" y="772"/>
                  </a:lnTo>
                  <a:lnTo>
                    <a:pt x="875" y="770"/>
                  </a:lnTo>
                  <a:lnTo>
                    <a:pt x="875" y="770"/>
                  </a:lnTo>
                  <a:lnTo>
                    <a:pt x="878" y="766"/>
                  </a:lnTo>
                  <a:lnTo>
                    <a:pt x="880" y="762"/>
                  </a:lnTo>
                  <a:lnTo>
                    <a:pt x="881" y="748"/>
                  </a:lnTo>
                  <a:lnTo>
                    <a:pt x="882" y="719"/>
                  </a:lnTo>
                  <a:lnTo>
                    <a:pt x="880" y="702"/>
                  </a:lnTo>
                  <a:lnTo>
                    <a:pt x="880" y="702"/>
                  </a:lnTo>
                  <a:lnTo>
                    <a:pt x="893" y="704"/>
                  </a:lnTo>
                  <a:lnTo>
                    <a:pt x="893" y="704"/>
                  </a:lnTo>
                  <a:lnTo>
                    <a:pt x="903" y="707"/>
                  </a:lnTo>
                  <a:lnTo>
                    <a:pt x="903" y="707"/>
                  </a:lnTo>
                  <a:lnTo>
                    <a:pt x="906" y="700"/>
                  </a:lnTo>
                  <a:lnTo>
                    <a:pt x="906" y="700"/>
                  </a:lnTo>
                  <a:lnTo>
                    <a:pt x="906" y="697"/>
                  </a:lnTo>
                  <a:lnTo>
                    <a:pt x="900" y="693"/>
                  </a:lnTo>
                  <a:lnTo>
                    <a:pt x="900" y="693"/>
                  </a:lnTo>
                  <a:lnTo>
                    <a:pt x="886" y="682"/>
                  </a:lnTo>
                  <a:lnTo>
                    <a:pt x="886" y="682"/>
                  </a:lnTo>
                  <a:lnTo>
                    <a:pt x="880" y="671"/>
                  </a:lnTo>
                  <a:lnTo>
                    <a:pt x="889" y="671"/>
                  </a:lnTo>
                  <a:lnTo>
                    <a:pt x="911" y="671"/>
                  </a:lnTo>
                  <a:lnTo>
                    <a:pt x="916" y="658"/>
                  </a:lnTo>
                  <a:lnTo>
                    <a:pt x="916" y="658"/>
                  </a:lnTo>
                  <a:lnTo>
                    <a:pt x="899" y="655"/>
                  </a:lnTo>
                  <a:lnTo>
                    <a:pt x="899" y="655"/>
                  </a:lnTo>
                  <a:lnTo>
                    <a:pt x="889" y="647"/>
                  </a:lnTo>
                  <a:lnTo>
                    <a:pt x="895" y="639"/>
                  </a:lnTo>
                  <a:lnTo>
                    <a:pt x="899" y="641"/>
                  </a:lnTo>
                  <a:lnTo>
                    <a:pt x="918" y="641"/>
                  </a:lnTo>
                  <a:lnTo>
                    <a:pt x="925" y="636"/>
                  </a:lnTo>
                  <a:lnTo>
                    <a:pt x="925" y="623"/>
                  </a:lnTo>
                  <a:lnTo>
                    <a:pt x="925" y="614"/>
                  </a:lnTo>
                  <a:lnTo>
                    <a:pt x="934" y="604"/>
                  </a:lnTo>
                  <a:lnTo>
                    <a:pt x="934" y="601"/>
                  </a:lnTo>
                  <a:lnTo>
                    <a:pt x="924" y="596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6" name="Freeform 39">
              <a:extLst>
                <a:ext uri="{FF2B5EF4-FFF2-40B4-BE49-F238E27FC236}">
                  <a16:creationId xmlns="" xmlns:a16="http://schemas.microsoft.com/office/drawing/2014/main" id="{F5F8B221-7FA7-4846-B487-6B38C73A0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490" y="3353483"/>
              <a:ext cx="1014755" cy="546805"/>
            </a:xfrm>
            <a:custGeom>
              <a:avLst/>
              <a:gdLst/>
              <a:ahLst/>
              <a:cxnLst>
                <a:cxn ang="0">
                  <a:pos x="931" y="652"/>
                </a:cxn>
                <a:cxn ang="0">
                  <a:pos x="1368" y="562"/>
                </a:cxn>
                <a:cxn ang="0">
                  <a:pos x="1352" y="515"/>
                </a:cxn>
                <a:cxn ang="0">
                  <a:pos x="1317" y="479"/>
                </a:cxn>
                <a:cxn ang="0">
                  <a:pos x="1278" y="461"/>
                </a:cxn>
                <a:cxn ang="0">
                  <a:pos x="1255" y="434"/>
                </a:cxn>
                <a:cxn ang="0">
                  <a:pos x="1234" y="400"/>
                </a:cxn>
                <a:cxn ang="0">
                  <a:pos x="1239" y="379"/>
                </a:cxn>
                <a:cxn ang="0">
                  <a:pos x="1257" y="369"/>
                </a:cxn>
                <a:cxn ang="0">
                  <a:pos x="1231" y="350"/>
                </a:cxn>
                <a:cxn ang="0">
                  <a:pos x="1164" y="301"/>
                </a:cxn>
                <a:cxn ang="0">
                  <a:pos x="1182" y="303"/>
                </a:cxn>
                <a:cxn ang="0">
                  <a:pos x="1220" y="328"/>
                </a:cxn>
                <a:cxn ang="0">
                  <a:pos x="1238" y="314"/>
                </a:cxn>
                <a:cxn ang="0">
                  <a:pos x="1238" y="269"/>
                </a:cxn>
                <a:cxn ang="0">
                  <a:pos x="1181" y="249"/>
                </a:cxn>
                <a:cxn ang="0">
                  <a:pos x="1160" y="230"/>
                </a:cxn>
                <a:cxn ang="0">
                  <a:pos x="1138" y="237"/>
                </a:cxn>
                <a:cxn ang="0">
                  <a:pos x="1094" y="210"/>
                </a:cxn>
                <a:cxn ang="0">
                  <a:pos x="1058" y="208"/>
                </a:cxn>
                <a:cxn ang="0">
                  <a:pos x="1035" y="201"/>
                </a:cxn>
                <a:cxn ang="0">
                  <a:pos x="1051" y="137"/>
                </a:cxn>
                <a:cxn ang="0">
                  <a:pos x="1056" y="97"/>
                </a:cxn>
                <a:cxn ang="0">
                  <a:pos x="1008" y="57"/>
                </a:cxn>
                <a:cxn ang="0">
                  <a:pos x="940" y="29"/>
                </a:cxn>
                <a:cxn ang="0">
                  <a:pos x="909" y="46"/>
                </a:cxn>
                <a:cxn ang="0">
                  <a:pos x="833" y="0"/>
                </a:cxn>
                <a:cxn ang="0">
                  <a:pos x="822" y="85"/>
                </a:cxn>
                <a:cxn ang="0">
                  <a:pos x="794" y="119"/>
                </a:cxn>
                <a:cxn ang="0">
                  <a:pos x="758" y="162"/>
                </a:cxn>
                <a:cxn ang="0">
                  <a:pos x="741" y="156"/>
                </a:cxn>
                <a:cxn ang="0">
                  <a:pos x="722" y="201"/>
                </a:cxn>
                <a:cxn ang="0">
                  <a:pos x="700" y="255"/>
                </a:cxn>
                <a:cxn ang="0">
                  <a:pos x="661" y="242"/>
                </a:cxn>
                <a:cxn ang="0">
                  <a:pos x="633" y="267"/>
                </a:cxn>
                <a:cxn ang="0">
                  <a:pos x="597" y="379"/>
                </a:cxn>
                <a:cxn ang="0">
                  <a:pos x="566" y="436"/>
                </a:cxn>
                <a:cxn ang="0">
                  <a:pos x="551" y="489"/>
                </a:cxn>
                <a:cxn ang="0">
                  <a:pos x="448" y="559"/>
                </a:cxn>
                <a:cxn ang="0">
                  <a:pos x="382" y="558"/>
                </a:cxn>
                <a:cxn ang="0">
                  <a:pos x="337" y="595"/>
                </a:cxn>
                <a:cxn ang="0">
                  <a:pos x="275" y="554"/>
                </a:cxn>
                <a:cxn ang="0">
                  <a:pos x="257" y="539"/>
                </a:cxn>
                <a:cxn ang="0">
                  <a:pos x="237" y="571"/>
                </a:cxn>
                <a:cxn ang="0">
                  <a:pos x="156" y="626"/>
                </a:cxn>
                <a:cxn ang="0">
                  <a:pos x="118" y="700"/>
                </a:cxn>
                <a:cxn ang="0">
                  <a:pos x="85" y="718"/>
                </a:cxn>
                <a:cxn ang="0">
                  <a:pos x="33" y="754"/>
                </a:cxn>
                <a:cxn ang="0">
                  <a:pos x="354" y="734"/>
                </a:cxn>
              </a:cxnLst>
              <a:rect l="0" t="0" r="r" b="b"/>
              <a:pathLst>
                <a:path w="1368" h="772">
                  <a:moveTo>
                    <a:pt x="639" y="698"/>
                  </a:moveTo>
                  <a:lnTo>
                    <a:pt x="931" y="652"/>
                  </a:lnTo>
                  <a:lnTo>
                    <a:pt x="1337" y="571"/>
                  </a:lnTo>
                  <a:lnTo>
                    <a:pt x="1368" y="562"/>
                  </a:lnTo>
                  <a:lnTo>
                    <a:pt x="1363" y="541"/>
                  </a:lnTo>
                  <a:lnTo>
                    <a:pt x="1352" y="515"/>
                  </a:lnTo>
                  <a:lnTo>
                    <a:pt x="1337" y="494"/>
                  </a:lnTo>
                  <a:lnTo>
                    <a:pt x="1317" y="479"/>
                  </a:lnTo>
                  <a:lnTo>
                    <a:pt x="1302" y="476"/>
                  </a:lnTo>
                  <a:lnTo>
                    <a:pt x="1278" y="461"/>
                  </a:lnTo>
                  <a:lnTo>
                    <a:pt x="1269" y="446"/>
                  </a:lnTo>
                  <a:lnTo>
                    <a:pt x="1255" y="434"/>
                  </a:lnTo>
                  <a:lnTo>
                    <a:pt x="1241" y="412"/>
                  </a:lnTo>
                  <a:lnTo>
                    <a:pt x="1234" y="400"/>
                  </a:lnTo>
                  <a:lnTo>
                    <a:pt x="1231" y="386"/>
                  </a:lnTo>
                  <a:lnTo>
                    <a:pt x="1239" y="379"/>
                  </a:lnTo>
                  <a:lnTo>
                    <a:pt x="1263" y="386"/>
                  </a:lnTo>
                  <a:lnTo>
                    <a:pt x="1257" y="369"/>
                  </a:lnTo>
                  <a:lnTo>
                    <a:pt x="1248" y="357"/>
                  </a:lnTo>
                  <a:lnTo>
                    <a:pt x="1231" y="350"/>
                  </a:lnTo>
                  <a:lnTo>
                    <a:pt x="1187" y="333"/>
                  </a:lnTo>
                  <a:lnTo>
                    <a:pt x="1164" y="301"/>
                  </a:lnTo>
                  <a:lnTo>
                    <a:pt x="1164" y="296"/>
                  </a:lnTo>
                  <a:lnTo>
                    <a:pt x="1182" y="303"/>
                  </a:lnTo>
                  <a:lnTo>
                    <a:pt x="1207" y="314"/>
                  </a:lnTo>
                  <a:lnTo>
                    <a:pt x="1220" y="328"/>
                  </a:lnTo>
                  <a:lnTo>
                    <a:pt x="1253" y="330"/>
                  </a:lnTo>
                  <a:lnTo>
                    <a:pt x="1238" y="314"/>
                  </a:lnTo>
                  <a:lnTo>
                    <a:pt x="1235" y="287"/>
                  </a:lnTo>
                  <a:lnTo>
                    <a:pt x="1238" y="269"/>
                  </a:lnTo>
                  <a:lnTo>
                    <a:pt x="1220" y="271"/>
                  </a:lnTo>
                  <a:lnTo>
                    <a:pt x="1181" y="249"/>
                  </a:lnTo>
                  <a:lnTo>
                    <a:pt x="1169" y="232"/>
                  </a:lnTo>
                  <a:lnTo>
                    <a:pt x="1160" y="230"/>
                  </a:lnTo>
                  <a:lnTo>
                    <a:pt x="1156" y="240"/>
                  </a:lnTo>
                  <a:lnTo>
                    <a:pt x="1138" y="237"/>
                  </a:lnTo>
                  <a:lnTo>
                    <a:pt x="1114" y="222"/>
                  </a:lnTo>
                  <a:lnTo>
                    <a:pt x="1094" y="210"/>
                  </a:lnTo>
                  <a:lnTo>
                    <a:pt x="1076" y="204"/>
                  </a:lnTo>
                  <a:lnTo>
                    <a:pt x="1058" y="208"/>
                  </a:lnTo>
                  <a:lnTo>
                    <a:pt x="1047" y="210"/>
                  </a:lnTo>
                  <a:lnTo>
                    <a:pt x="1035" y="201"/>
                  </a:lnTo>
                  <a:lnTo>
                    <a:pt x="1031" y="142"/>
                  </a:lnTo>
                  <a:lnTo>
                    <a:pt x="1051" y="137"/>
                  </a:lnTo>
                  <a:lnTo>
                    <a:pt x="1062" y="117"/>
                  </a:lnTo>
                  <a:lnTo>
                    <a:pt x="1056" y="97"/>
                  </a:lnTo>
                  <a:lnTo>
                    <a:pt x="1033" y="81"/>
                  </a:lnTo>
                  <a:lnTo>
                    <a:pt x="1008" y="57"/>
                  </a:lnTo>
                  <a:lnTo>
                    <a:pt x="951" y="25"/>
                  </a:lnTo>
                  <a:lnTo>
                    <a:pt x="940" y="29"/>
                  </a:lnTo>
                  <a:lnTo>
                    <a:pt x="926" y="46"/>
                  </a:lnTo>
                  <a:lnTo>
                    <a:pt x="909" y="46"/>
                  </a:lnTo>
                  <a:lnTo>
                    <a:pt x="884" y="31"/>
                  </a:lnTo>
                  <a:lnTo>
                    <a:pt x="833" y="0"/>
                  </a:lnTo>
                  <a:lnTo>
                    <a:pt x="830" y="47"/>
                  </a:lnTo>
                  <a:lnTo>
                    <a:pt x="822" y="85"/>
                  </a:lnTo>
                  <a:lnTo>
                    <a:pt x="811" y="104"/>
                  </a:lnTo>
                  <a:lnTo>
                    <a:pt x="794" y="119"/>
                  </a:lnTo>
                  <a:lnTo>
                    <a:pt x="766" y="168"/>
                  </a:lnTo>
                  <a:lnTo>
                    <a:pt x="758" y="162"/>
                  </a:lnTo>
                  <a:lnTo>
                    <a:pt x="745" y="156"/>
                  </a:lnTo>
                  <a:lnTo>
                    <a:pt x="741" y="156"/>
                  </a:lnTo>
                  <a:lnTo>
                    <a:pt x="733" y="179"/>
                  </a:lnTo>
                  <a:lnTo>
                    <a:pt x="722" y="201"/>
                  </a:lnTo>
                  <a:lnTo>
                    <a:pt x="708" y="243"/>
                  </a:lnTo>
                  <a:lnTo>
                    <a:pt x="700" y="255"/>
                  </a:lnTo>
                  <a:lnTo>
                    <a:pt x="688" y="253"/>
                  </a:lnTo>
                  <a:lnTo>
                    <a:pt x="661" y="242"/>
                  </a:lnTo>
                  <a:lnTo>
                    <a:pt x="637" y="228"/>
                  </a:lnTo>
                  <a:lnTo>
                    <a:pt x="633" y="267"/>
                  </a:lnTo>
                  <a:lnTo>
                    <a:pt x="618" y="332"/>
                  </a:lnTo>
                  <a:lnTo>
                    <a:pt x="597" y="379"/>
                  </a:lnTo>
                  <a:lnTo>
                    <a:pt x="571" y="407"/>
                  </a:lnTo>
                  <a:lnTo>
                    <a:pt x="566" y="436"/>
                  </a:lnTo>
                  <a:lnTo>
                    <a:pt x="571" y="475"/>
                  </a:lnTo>
                  <a:lnTo>
                    <a:pt x="551" y="489"/>
                  </a:lnTo>
                  <a:lnTo>
                    <a:pt x="494" y="530"/>
                  </a:lnTo>
                  <a:lnTo>
                    <a:pt x="448" y="559"/>
                  </a:lnTo>
                  <a:lnTo>
                    <a:pt x="403" y="571"/>
                  </a:lnTo>
                  <a:lnTo>
                    <a:pt x="382" y="558"/>
                  </a:lnTo>
                  <a:lnTo>
                    <a:pt x="347" y="594"/>
                  </a:lnTo>
                  <a:lnTo>
                    <a:pt x="337" y="595"/>
                  </a:lnTo>
                  <a:lnTo>
                    <a:pt x="311" y="579"/>
                  </a:lnTo>
                  <a:lnTo>
                    <a:pt x="275" y="554"/>
                  </a:lnTo>
                  <a:lnTo>
                    <a:pt x="268" y="539"/>
                  </a:lnTo>
                  <a:lnTo>
                    <a:pt x="257" y="539"/>
                  </a:lnTo>
                  <a:lnTo>
                    <a:pt x="249" y="546"/>
                  </a:lnTo>
                  <a:lnTo>
                    <a:pt x="237" y="571"/>
                  </a:lnTo>
                  <a:lnTo>
                    <a:pt x="211" y="602"/>
                  </a:lnTo>
                  <a:lnTo>
                    <a:pt x="156" y="626"/>
                  </a:lnTo>
                  <a:lnTo>
                    <a:pt x="139" y="652"/>
                  </a:lnTo>
                  <a:lnTo>
                    <a:pt x="118" y="700"/>
                  </a:lnTo>
                  <a:lnTo>
                    <a:pt x="100" y="704"/>
                  </a:lnTo>
                  <a:lnTo>
                    <a:pt x="85" y="718"/>
                  </a:lnTo>
                  <a:lnTo>
                    <a:pt x="54" y="740"/>
                  </a:lnTo>
                  <a:lnTo>
                    <a:pt x="33" y="754"/>
                  </a:lnTo>
                  <a:lnTo>
                    <a:pt x="0" y="772"/>
                  </a:lnTo>
                  <a:lnTo>
                    <a:pt x="354" y="734"/>
                  </a:lnTo>
                  <a:lnTo>
                    <a:pt x="639" y="69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7" name="Freeform 40">
              <a:extLst>
                <a:ext uri="{FF2B5EF4-FFF2-40B4-BE49-F238E27FC236}">
                  <a16:creationId xmlns="" xmlns:a16="http://schemas.microsoft.com/office/drawing/2014/main" id="{0112B6CF-EACC-402E-92CD-CC6E47F4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502" y="4087522"/>
              <a:ext cx="654251" cy="487231"/>
            </a:xfrm>
            <a:custGeom>
              <a:avLst/>
              <a:gdLst/>
              <a:ahLst/>
              <a:cxnLst>
                <a:cxn ang="0">
                  <a:pos x="435" y="20"/>
                </a:cxn>
                <a:cxn ang="0">
                  <a:pos x="369" y="0"/>
                </a:cxn>
                <a:cxn ang="0">
                  <a:pos x="313" y="20"/>
                </a:cxn>
                <a:cxn ang="0">
                  <a:pos x="269" y="28"/>
                </a:cxn>
                <a:cxn ang="0">
                  <a:pos x="180" y="20"/>
                </a:cxn>
                <a:cxn ang="0">
                  <a:pos x="123" y="34"/>
                </a:cxn>
                <a:cxn ang="0">
                  <a:pos x="54" y="85"/>
                </a:cxn>
                <a:cxn ang="0">
                  <a:pos x="49" y="102"/>
                </a:cxn>
                <a:cxn ang="0">
                  <a:pos x="23" y="124"/>
                </a:cxn>
                <a:cxn ang="0">
                  <a:pos x="0" y="148"/>
                </a:cxn>
                <a:cxn ang="0">
                  <a:pos x="19" y="174"/>
                </a:cxn>
                <a:cxn ang="0">
                  <a:pos x="90" y="211"/>
                </a:cxn>
                <a:cxn ang="0">
                  <a:pos x="111" y="248"/>
                </a:cxn>
                <a:cxn ang="0">
                  <a:pos x="156" y="299"/>
                </a:cxn>
                <a:cxn ang="0">
                  <a:pos x="255" y="377"/>
                </a:cxn>
                <a:cxn ang="0">
                  <a:pos x="309" y="445"/>
                </a:cxn>
                <a:cxn ang="0">
                  <a:pos x="355" y="475"/>
                </a:cxn>
                <a:cxn ang="0">
                  <a:pos x="381" y="499"/>
                </a:cxn>
                <a:cxn ang="0">
                  <a:pos x="405" y="531"/>
                </a:cxn>
                <a:cxn ang="0">
                  <a:pos x="413" y="556"/>
                </a:cxn>
                <a:cxn ang="0">
                  <a:pos x="423" y="575"/>
                </a:cxn>
                <a:cxn ang="0">
                  <a:pos x="439" y="585"/>
                </a:cxn>
                <a:cxn ang="0">
                  <a:pos x="453" y="599"/>
                </a:cxn>
                <a:cxn ang="0">
                  <a:pos x="463" y="618"/>
                </a:cxn>
                <a:cxn ang="0">
                  <a:pos x="477" y="644"/>
                </a:cxn>
                <a:cxn ang="0">
                  <a:pos x="482" y="674"/>
                </a:cxn>
                <a:cxn ang="0">
                  <a:pos x="505" y="688"/>
                </a:cxn>
                <a:cxn ang="0">
                  <a:pos x="512" y="654"/>
                </a:cxn>
                <a:cxn ang="0">
                  <a:pos x="541" y="654"/>
                </a:cxn>
                <a:cxn ang="0">
                  <a:pos x="545" y="651"/>
                </a:cxn>
                <a:cxn ang="0">
                  <a:pos x="550" y="646"/>
                </a:cxn>
                <a:cxn ang="0">
                  <a:pos x="548" y="642"/>
                </a:cxn>
                <a:cxn ang="0">
                  <a:pos x="541" y="640"/>
                </a:cxn>
                <a:cxn ang="0">
                  <a:pos x="520" y="633"/>
                </a:cxn>
                <a:cxn ang="0">
                  <a:pos x="517" y="632"/>
                </a:cxn>
                <a:cxn ang="0">
                  <a:pos x="512" y="626"/>
                </a:cxn>
                <a:cxn ang="0">
                  <a:pos x="516" y="600"/>
                </a:cxn>
                <a:cxn ang="0">
                  <a:pos x="542" y="619"/>
                </a:cxn>
                <a:cxn ang="0">
                  <a:pos x="574" y="622"/>
                </a:cxn>
                <a:cxn ang="0">
                  <a:pos x="577" y="590"/>
                </a:cxn>
                <a:cxn ang="0">
                  <a:pos x="585" y="575"/>
                </a:cxn>
                <a:cxn ang="0">
                  <a:pos x="627" y="561"/>
                </a:cxn>
                <a:cxn ang="0">
                  <a:pos x="618" y="549"/>
                </a:cxn>
                <a:cxn ang="0">
                  <a:pos x="602" y="543"/>
                </a:cxn>
                <a:cxn ang="0">
                  <a:pos x="614" y="533"/>
                </a:cxn>
                <a:cxn ang="0">
                  <a:pos x="632" y="543"/>
                </a:cxn>
                <a:cxn ang="0">
                  <a:pos x="660" y="533"/>
                </a:cxn>
                <a:cxn ang="0">
                  <a:pos x="670" y="499"/>
                </a:cxn>
                <a:cxn ang="0">
                  <a:pos x="655" y="483"/>
                </a:cxn>
                <a:cxn ang="0">
                  <a:pos x="685" y="489"/>
                </a:cxn>
                <a:cxn ang="0">
                  <a:pos x="704" y="468"/>
                </a:cxn>
                <a:cxn ang="0">
                  <a:pos x="742" y="422"/>
                </a:cxn>
                <a:cxn ang="0">
                  <a:pos x="778" y="390"/>
                </a:cxn>
                <a:cxn ang="0">
                  <a:pos x="777" y="367"/>
                </a:cxn>
                <a:cxn ang="0">
                  <a:pos x="775" y="347"/>
                </a:cxn>
                <a:cxn ang="0">
                  <a:pos x="786" y="336"/>
                </a:cxn>
                <a:cxn ang="0">
                  <a:pos x="806" y="306"/>
                </a:cxn>
                <a:cxn ang="0">
                  <a:pos x="822" y="263"/>
                </a:cxn>
                <a:cxn ang="0">
                  <a:pos x="836" y="242"/>
                </a:cxn>
                <a:cxn ang="0">
                  <a:pos x="881" y="203"/>
                </a:cxn>
                <a:cxn ang="0">
                  <a:pos x="457" y="64"/>
                </a:cxn>
              </a:cxnLst>
              <a:rect l="0" t="0" r="r" b="b"/>
              <a:pathLst>
                <a:path w="881" h="688">
                  <a:moveTo>
                    <a:pt x="457" y="64"/>
                  </a:moveTo>
                  <a:lnTo>
                    <a:pt x="435" y="20"/>
                  </a:lnTo>
                  <a:lnTo>
                    <a:pt x="407" y="6"/>
                  </a:lnTo>
                  <a:lnTo>
                    <a:pt x="369" y="0"/>
                  </a:lnTo>
                  <a:lnTo>
                    <a:pt x="335" y="6"/>
                  </a:lnTo>
                  <a:lnTo>
                    <a:pt x="313" y="20"/>
                  </a:lnTo>
                  <a:lnTo>
                    <a:pt x="296" y="25"/>
                  </a:lnTo>
                  <a:lnTo>
                    <a:pt x="269" y="28"/>
                  </a:lnTo>
                  <a:lnTo>
                    <a:pt x="216" y="20"/>
                  </a:lnTo>
                  <a:lnTo>
                    <a:pt x="180" y="20"/>
                  </a:lnTo>
                  <a:lnTo>
                    <a:pt x="142" y="25"/>
                  </a:lnTo>
                  <a:lnTo>
                    <a:pt x="123" y="34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2" y="93"/>
                  </a:lnTo>
                  <a:lnTo>
                    <a:pt x="49" y="102"/>
                  </a:lnTo>
                  <a:lnTo>
                    <a:pt x="40" y="109"/>
                  </a:lnTo>
                  <a:lnTo>
                    <a:pt x="23" y="124"/>
                  </a:lnTo>
                  <a:lnTo>
                    <a:pt x="0" y="136"/>
                  </a:lnTo>
                  <a:lnTo>
                    <a:pt x="0" y="148"/>
                  </a:lnTo>
                  <a:lnTo>
                    <a:pt x="8" y="160"/>
                  </a:lnTo>
                  <a:lnTo>
                    <a:pt x="19" y="174"/>
                  </a:lnTo>
                  <a:lnTo>
                    <a:pt x="73" y="196"/>
                  </a:lnTo>
                  <a:lnTo>
                    <a:pt x="90" y="211"/>
                  </a:lnTo>
                  <a:lnTo>
                    <a:pt x="101" y="227"/>
                  </a:lnTo>
                  <a:lnTo>
                    <a:pt x="111" y="248"/>
                  </a:lnTo>
                  <a:lnTo>
                    <a:pt x="134" y="271"/>
                  </a:lnTo>
                  <a:lnTo>
                    <a:pt x="156" y="299"/>
                  </a:lnTo>
                  <a:lnTo>
                    <a:pt x="234" y="357"/>
                  </a:lnTo>
                  <a:lnTo>
                    <a:pt x="255" y="377"/>
                  </a:lnTo>
                  <a:lnTo>
                    <a:pt x="283" y="413"/>
                  </a:lnTo>
                  <a:lnTo>
                    <a:pt x="309" y="445"/>
                  </a:lnTo>
                  <a:lnTo>
                    <a:pt x="338" y="461"/>
                  </a:lnTo>
                  <a:lnTo>
                    <a:pt x="355" y="475"/>
                  </a:lnTo>
                  <a:lnTo>
                    <a:pt x="369" y="488"/>
                  </a:lnTo>
                  <a:lnTo>
                    <a:pt x="381" y="499"/>
                  </a:lnTo>
                  <a:lnTo>
                    <a:pt x="388" y="508"/>
                  </a:lnTo>
                  <a:lnTo>
                    <a:pt x="405" y="531"/>
                  </a:lnTo>
                  <a:lnTo>
                    <a:pt x="413" y="545"/>
                  </a:lnTo>
                  <a:lnTo>
                    <a:pt x="413" y="556"/>
                  </a:lnTo>
                  <a:lnTo>
                    <a:pt x="419" y="570"/>
                  </a:lnTo>
                  <a:lnTo>
                    <a:pt x="423" y="575"/>
                  </a:lnTo>
                  <a:lnTo>
                    <a:pt x="430" y="575"/>
                  </a:lnTo>
                  <a:lnTo>
                    <a:pt x="439" y="585"/>
                  </a:lnTo>
                  <a:lnTo>
                    <a:pt x="453" y="593"/>
                  </a:lnTo>
                  <a:lnTo>
                    <a:pt x="453" y="599"/>
                  </a:lnTo>
                  <a:lnTo>
                    <a:pt x="453" y="607"/>
                  </a:lnTo>
                  <a:lnTo>
                    <a:pt x="463" y="618"/>
                  </a:lnTo>
                  <a:lnTo>
                    <a:pt x="477" y="636"/>
                  </a:lnTo>
                  <a:lnTo>
                    <a:pt x="477" y="644"/>
                  </a:lnTo>
                  <a:lnTo>
                    <a:pt x="477" y="663"/>
                  </a:lnTo>
                  <a:lnTo>
                    <a:pt x="482" y="674"/>
                  </a:lnTo>
                  <a:lnTo>
                    <a:pt x="495" y="681"/>
                  </a:lnTo>
                  <a:lnTo>
                    <a:pt x="505" y="688"/>
                  </a:lnTo>
                  <a:lnTo>
                    <a:pt x="505" y="660"/>
                  </a:lnTo>
                  <a:lnTo>
                    <a:pt x="512" y="654"/>
                  </a:lnTo>
                  <a:lnTo>
                    <a:pt x="534" y="654"/>
                  </a:lnTo>
                  <a:lnTo>
                    <a:pt x="541" y="654"/>
                  </a:lnTo>
                  <a:lnTo>
                    <a:pt x="541" y="654"/>
                  </a:lnTo>
                  <a:lnTo>
                    <a:pt x="545" y="651"/>
                  </a:lnTo>
                  <a:lnTo>
                    <a:pt x="550" y="646"/>
                  </a:lnTo>
                  <a:lnTo>
                    <a:pt x="550" y="646"/>
                  </a:lnTo>
                  <a:lnTo>
                    <a:pt x="550" y="644"/>
                  </a:lnTo>
                  <a:lnTo>
                    <a:pt x="548" y="642"/>
                  </a:lnTo>
                  <a:lnTo>
                    <a:pt x="545" y="640"/>
                  </a:lnTo>
                  <a:lnTo>
                    <a:pt x="541" y="640"/>
                  </a:lnTo>
                  <a:lnTo>
                    <a:pt x="541" y="640"/>
                  </a:lnTo>
                  <a:lnTo>
                    <a:pt x="520" y="633"/>
                  </a:lnTo>
                  <a:lnTo>
                    <a:pt x="520" y="633"/>
                  </a:lnTo>
                  <a:lnTo>
                    <a:pt x="517" y="632"/>
                  </a:lnTo>
                  <a:lnTo>
                    <a:pt x="514" y="629"/>
                  </a:lnTo>
                  <a:lnTo>
                    <a:pt x="512" y="626"/>
                  </a:lnTo>
                  <a:lnTo>
                    <a:pt x="512" y="621"/>
                  </a:lnTo>
                  <a:lnTo>
                    <a:pt x="516" y="600"/>
                  </a:lnTo>
                  <a:lnTo>
                    <a:pt x="535" y="617"/>
                  </a:lnTo>
                  <a:lnTo>
                    <a:pt x="542" y="619"/>
                  </a:lnTo>
                  <a:lnTo>
                    <a:pt x="556" y="631"/>
                  </a:lnTo>
                  <a:lnTo>
                    <a:pt x="574" y="622"/>
                  </a:lnTo>
                  <a:lnTo>
                    <a:pt x="577" y="597"/>
                  </a:lnTo>
                  <a:lnTo>
                    <a:pt x="577" y="590"/>
                  </a:lnTo>
                  <a:lnTo>
                    <a:pt x="574" y="575"/>
                  </a:lnTo>
                  <a:lnTo>
                    <a:pt x="585" y="575"/>
                  </a:lnTo>
                  <a:lnTo>
                    <a:pt x="607" y="575"/>
                  </a:lnTo>
                  <a:lnTo>
                    <a:pt x="627" y="561"/>
                  </a:lnTo>
                  <a:lnTo>
                    <a:pt x="627" y="554"/>
                  </a:lnTo>
                  <a:lnTo>
                    <a:pt x="618" y="549"/>
                  </a:lnTo>
                  <a:lnTo>
                    <a:pt x="607" y="549"/>
                  </a:lnTo>
                  <a:lnTo>
                    <a:pt x="602" y="543"/>
                  </a:lnTo>
                  <a:lnTo>
                    <a:pt x="602" y="538"/>
                  </a:lnTo>
                  <a:lnTo>
                    <a:pt x="614" y="533"/>
                  </a:lnTo>
                  <a:lnTo>
                    <a:pt x="621" y="538"/>
                  </a:lnTo>
                  <a:lnTo>
                    <a:pt x="632" y="543"/>
                  </a:lnTo>
                  <a:lnTo>
                    <a:pt x="643" y="543"/>
                  </a:lnTo>
                  <a:lnTo>
                    <a:pt x="660" y="533"/>
                  </a:lnTo>
                  <a:lnTo>
                    <a:pt x="677" y="511"/>
                  </a:lnTo>
                  <a:lnTo>
                    <a:pt x="670" y="499"/>
                  </a:lnTo>
                  <a:lnTo>
                    <a:pt x="659" y="489"/>
                  </a:lnTo>
                  <a:lnTo>
                    <a:pt x="655" y="483"/>
                  </a:lnTo>
                  <a:lnTo>
                    <a:pt x="664" y="479"/>
                  </a:lnTo>
                  <a:lnTo>
                    <a:pt x="685" y="489"/>
                  </a:lnTo>
                  <a:lnTo>
                    <a:pt x="696" y="482"/>
                  </a:lnTo>
                  <a:lnTo>
                    <a:pt x="704" y="468"/>
                  </a:lnTo>
                  <a:lnTo>
                    <a:pt x="721" y="434"/>
                  </a:lnTo>
                  <a:lnTo>
                    <a:pt x="742" y="422"/>
                  </a:lnTo>
                  <a:lnTo>
                    <a:pt x="761" y="413"/>
                  </a:lnTo>
                  <a:lnTo>
                    <a:pt x="778" y="390"/>
                  </a:lnTo>
                  <a:lnTo>
                    <a:pt x="785" y="378"/>
                  </a:lnTo>
                  <a:lnTo>
                    <a:pt x="777" y="367"/>
                  </a:lnTo>
                  <a:lnTo>
                    <a:pt x="770" y="352"/>
                  </a:lnTo>
                  <a:lnTo>
                    <a:pt x="775" y="347"/>
                  </a:lnTo>
                  <a:lnTo>
                    <a:pt x="786" y="352"/>
                  </a:lnTo>
                  <a:lnTo>
                    <a:pt x="786" y="336"/>
                  </a:lnTo>
                  <a:lnTo>
                    <a:pt x="792" y="325"/>
                  </a:lnTo>
                  <a:lnTo>
                    <a:pt x="806" y="306"/>
                  </a:lnTo>
                  <a:lnTo>
                    <a:pt x="813" y="278"/>
                  </a:lnTo>
                  <a:lnTo>
                    <a:pt x="822" y="263"/>
                  </a:lnTo>
                  <a:lnTo>
                    <a:pt x="831" y="252"/>
                  </a:lnTo>
                  <a:lnTo>
                    <a:pt x="836" y="242"/>
                  </a:lnTo>
                  <a:lnTo>
                    <a:pt x="868" y="216"/>
                  </a:lnTo>
                  <a:lnTo>
                    <a:pt x="881" y="203"/>
                  </a:lnTo>
                  <a:lnTo>
                    <a:pt x="641" y="28"/>
                  </a:lnTo>
                  <a:lnTo>
                    <a:pt x="457" y="64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8" name="Freeform 41">
              <a:extLst>
                <a:ext uri="{FF2B5EF4-FFF2-40B4-BE49-F238E27FC236}">
                  <a16:creationId xmlns="" xmlns:a16="http://schemas.microsoft.com/office/drawing/2014/main" id="{B7E04577-D6CF-4697-BF3B-12A507CB3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1450" y="4176883"/>
              <a:ext cx="511828" cy="787230"/>
            </a:xfrm>
            <a:custGeom>
              <a:avLst/>
              <a:gdLst/>
              <a:ahLst/>
              <a:cxnLst>
                <a:cxn ang="0">
                  <a:pos x="216" y="1008"/>
                </a:cxn>
                <a:cxn ang="0">
                  <a:pos x="187" y="969"/>
                </a:cxn>
                <a:cxn ang="0">
                  <a:pos x="200" y="947"/>
                </a:cxn>
                <a:cxn ang="0">
                  <a:pos x="286" y="927"/>
                </a:cxn>
                <a:cxn ang="0">
                  <a:pos x="688" y="882"/>
                </a:cxn>
                <a:cxn ang="0">
                  <a:pos x="659" y="841"/>
                </a:cxn>
                <a:cxn ang="0">
                  <a:pos x="656" y="812"/>
                </a:cxn>
                <a:cxn ang="0">
                  <a:pos x="662" y="776"/>
                </a:cxn>
                <a:cxn ang="0">
                  <a:pos x="645" y="716"/>
                </a:cxn>
                <a:cxn ang="0">
                  <a:pos x="656" y="679"/>
                </a:cxn>
                <a:cxn ang="0">
                  <a:pos x="645" y="641"/>
                </a:cxn>
                <a:cxn ang="0">
                  <a:pos x="674" y="605"/>
                </a:cxn>
                <a:cxn ang="0">
                  <a:pos x="658" y="571"/>
                </a:cxn>
                <a:cxn ang="0">
                  <a:pos x="633" y="523"/>
                </a:cxn>
                <a:cxn ang="0">
                  <a:pos x="586" y="415"/>
                </a:cxn>
                <a:cxn ang="0">
                  <a:pos x="493" y="68"/>
                </a:cxn>
                <a:cxn ang="0">
                  <a:pos x="515" y="0"/>
                </a:cxn>
                <a:cxn ang="0">
                  <a:pos x="8" y="39"/>
                </a:cxn>
                <a:cxn ang="0">
                  <a:pos x="0" y="586"/>
                </a:cxn>
                <a:cxn ang="0">
                  <a:pos x="36" y="1079"/>
                </a:cxn>
                <a:cxn ang="0">
                  <a:pos x="64" y="1083"/>
                </a:cxn>
                <a:cxn ang="0">
                  <a:pos x="89" y="1073"/>
                </a:cxn>
                <a:cxn ang="0">
                  <a:pos x="92" y="1026"/>
                </a:cxn>
                <a:cxn ang="0">
                  <a:pos x="118" y="1015"/>
                </a:cxn>
                <a:cxn ang="0">
                  <a:pos x="125" y="1038"/>
                </a:cxn>
                <a:cxn ang="0">
                  <a:pos x="125" y="1061"/>
                </a:cxn>
                <a:cxn ang="0">
                  <a:pos x="140" y="1072"/>
                </a:cxn>
                <a:cxn ang="0">
                  <a:pos x="151" y="1094"/>
                </a:cxn>
                <a:cxn ang="0">
                  <a:pos x="140" y="1109"/>
                </a:cxn>
                <a:cxn ang="0">
                  <a:pos x="173" y="1101"/>
                </a:cxn>
                <a:cxn ang="0">
                  <a:pos x="209" y="1084"/>
                </a:cxn>
                <a:cxn ang="0">
                  <a:pos x="237" y="1079"/>
                </a:cxn>
                <a:cxn ang="0">
                  <a:pos x="243" y="1073"/>
                </a:cxn>
              </a:cxnLst>
              <a:rect l="0" t="0" r="r" b="b"/>
              <a:pathLst>
                <a:path w="692" h="1109">
                  <a:moveTo>
                    <a:pt x="225" y="1030"/>
                  </a:moveTo>
                  <a:lnTo>
                    <a:pt x="216" y="1008"/>
                  </a:lnTo>
                  <a:lnTo>
                    <a:pt x="197" y="980"/>
                  </a:lnTo>
                  <a:lnTo>
                    <a:pt x="187" y="969"/>
                  </a:lnTo>
                  <a:lnTo>
                    <a:pt x="187" y="952"/>
                  </a:lnTo>
                  <a:lnTo>
                    <a:pt x="200" y="947"/>
                  </a:lnTo>
                  <a:lnTo>
                    <a:pt x="236" y="936"/>
                  </a:lnTo>
                  <a:lnTo>
                    <a:pt x="286" y="927"/>
                  </a:lnTo>
                  <a:lnTo>
                    <a:pt x="692" y="890"/>
                  </a:lnTo>
                  <a:lnTo>
                    <a:pt x="688" y="882"/>
                  </a:lnTo>
                  <a:lnTo>
                    <a:pt x="673" y="855"/>
                  </a:lnTo>
                  <a:lnTo>
                    <a:pt x="659" y="841"/>
                  </a:lnTo>
                  <a:lnTo>
                    <a:pt x="654" y="820"/>
                  </a:lnTo>
                  <a:lnTo>
                    <a:pt x="656" y="812"/>
                  </a:lnTo>
                  <a:lnTo>
                    <a:pt x="667" y="804"/>
                  </a:lnTo>
                  <a:lnTo>
                    <a:pt x="662" y="776"/>
                  </a:lnTo>
                  <a:lnTo>
                    <a:pt x="654" y="759"/>
                  </a:lnTo>
                  <a:lnTo>
                    <a:pt x="645" y="716"/>
                  </a:lnTo>
                  <a:lnTo>
                    <a:pt x="645" y="686"/>
                  </a:lnTo>
                  <a:lnTo>
                    <a:pt x="656" y="679"/>
                  </a:lnTo>
                  <a:lnTo>
                    <a:pt x="659" y="654"/>
                  </a:lnTo>
                  <a:lnTo>
                    <a:pt x="645" y="641"/>
                  </a:lnTo>
                  <a:lnTo>
                    <a:pt x="666" y="626"/>
                  </a:lnTo>
                  <a:lnTo>
                    <a:pt x="674" y="605"/>
                  </a:lnTo>
                  <a:lnTo>
                    <a:pt x="662" y="596"/>
                  </a:lnTo>
                  <a:lnTo>
                    <a:pt x="658" y="571"/>
                  </a:lnTo>
                  <a:lnTo>
                    <a:pt x="655" y="553"/>
                  </a:lnTo>
                  <a:lnTo>
                    <a:pt x="633" y="523"/>
                  </a:lnTo>
                  <a:lnTo>
                    <a:pt x="598" y="457"/>
                  </a:lnTo>
                  <a:lnTo>
                    <a:pt x="586" y="415"/>
                  </a:lnTo>
                  <a:lnTo>
                    <a:pt x="533" y="228"/>
                  </a:lnTo>
                  <a:lnTo>
                    <a:pt x="493" y="68"/>
                  </a:lnTo>
                  <a:lnTo>
                    <a:pt x="479" y="3"/>
                  </a:lnTo>
                  <a:lnTo>
                    <a:pt x="515" y="0"/>
                  </a:lnTo>
                  <a:lnTo>
                    <a:pt x="515" y="0"/>
                  </a:lnTo>
                  <a:lnTo>
                    <a:pt x="8" y="39"/>
                  </a:lnTo>
                  <a:lnTo>
                    <a:pt x="10" y="78"/>
                  </a:lnTo>
                  <a:lnTo>
                    <a:pt x="0" y="586"/>
                  </a:lnTo>
                  <a:lnTo>
                    <a:pt x="4" y="850"/>
                  </a:lnTo>
                  <a:lnTo>
                    <a:pt x="36" y="1079"/>
                  </a:lnTo>
                  <a:lnTo>
                    <a:pt x="49" y="1077"/>
                  </a:lnTo>
                  <a:lnTo>
                    <a:pt x="64" y="1083"/>
                  </a:lnTo>
                  <a:lnTo>
                    <a:pt x="86" y="1086"/>
                  </a:lnTo>
                  <a:lnTo>
                    <a:pt x="89" y="1073"/>
                  </a:lnTo>
                  <a:lnTo>
                    <a:pt x="86" y="1051"/>
                  </a:lnTo>
                  <a:lnTo>
                    <a:pt x="92" y="1026"/>
                  </a:lnTo>
                  <a:lnTo>
                    <a:pt x="101" y="1019"/>
                  </a:lnTo>
                  <a:lnTo>
                    <a:pt x="118" y="1015"/>
                  </a:lnTo>
                  <a:lnTo>
                    <a:pt x="125" y="1023"/>
                  </a:lnTo>
                  <a:lnTo>
                    <a:pt x="125" y="1038"/>
                  </a:lnTo>
                  <a:lnTo>
                    <a:pt x="118" y="1049"/>
                  </a:lnTo>
                  <a:lnTo>
                    <a:pt x="125" y="1061"/>
                  </a:lnTo>
                  <a:lnTo>
                    <a:pt x="129" y="1066"/>
                  </a:lnTo>
                  <a:lnTo>
                    <a:pt x="140" y="1072"/>
                  </a:lnTo>
                  <a:lnTo>
                    <a:pt x="150" y="1084"/>
                  </a:lnTo>
                  <a:lnTo>
                    <a:pt x="151" y="1094"/>
                  </a:lnTo>
                  <a:lnTo>
                    <a:pt x="147" y="1099"/>
                  </a:lnTo>
                  <a:lnTo>
                    <a:pt x="140" y="1109"/>
                  </a:lnTo>
                  <a:lnTo>
                    <a:pt x="148" y="1108"/>
                  </a:lnTo>
                  <a:lnTo>
                    <a:pt x="173" y="1101"/>
                  </a:lnTo>
                  <a:lnTo>
                    <a:pt x="198" y="1092"/>
                  </a:lnTo>
                  <a:lnTo>
                    <a:pt x="209" y="1084"/>
                  </a:lnTo>
                  <a:lnTo>
                    <a:pt x="219" y="1081"/>
                  </a:lnTo>
                  <a:lnTo>
                    <a:pt x="237" y="1079"/>
                  </a:lnTo>
                  <a:lnTo>
                    <a:pt x="246" y="1072"/>
                  </a:lnTo>
                  <a:lnTo>
                    <a:pt x="243" y="1073"/>
                  </a:lnTo>
                  <a:lnTo>
                    <a:pt x="225" y="103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9" name="Freeform 42">
              <a:extLst>
                <a:ext uri="{FF2B5EF4-FFF2-40B4-BE49-F238E27FC236}">
                  <a16:creationId xmlns="" xmlns:a16="http://schemas.microsoft.com/office/drawing/2014/main" id="{A913EC2E-97D4-4B6F-A62D-BCF4044F5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4158" y="4204543"/>
              <a:ext cx="473998" cy="791486"/>
            </a:xfrm>
            <a:custGeom>
              <a:avLst/>
              <a:gdLst/>
              <a:ahLst/>
              <a:cxnLst>
                <a:cxn ang="0">
                  <a:pos x="601" y="547"/>
                </a:cxn>
                <a:cxn ang="0">
                  <a:pos x="609" y="0"/>
                </a:cxn>
                <a:cxn ang="0">
                  <a:pos x="223" y="28"/>
                </a:cxn>
                <a:cxn ang="0">
                  <a:pos x="212" y="56"/>
                </a:cxn>
                <a:cxn ang="0">
                  <a:pos x="190" y="83"/>
                </a:cxn>
                <a:cxn ang="0">
                  <a:pos x="172" y="93"/>
                </a:cxn>
                <a:cxn ang="0">
                  <a:pos x="165" y="146"/>
                </a:cxn>
                <a:cxn ang="0">
                  <a:pos x="122" y="203"/>
                </a:cxn>
                <a:cxn ang="0">
                  <a:pos x="100" y="243"/>
                </a:cxn>
                <a:cxn ang="0">
                  <a:pos x="96" y="262"/>
                </a:cxn>
                <a:cxn ang="0">
                  <a:pos x="92" y="300"/>
                </a:cxn>
                <a:cxn ang="0">
                  <a:pos x="68" y="316"/>
                </a:cxn>
                <a:cxn ang="0">
                  <a:pos x="65" y="343"/>
                </a:cxn>
                <a:cxn ang="0">
                  <a:pos x="58" y="364"/>
                </a:cxn>
                <a:cxn ang="0">
                  <a:pos x="76" y="384"/>
                </a:cxn>
                <a:cxn ang="0">
                  <a:pos x="72" y="430"/>
                </a:cxn>
                <a:cxn ang="0">
                  <a:pos x="76" y="462"/>
                </a:cxn>
                <a:cxn ang="0">
                  <a:pos x="62" y="490"/>
                </a:cxn>
                <a:cxn ang="0">
                  <a:pos x="82" y="516"/>
                </a:cxn>
                <a:cxn ang="0">
                  <a:pos x="62" y="539"/>
                </a:cxn>
                <a:cxn ang="0">
                  <a:pos x="82" y="558"/>
                </a:cxn>
                <a:cxn ang="0">
                  <a:pos x="83" y="594"/>
                </a:cxn>
                <a:cxn ang="0">
                  <a:pos x="106" y="618"/>
                </a:cxn>
                <a:cxn ang="0">
                  <a:pos x="106" y="675"/>
                </a:cxn>
                <a:cxn ang="0">
                  <a:pos x="78" y="688"/>
                </a:cxn>
                <a:cxn ang="0">
                  <a:pos x="76" y="723"/>
                </a:cxn>
                <a:cxn ang="0">
                  <a:pos x="40" y="768"/>
                </a:cxn>
                <a:cxn ang="0">
                  <a:pos x="32" y="816"/>
                </a:cxn>
                <a:cxn ang="0">
                  <a:pos x="19" y="837"/>
                </a:cxn>
                <a:cxn ang="0">
                  <a:pos x="19" y="877"/>
                </a:cxn>
                <a:cxn ang="0">
                  <a:pos x="1" y="902"/>
                </a:cxn>
                <a:cxn ang="0">
                  <a:pos x="7" y="940"/>
                </a:cxn>
                <a:cxn ang="0">
                  <a:pos x="354" y="1010"/>
                </a:cxn>
                <a:cxn ang="0">
                  <a:pos x="384" y="1053"/>
                </a:cxn>
                <a:cxn ang="0">
                  <a:pos x="394" y="1113"/>
                </a:cxn>
                <a:cxn ang="0">
                  <a:pos x="398" y="1115"/>
                </a:cxn>
                <a:cxn ang="0">
                  <a:pos x="432" y="1094"/>
                </a:cxn>
                <a:cxn ang="0">
                  <a:pos x="451" y="1065"/>
                </a:cxn>
                <a:cxn ang="0">
                  <a:pos x="490" y="1060"/>
                </a:cxn>
                <a:cxn ang="0">
                  <a:pos x="536" y="1045"/>
                </a:cxn>
                <a:cxn ang="0">
                  <a:pos x="575" y="1045"/>
                </a:cxn>
                <a:cxn ang="0">
                  <a:pos x="598" y="1045"/>
                </a:cxn>
                <a:cxn ang="0">
                  <a:pos x="627" y="1044"/>
                </a:cxn>
                <a:cxn ang="0">
                  <a:pos x="638" y="1040"/>
                </a:cxn>
                <a:cxn ang="0">
                  <a:pos x="605" y="811"/>
                </a:cxn>
              </a:cxnLst>
              <a:rect l="0" t="0" r="r" b="b"/>
              <a:pathLst>
                <a:path w="638" h="1116">
                  <a:moveTo>
                    <a:pt x="605" y="811"/>
                  </a:moveTo>
                  <a:lnTo>
                    <a:pt x="601" y="547"/>
                  </a:lnTo>
                  <a:lnTo>
                    <a:pt x="611" y="39"/>
                  </a:lnTo>
                  <a:lnTo>
                    <a:pt x="609" y="0"/>
                  </a:lnTo>
                  <a:lnTo>
                    <a:pt x="223" y="29"/>
                  </a:lnTo>
                  <a:lnTo>
                    <a:pt x="223" y="28"/>
                  </a:lnTo>
                  <a:lnTo>
                    <a:pt x="226" y="43"/>
                  </a:lnTo>
                  <a:lnTo>
                    <a:pt x="212" y="56"/>
                  </a:lnTo>
                  <a:lnTo>
                    <a:pt x="196" y="67"/>
                  </a:lnTo>
                  <a:lnTo>
                    <a:pt x="190" y="83"/>
                  </a:lnTo>
                  <a:lnTo>
                    <a:pt x="183" y="93"/>
                  </a:lnTo>
                  <a:lnTo>
                    <a:pt x="172" y="93"/>
                  </a:lnTo>
                  <a:lnTo>
                    <a:pt x="162" y="124"/>
                  </a:lnTo>
                  <a:lnTo>
                    <a:pt x="165" y="146"/>
                  </a:lnTo>
                  <a:lnTo>
                    <a:pt x="150" y="169"/>
                  </a:lnTo>
                  <a:lnTo>
                    <a:pt x="122" y="203"/>
                  </a:lnTo>
                  <a:lnTo>
                    <a:pt x="103" y="219"/>
                  </a:lnTo>
                  <a:lnTo>
                    <a:pt x="100" y="243"/>
                  </a:lnTo>
                  <a:lnTo>
                    <a:pt x="106" y="248"/>
                  </a:lnTo>
                  <a:lnTo>
                    <a:pt x="96" y="262"/>
                  </a:lnTo>
                  <a:lnTo>
                    <a:pt x="90" y="283"/>
                  </a:lnTo>
                  <a:lnTo>
                    <a:pt x="92" y="300"/>
                  </a:lnTo>
                  <a:lnTo>
                    <a:pt x="86" y="300"/>
                  </a:lnTo>
                  <a:lnTo>
                    <a:pt x="68" y="316"/>
                  </a:lnTo>
                  <a:lnTo>
                    <a:pt x="62" y="335"/>
                  </a:lnTo>
                  <a:lnTo>
                    <a:pt x="65" y="343"/>
                  </a:lnTo>
                  <a:lnTo>
                    <a:pt x="58" y="350"/>
                  </a:lnTo>
                  <a:lnTo>
                    <a:pt x="58" y="364"/>
                  </a:lnTo>
                  <a:lnTo>
                    <a:pt x="67" y="369"/>
                  </a:lnTo>
                  <a:lnTo>
                    <a:pt x="76" y="384"/>
                  </a:lnTo>
                  <a:lnTo>
                    <a:pt x="74" y="398"/>
                  </a:lnTo>
                  <a:lnTo>
                    <a:pt x="72" y="430"/>
                  </a:lnTo>
                  <a:lnTo>
                    <a:pt x="81" y="446"/>
                  </a:lnTo>
                  <a:lnTo>
                    <a:pt x="76" y="462"/>
                  </a:lnTo>
                  <a:lnTo>
                    <a:pt x="64" y="491"/>
                  </a:lnTo>
                  <a:lnTo>
                    <a:pt x="62" y="490"/>
                  </a:lnTo>
                  <a:lnTo>
                    <a:pt x="76" y="501"/>
                  </a:lnTo>
                  <a:lnTo>
                    <a:pt x="82" y="516"/>
                  </a:lnTo>
                  <a:lnTo>
                    <a:pt x="78" y="529"/>
                  </a:lnTo>
                  <a:lnTo>
                    <a:pt x="62" y="539"/>
                  </a:lnTo>
                  <a:lnTo>
                    <a:pt x="76" y="551"/>
                  </a:lnTo>
                  <a:lnTo>
                    <a:pt x="82" y="558"/>
                  </a:lnTo>
                  <a:lnTo>
                    <a:pt x="78" y="566"/>
                  </a:lnTo>
                  <a:lnTo>
                    <a:pt x="83" y="594"/>
                  </a:lnTo>
                  <a:lnTo>
                    <a:pt x="83" y="605"/>
                  </a:lnTo>
                  <a:lnTo>
                    <a:pt x="106" y="618"/>
                  </a:lnTo>
                  <a:lnTo>
                    <a:pt x="110" y="637"/>
                  </a:lnTo>
                  <a:lnTo>
                    <a:pt x="106" y="675"/>
                  </a:lnTo>
                  <a:lnTo>
                    <a:pt x="90" y="688"/>
                  </a:lnTo>
                  <a:lnTo>
                    <a:pt x="78" y="688"/>
                  </a:lnTo>
                  <a:lnTo>
                    <a:pt x="82" y="712"/>
                  </a:lnTo>
                  <a:lnTo>
                    <a:pt x="76" y="723"/>
                  </a:lnTo>
                  <a:lnTo>
                    <a:pt x="53" y="759"/>
                  </a:lnTo>
                  <a:lnTo>
                    <a:pt x="40" y="768"/>
                  </a:lnTo>
                  <a:lnTo>
                    <a:pt x="38" y="809"/>
                  </a:lnTo>
                  <a:lnTo>
                    <a:pt x="32" y="816"/>
                  </a:lnTo>
                  <a:lnTo>
                    <a:pt x="24" y="826"/>
                  </a:lnTo>
                  <a:lnTo>
                    <a:pt x="19" y="837"/>
                  </a:lnTo>
                  <a:lnTo>
                    <a:pt x="19" y="851"/>
                  </a:lnTo>
                  <a:lnTo>
                    <a:pt x="19" y="877"/>
                  </a:lnTo>
                  <a:lnTo>
                    <a:pt x="7" y="892"/>
                  </a:lnTo>
                  <a:lnTo>
                    <a:pt x="1" y="902"/>
                  </a:lnTo>
                  <a:lnTo>
                    <a:pt x="0" y="919"/>
                  </a:lnTo>
                  <a:lnTo>
                    <a:pt x="7" y="940"/>
                  </a:lnTo>
                  <a:lnTo>
                    <a:pt x="359" y="926"/>
                  </a:lnTo>
                  <a:lnTo>
                    <a:pt x="354" y="1010"/>
                  </a:lnTo>
                  <a:lnTo>
                    <a:pt x="368" y="1034"/>
                  </a:lnTo>
                  <a:lnTo>
                    <a:pt x="384" y="1053"/>
                  </a:lnTo>
                  <a:lnTo>
                    <a:pt x="394" y="1095"/>
                  </a:lnTo>
                  <a:lnTo>
                    <a:pt x="394" y="1113"/>
                  </a:lnTo>
                  <a:lnTo>
                    <a:pt x="393" y="1116"/>
                  </a:lnTo>
                  <a:lnTo>
                    <a:pt x="398" y="1115"/>
                  </a:lnTo>
                  <a:lnTo>
                    <a:pt x="421" y="1102"/>
                  </a:lnTo>
                  <a:lnTo>
                    <a:pt x="432" y="1094"/>
                  </a:lnTo>
                  <a:lnTo>
                    <a:pt x="447" y="1084"/>
                  </a:lnTo>
                  <a:lnTo>
                    <a:pt x="451" y="1065"/>
                  </a:lnTo>
                  <a:lnTo>
                    <a:pt x="469" y="1060"/>
                  </a:lnTo>
                  <a:lnTo>
                    <a:pt x="490" y="1060"/>
                  </a:lnTo>
                  <a:lnTo>
                    <a:pt x="507" y="1052"/>
                  </a:lnTo>
                  <a:lnTo>
                    <a:pt x="536" y="1045"/>
                  </a:lnTo>
                  <a:lnTo>
                    <a:pt x="558" y="1045"/>
                  </a:lnTo>
                  <a:lnTo>
                    <a:pt x="575" y="1045"/>
                  </a:lnTo>
                  <a:lnTo>
                    <a:pt x="586" y="1044"/>
                  </a:lnTo>
                  <a:lnTo>
                    <a:pt x="598" y="1045"/>
                  </a:lnTo>
                  <a:lnTo>
                    <a:pt x="620" y="1052"/>
                  </a:lnTo>
                  <a:lnTo>
                    <a:pt x="627" y="1044"/>
                  </a:lnTo>
                  <a:lnTo>
                    <a:pt x="638" y="1040"/>
                  </a:lnTo>
                  <a:lnTo>
                    <a:pt x="638" y="1040"/>
                  </a:lnTo>
                  <a:lnTo>
                    <a:pt x="637" y="1040"/>
                  </a:lnTo>
                  <a:lnTo>
                    <a:pt x="605" y="81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0" name="Freeform 43">
              <a:extLst>
                <a:ext uri="{FF2B5EF4-FFF2-40B4-BE49-F238E27FC236}">
                  <a16:creationId xmlns="" xmlns:a16="http://schemas.microsoft.com/office/drawing/2014/main" id="{F841FBE8-C3A2-4ECF-9A12-653F0792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9586" y="3251357"/>
              <a:ext cx="585264" cy="406380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1" y="206"/>
                </a:cxn>
                <a:cxn ang="0">
                  <a:pos x="72" y="156"/>
                </a:cxn>
                <a:cxn ang="0">
                  <a:pos x="126" y="118"/>
                </a:cxn>
                <a:cxn ang="0">
                  <a:pos x="144" y="126"/>
                </a:cxn>
                <a:cxn ang="0">
                  <a:pos x="190" y="103"/>
                </a:cxn>
                <a:cxn ang="0">
                  <a:pos x="290" y="103"/>
                </a:cxn>
                <a:cxn ang="0">
                  <a:pos x="326" y="168"/>
                </a:cxn>
                <a:cxn ang="0">
                  <a:pos x="383" y="200"/>
                </a:cxn>
                <a:cxn ang="0">
                  <a:pos x="431" y="240"/>
                </a:cxn>
                <a:cxn ang="0">
                  <a:pos x="426" y="280"/>
                </a:cxn>
                <a:cxn ang="0">
                  <a:pos x="410" y="344"/>
                </a:cxn>
                <a:cxn ang="0">
                  <a:pos x="433" y="351"/>
                </a:cxn>
                <a:cxn ang="0">
                  <a:pos x="469" y="353"/>
                </a:cxn>
                <a:cxn ang="0">
                  <a:pos x="492" y="347"/>
                </a:cxn>
                <a:cxn ang="0">
                  <a:pos x="567" y="364"/>
                </a:cxn>
                <a:cxn ang="0">
                  <a:pos x="598" y="368"/>
                </a:cxn>
                <a:cxn ang="0">
                  <a:pos x="576" y="337"/>
                </a:cxn>
                <a:cxn ang="0">
                  <a:pos x="576" y="317"/>
                </a:cxn>
                <a:cxn ang="0">
                  <a:pos x="539" y="267"/>
                </a:cxn>
                <a:cxn ang="0">
                  <a:pos x="535" y="200"/>
                </a:cxn>
                <a:cxn ang="0">
                  <a:pos x="526" y="143"/>
                </a:cxn>
                <a:cxn ang="0">
                  <a:pos x="533" y="132"/>
                </a:cxn>
                <a:cxn ang="0">
                  <a:pos x="573" y="85"/>
                </a:cxn>
                <a:cxn ang="0">
                  <a:pos x="596" y="60"/>
                </a:cxn>
                <a:cxn ang="0">
                  <a:pos x="577" y="99"/>
                </a:cxn>
                <a:cxn ang="0">
                  <a:pos x="570" y="143"/>
                </a:cxn>
                <a:cxn ang="0">
                  <a:pos x="567" y="169"/>
                </a:cxn>
                <a:cxn ang="0">
                  <a:pos x="584" y="193"/>
                </a:cxn>
                <a:cxn ang="0">
                  <a:pos x="606" y="215"/>
                </a:cxn>
                <a:cxn ang="0">
                  <a:pos x="623" y="240"/>
                </a:cxn>
                <a:cxn ang="0">
                  <a:pos x="605" y="267"/>
                </a:cxn>
                <a:cxn ang="0">
                  <a:pos x="592" y="283"/>
                </a:cxn>
                <a:cxn ang="0">
                  <a:pos x="599" y="301"/>
                </a:cxn>
                <a:cxn ang="0">
                  <a:pos x="645" y="310"/>
                </a:cxn>
                <a:cxn ang="0">
                  <a:pos x="680" y="351"/>
                </a:cxn>
                <a:cxn ang="0">
                  <a:pos x="681" y="379"/>
                </a:cxn>
                <a:cxn ang="0">
                  <a:pos x="703" y="416"/>
                </a:cxn>
                <a:cxn ang="0">
                  <a:pos x="685" y="486"/>
                </a:cxn>
                <a:cxn ang="0">
                  <a:pos x="692" y="561"/>
                </a:cxn>
                <a:cxn ang="0">
                  <a:pos x="710" y="540"/>
                </a:cxn>
                <a:cxn ang="0">
                  <a:pos x="730" y="478"/>
                </a:cxn>
                <a:cxn ang="0">
                  <a:pos x="730" y="453"/>
                </a:cxn>
                <a:cxn ang="0">
                  <a:pos x="755" y="425"/>
                </a:cxn>
                <a:cxn ang="0">
                  <a:pos x="755" y="368"/>
                </a:cxn>
                <a:cxn ang="0">
                  <a:pos x="774" y="330"/>
                </a:cxn>
                <a:cxn ang="0">
                  <a:pos x="774" y="361"/>
                </a:cxn>
                <a:cxn ang="0">
                  <a:pos x="770" y="367"/>
                </a:cxn>
                <a:cxn ang="0">
                  <a:pos x="767" y="373"/>
                </a:cxn>
                <a:cxn ang="0">
                  <a:pos x="770" y="376"/>
                </a:cxn>
                <a:cxn ang="0">
                  <a:pos x="780" y="382"/>
                </a:cxn>
                <a:cxn ang="0">
                  <a:pos x="789" y="315"/>
                </a:cxn>
                <a:cxn ang="0">
                  <a:pos x="785" y="253"/>
                </a:cxn>
                <a:cxn ang="0">
                  <a:pos x="623" y="0"/>
                </a:cxn>
              </a:cxnLst>
              <a:rect l="0" t="0" r="r" b="b"/>
              <a:pathLst>
                <a:path w="789" h="572">
                  <a:moveTo>
                    <a:pt x="623" y="0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11" y="206"/>
                  </a:lnTo>
                  <a:lnTo>
                    <a:pt x="32" y="206"/>
                  </a:lnTo>
                  <a:lnTo>
                    <a:pt x="72" y="156"/>
                  </a:lnTo>
                  <a:lnTo>
                    <a:pt x="100" y="153"/>
                  </a:lnTo>
                  <a:lnTo>
                    <a:pt x="126" y="118"/>
                  </a:lnTo>
                  <a:lnTo>
                    <a:pt x="137" y="118"/>
                  </a:lnTo>
                  <a:lnTo>
                    <a:pt x="144" y="126"/>
                  </a:lnTo>
                  <a:lnTo>
                    <a:pt x="172" y="104"/>
                  </a:lnTo>
                  <a:lnTo>
                    <a:pt x="190" y="103"/>
                  </a:lnTo>
                  <a:lnTo>
                    <a:pt x="226" y="86"/>
                  </a:lnTo>
                  <a:lnTo>
                    <a:pt x="290" y="103"/>
                  </a:lnTo>
                  <a:lnTo>
                    <a:pt x="312" y="132"/>
                  </a:lnTo>
                  <a:lnTo>
                    <a:pt x="326" y="168"/>
                  </a:lnTo>
                  <a:lnTo>
                    <a:pt x="326" y="168"/>
                  </a:lnTo>
                  <a:lnTo>
                    <a:pt x="383" y="200"/>
                  </a:lnTo>
                  <a:lnTo>
                    <a:pt x="408" y="224"/>
                  </a:lnTo>
                  <a:lnTo>
                    <a:pt x="431" y="240"/>
                  </a:lnTo>
                  <a:lnTo>
                    <a:pt x="437" y="260"/>
                  </a:lnTo>
                  <a:lnTo>
                    <a:pt x="426" y="280"/>
                  </a:lnTo>
                  <a:lnTo>
                    <a:pt x="406" y="285"/>
                  </a:lnTo>
                  <a:lnTo>
                    <a:pt x="410" y="344"/>
                  </a:lnTo>
                  <a:lnTo>
                    <a:pt x="422" y="353"/>
                  </a:lnTo>
                  <a:lnTo>
                    <a:pt x="433" y="351"/>
                  </a:lnTo>
                  <a:lnTo>
                    <a:pt x="451" y="347"/>
                  </a:lnTo>
                  <a:lnTo>
                    <a:pt x="469" y="353"/>
                  </a:lnTo>
                  <a:lnTo>
                    <a:pt x="473" y="354"/>
                  </a:lnTo>
                  <a:lnTo>
                    <a:pt x="492" y="347"/>
                  </a:lnTo>
                  <a:lnTo>
                    <a:pt x="553" y="355"/>
                  </a:lnTo>
                  <a:lnTo>
                    <a:pt x="567" y="364"/>
                  </a:lnTo>
                  <a:lnTo>
                    <a:pt x="582" y="372"/>
                  </a:lnTo>
                  <a:lnTo>
                    <a:pt x="598" y="368"/>
                  </a:lnTo>
                  <a:lnTo>
                    <a:pt x="588" y="350"/>
                  </a:lnTo>
                  <a:lnTo>
                    <a:pt x="576" y="337"/>
                  </a:lnTo>
                  <a:lnTo>
                    <a:pt x="576" y="322"/>
                  </a:lnTo>
                  <a:lnTo>
                    <a:pt x="576" y="317"/>
                  </a:lnTo>
                  <a:lnTo>
                    <a:pt x="545" y="280"/>
                  </a:lnTo>
                  <a:lnTo>
                    <a:pt x="539" y="267"/>
                  </a:lnTo>
                  <a:lnTo>
                    <a:pt x="539" y="233"/>
                  </a:lnTo>
                  <a:lnTo>
                    <a:pt x="535" y="200"/>
                  </a:lnTo>
                  <a:lnTo>
                    <a:pt x="538" y="167"/>
                  </a:lnTo>
                  <a:lnTo>
                    <a:pt x="526" y="143"/>
                  </a:lnTo>
                  <a:lnTo>
                    <a:pt x="514" y="132"/>
                  </a:lnTo>
                  <a:lnTo>
                    <a:pt x="533" y="132"/>
                  </a:lnTo>
                  <a:lnTo>
                    <a:pt x="546" y="104"/>
                  </a:lnTo>
                  <a:lnTo>
                    <a:pt x="573" y="85"/>
                  </a:lnTo>
                  <a:lnTo>
                    <a:pt x="587" y="58"/>
                  </a:lnTo>
                  <a:lnTo>
                    <a:pt x="596" y="60"/>
                  </a:lnTo>
                  <a:lnTo>
                    <a:pt x="594" y="92"/>
                  </a:lnTo>
                  <a:lnTo>
                    <a:pt x="577" y="99"/>
                  </a:lnTo>
                  <a:lnTo>
                    <a:pt x="570" y="126"/>
                  </a:lnTo>
                  <a:lnTo>
                    <a:pt x="570" y="143"/>
                  </a:lnTo>
                  <a:lnTo>
                    <a:pt x="591" y="143"/>
                  </a:lnTo>
                  <a:lnTo>
                    <a:pt x="567" y="169"/>
                  </a:lnTo>
                  <a:lnTo>
                    <a:pt x="557" y="183"/>
                  </a:lnTo>
                  <a:lnTo>
                    <a:pt x="584" y="193"/>
                  </a:lnTo>
                  <a:lnTo>
                    <a:pt x="592" y="194"/>
                  </a:lnTo>
                  <a:lnTo>
                    <a:pt x="606" y="215"/>
                  </a:lnTo>
                  <a:lnTo>
                    <a:pt x="602" y="221"/>
                  </a:lnTo>
                  <a:lnTo>
                    <a:pt x="623" y="240"/>
                  </a:lnTo>
                  <a:lnTo>
                    <a:pt x="623" y="249"/>
                  </a:lnTo>
                  <a:lnTo>
                    <a:pt x="605" y="267"/>
                  </a:lnTo>
                  <a:lnTo>
                    <a:pt x="588" y="267"/>
                  </a:lnTo>
                  <a:lnTo>
                    <a:pt x="592" y="283"/>
                  </a:lnTo>
                  <a:lnTo>
                    <a:pt x="588" y="293"/>
                  </a:lnTo>
                  <a:lnTo>
                    <a:pt x="599" y="301"/>
                  </a:lnTo>
                  <a:lnTo>
                    <a:pt x="617" y="310"/>
                  </a:lnTo>
                  <a:lnTo>
                    <a:pt x="645" y="310"/>
                  </a:lnTo>
                  <a:lnTo>
                    <a:pt x="666" y="322"/>
                  </a:lnTo>
                  <a:lnTo>
                    <a:pt x="680" y="351"/>
                  </a:lnTo>
                  <a:lnTo>
                    <a:pt x="688" y="371"/>
                  </a:lnTo>
                  <a:lnTo>
                    <a:pt x="681" y="379"/>
                  </a:lnTo>
                  <a:lnTo>
                    <a:pt x="698" y="392"/>
                  </a:lnTo>
                  <a:lnTo>
                    <a:pt x="703" y="416"/>
                  </a:lnTo>
                  <a:lnTo>
                    <a:pt x="693" y="455"/>
                  </a:lnTo>
                  <a:lnTo>
                    <a:pt x="685" y="486"/>
                  </a:lnTo>
                  <a:lnTo>
                    <a:pt x="685" y="529"/>
                  </a:lnTo>
                  <a:lnTo>
                    <a:pt x="692" y="561"/>
                  </a:lnTo>
                  <a:lnTo>
                    <a:pt x="703" y="572"/>
                  </a:lnTo>
                  <a:lnTo>
                    <a:pt x="710" y="540"/>
                  </a:lnTo>
                  <a:lnTo>
                    <a:pt x="716" y="491"/>
                  </a:lnTo>
                  <a:lnTo>
                    <a:pt x="730" y="478"/>
                  </a:lnTo>
                  <a:lnTo>
                    <a:pt x="730" y="460"/>
                  </a:lnTo>
                  <a:lnTo>
                    <a:pt x="730" y="453"/>
                  </a:lnTo>
                  <a:lnTo>
                    <a:pt x="743" y="443"/>
                  </a:lnTo>
                  <a:lnTo>
                    <a:pt x="755" y="425"/>
                  </a:lnTo>
                  <a:lnTo>
                    <a:pt x="755" y="385"/>
                  </a:lnTo>
                  <a:lnTo>
                    <a:pt x="755" y="368"/>
                  </a:lnTo>
                  <a:lnTo>
                    <a:pt x="755" y="347"/>
                  </a:lnTo>
                  <a:lnTo>
                    <a:pt x="774" y="330"/>
                  </a:lnTo>
                  <a:lnTo>
                    <a:pt x="780" y="343"/>
                  </a:lnTo>
                  <a:lnTo>
                    <a:pt x="774" y="361"/>
                  </a:lnTo>
                  <a:lnTo>
                    <a:pt x="774" y="361"/>
                  </a:lnTo>
                  <a:lnTo>
                    <a:pt x="770" y="367"/>
                  </a:lnTo>
                  <a:lnTo>
                    <a:pt x="767" y="371"/>
                  </a:lnTo>
                  <a:lnTo>
                    <a:pt x="767" y="373"/>
                  </a:lnTo>
                  <a:lnTo>
                    <a:pt x="767" y="373"/>
                  </a:lnTo>
                  <a:lnTo>
                    <a:pt x="770" y="376"/>
                  </a:lnTo>
                  <a:lnTo>
                    <a:pt x="774" y="379"/>
                  </a:lnTo>
                  <a:lnTo>
                    <a:pt x="780" y="382"/>
                  </a:lnTo>
                  <a:lnTo>
                    <a:pt x="789" y="360"/>
                  </a:lnTo>
                  <a:lnTo>
                    <a:pt x="789" y="315"/>
                  </a:lnTo>
                  <a:lnTo>
                    <a:pt x="785" y="253"/>
                  </a:lnTo>
                  <a:lnTo>
                    <a:pt x="785" y="253"/>
                  </a:lnTo>
                  <a:lnTo>
                    <a:pt x="687" y="267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1" name="Freeform 44">
              <a:extLst>
                <a:ext uri="{FF2B5EF4-FFF2-40B4-BE49-F238E27FC236}">
                  <a16:creationId xmlns="" xmlns:a16="http://schemas.microsoft.com/office/drawing/2014/main" id="{CACFE0F8-B890-4C3A-9AC7-D9960E4C0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9082" y="3200294"/>
              <a:ext cx="600843" cy="574465"/>
            </a:xfrm>
            <a:custGeom>
              <a:avLst/>
              <a:gdLst/>
              <a:ahLst/>
              <a:cxnLst>
                <a:cxn ang="0">
                  <a:pos x="128" y="753"/>
                </a:cxn>
                <a:cxn ang="0">
                  <a:pos x="171" y="793"/>
                </a:cxn>
                <a:cxn ang="0">
                  <a:pos x="207" y="808"/>
                </a:cxn>
                <a:cxn ang="0">
                  <a:pos x="263" y="785"/>
                </a:cxn>
                <a:cxn ang="0">
                  <a:pos x="354" y="744"/>
                </a:cxn>
                <a:cxn ang="0">
                  <a:pos x="431" y="689"/>
                </a:cxn>
                <a:cxn ang="0">
                  <a:pos x="431" y="621"/>
                </a:cxn>
                <a:cxn ang="0">
                  <a:pos x="478" y="546"/>
                </a:cxn>
                <a:cxn ang="0">
                  <a:pos x="497" y="442"/>
                </a:cxn>
                <a:cxn ang="0">
                  <a:pos x="548" y="467"/>
                </a:cxn>
                <a:cxn ang="0">
                  <a:pos x="568" y="457"/>
                </a:cxn>
                <a:cxn ang="0">
                  <a:pos x="593" y="393"/>
                </a:cxn>
                <a:cxn ang="0">
                  <a:pos x="605" y="370"/>
                </a:cxn>
                <a:cxn ang="0">
                  <a:pos x="626" y="382"/>
                </a:cxn>
                <a:cxn ang="0">
                  <a:pos x="671" y="318"/>
                </a:cxn>
                <a:cxn ang="0">
                  <a:pos x="690" y="261"/>
                </a:cxn>
                <a:cxn ang="0">
                  <a:pos x="744" y="245"/>
                </a:cxn>
                <a:cxn ang="0">
                  <a:pos x="786" y="260"/>
                </a:cxn>
                <a:cxn ang="0">
                  <a:pos x="811" y="239"/>
                </a:cxn>
                <a:cxn ang="0">
                  <a:pos x="797" y="203"/>
                </a:cxn>
                <a:cxn ang="0">
                  <a:pos x="711" y="157"/>
                </a:cxn>
                <a:cxn ang="0">
                  <a:pos x="657" y="175"/>
                </a:cxn>
                <a:cxn ang="0">
                  <a:pos x="622" y="189"/>
                </a:cxn>
                <a:cxn ang="0">
                  <a:pos x="585" y="224"/>
                </a:cxn>
                <a:cxn ang="0">
                  <a:pos x="517" y="277"/>
                </a:cxn>
                <a:cxn ang="0">
                  <a:pos x="485" y="184"/>
                </a:cxn>
                <a:cxn ang="0">
                  <a:pos x="276" y="0"/>
                </a:cxn>
                <a:cxn ang="0">
                  <a:pos x="254" y="20"/>
                </a:cxn>
                <a:cxn ang="0">
                  <a:pos x="265" y="46"/>
                </a:cxn>
                <a:cxn ang="0">
                  <a:pos x="265" y="111"/>
                </a:cxn>
                <a:cxn ang="0">
                  <a:pos x="254" y="160"/>
                </a:cxn>
                <a:cxn ang="0">
                  <a:pos x="250" y="221"/>
                </a:cxn>
                <a:cxn ang="0">
                  <a:pos x="200" y="286"/>
                </a:cxn>
                <a:cxn ang="0">
                  <a:pos x="152" y="307"/>
                </a:cxn>
                <a:cxn ang="0">
                  <a:pos x="114" y="363"/>
                </a:cxn>
                <a:cxn ang="0">
                  <a:pos x="99" y="421"/>
                </a:cxn>
                <a:cxn ang="0">
                  <a:pos x="61" y="421"/>
                </a:cxn>
                <a:cxn ang="0">
                  <a:pos x="52" y="503"/>
                </a:cxn>
                <a:cxn ang="0">
                  <a:pos x="16" y="544"/>
                </a:cxn>
                <a:cxn ang="0">
                  <a:pos x="11" y="632"/>
                </a:cxn>
                <a:cxn ang="0">
                  <a:pos x="54" y="700"/>
                </a:cxn>
                <a:cxn ang="0">
                  <a:pos x="107" y="761"/>
                </a:cxn>
                <a:cxn ang="0">
                  <a:pos x="117" y="753"/>
                </a:cxn>
              </a:cxnLst>
              <a:rect l="0" t="0" r="r" b="b"/>
              <a:pathLst>
                <a:path w="811" h="809">
                  <a:moveTo>
                    <a:pt x="117" y="753"/>
                  </a:moveTo>
                  <a:lnTo>
                    <a:pt x="128" y="753"/>
                  </a:lnTo>
                  <a:lnTo>
                    <a:pt x="135" y="768"/>
                  </a:lnTo>
                  <a:lnTo>
                    <a:pt x="171" y="793"/>
                  </a:lnTo>
                  <a:lnTo>
                    <a:pt x="197" y="809"/>
                  </a:lnTo>
                  <a:lnTo>
                    <a:pt x="207" y="808"/>
                  </a:lnTo>
                  <a:lnTo>
                    <a:pt x="242" y="772"/>
                  </a:lnTo>
                  <a:lnTo>
                    <a:pt x="263" y="785"/>
                  </a:lnTo>
                  <a:lnTo>
                    <a:pt x="308" y="773"/>
                  </a:lnTo>
                  <a:lnTo>
                    <a:pt x="354" y="744"/>
                  </a:lnTo>
                  <a:lnTo>
                    <a:pt x="411" y="703"/>
                  </a:lnTo>
                  <a:lnTo>
                    <a:pt x="431" y="689"/>
                  </a:lnTo>
                  <a:lnTo>
                    <a:pt x="426" y="650"/>
                  </a:lnTo>
                  <a:lnTo>
                    <a:pt x="431" y="621"/>
                  </a:lnTo>
                  <a:lnTo>
                    <a:pt x="457" y="593"/>
                  </a:lnTo>
                  <a:lnTo>
                    <a:pt x="478" y="546"/>
                  </a:lnTo>
                  <a:lnTo>
                    <a:pt x="493" y="481"/>
                  </a:lnTo>
                  <a:lnTo>
                    <a:pt x="497" y="442"/>
                  </a:lnTo>
                  <a:lnTo>
                    <a:pt x="521" y="456"/>
                  </a:lnTo>
                  <a:lnTo>
                    <a:pt x="548" y="467"/>
                  </a:lnTo>
                  <a:lnTo>
                    <a:pt x="560" y="469"/>
                  </a:lnTo>
                  <a:lnTo>
                    <a:pt x="568" y="457"/>
                  </a:lnTo>
                  <a:lnTo>
                    <a:pt x="582" y="415"/>
                  </a:lnTo>
                  <a:lnTo>
                    <a:pt x="593" y="393"/>
                  </a:lnTo>
                  <a:lnTo>
                    <a:pt x="601" y="370"/>
                  </a:lnTo>
                  <a:lnTo>
                    <a:pt x="605" y="370"/>
                  </a:lnTo>
                  <a:lnTo>
                    <a:pt x="618" y="376"/>
                  </a:lnTo>
                  <a:lnTo>
                    <a:pt x="626" y="382"/>
                  </a:lnTo>
                  <a:lnTo>
                    <a:pt x="654" y="333"/>
                  </a:lnTo>
                  <a:lnTo>
                    <a:pt x="671" y="318"/>
                  </a:lnTo>
                  <a:lnTo>
                    <a:pt x="682" y="299"/>
                  </a:lnTo>
                  <a:lnTo>
                    <a:pt x="690" y="261"/>
                  </a:lnTo>
                  <a:lnTo>
                    <a:pt x="693" y="214"/>
                  </a:lnTo>
                  <a:lnTo>
                    <a:pt x="744" y="245"/>
                  </a:lnTo>
                  <a:lnTo>
                    <a:pt x="769" y="260"/>
                  </a:lnTo>
                  <a:lnTo>
                    <a:pt x="786" y="260"/>
                  </a:lnTo>
                  <a:lnTo>
                    <a:pt x="800" y="243"/>
                  </a:lnTo>
                  <a:lnTo>
                    <a:pt x="811" y="239"/>
                  </a:lnTo>
                  <a:lnTo>
                    <a:pt x="811" y="239"/>
                  </a:lnTo>
                  <a:lnTo>
                    <a:pt x="797" y="203"/>
                  </a:lnTo>
                  <a:lnTo>
                    <a:pt x="775" y="174"/>
                  </a:lnTo>
                  <a:lnTo>
                    <a:pt x="711" y="157"/>
                  </a:lnTo>
                  <a:lnTo>
                    <a:pt x="675" y="174"/>
                  </a:lnTo>
                  <a:lnTo>
                    <a:pt x="657" y="175"/>
                  </a:lnTo>
                  <a:lnTo>
                    <a:pt x="629" y="197"/>
                  </a:lnTo>
                  <a:lnTo>
                    <a:pt x="622" y="189"/>
                  </a:lnTo>
                  <a:lnTo>
                    <a:pt x="611" y="189"/>
                  </a:lnTo>
                  <a:lnTo>
                    <a:pt x="585" y="224"/>
                  </a:lnTo>
                  <a:lnTo>
                    <a:pt x="557" y="227"/>
                  </a:lnTo>
                  <a:lnTo>
                    <a:pt x="517" y="277"/>
                  </a:lnTo>
                  <a:lnTo>
                    <a:pt x="496" y="277"/>
                  </a:lnTo>
                  <a:lnTo>
                    <a:pt x="485" y="184"/>
                  </a:lnTo>
                  <a:lnTo>
                    <a:pt x="311" y="214"/>
                  </a:lnTo>
                  <a:lnTo>
                    <a:pt x="276" y="0"/>
                  </a:lnTo>
                  <a:lnTo>
                    <a:pt x="265" y="7"/>
                  </a:lnTo>
                  <a:lnTo>
                    <a:pt x="254" y="20"/>
                  </a:lnTo>
                  <a:lnTo>
                    <a:pt x="265" y="36"/>
                  </a:lnTo>
                  <a:lnTo>
                    <a:pt x="265" y="46"/>
                  </a:lnTo>
                  <a:lnTo>
                    <a:pt x="265" y="86"/>
                  </a:lnTo>
                  <a:lnTo>
                    <a:pt x="265" y="111"/>
                  </a:lnTo>
                  <a:lnTo>
                    <a:pt x="254" y="129"/>
                  </a:lnTo>
                  <a:lnTo>
                    <a:pt x="254" y="160"/>
                  </a:lnTo>
                  <a:lnTo>
                    <a:pt x="250" y="200"/>
                  </a:lnTo>
                  <a:lnTo>
                    <a:pt x="250" y="221"/>
                  </a:lnTo>
                  <a:lnTo>
                    <a:pt x="240" y="245"/>
                  </a:lnTo>
                  <a:lnTo>
                    <a:pt x="200" y="286"/>
                  </a:lnTo>
                  <a:lnTo>
                    <a:pt x="181" y="307"/>
                  </a:lnTo>
                  <a:lnTo>
                    <a:pt x="152" y="307"/>
                  </a:lnTo>
                  <a:lnTo>
                    <a:pt x="127" y="340"/>
                  </a:lnTo>
                  <a:lnTo>
                    <a:pt x="114" y="363"/>
                  </a:lnTo>
                  <a:lnTo>
                    <a:pt x="107" y="414"/>
                  </a:lnTo>
                  <a:lnTo>
                    <a:pt x="99" y="421"/>
                  </a:lnTo>
                  <a:lnTo>
                    <a:pt x="82" y="410"/>
                  </a:lnTo>
                  <a:lnTo>
                    <a:pt x="61" y="421"/>
                  </a:lnTo>
                  <a:lnTo>
                    <a:pt x="52" y="481"/>
                  </a:lnTo>
                  <a:lnTo>
                    <a:pt x="52" y="503"/>
                  </a:lnTo>
                  <a:lnTo>
                    <a:pt x="38" y="518"/>
                  </a:lnTo>
                  <a:lnTo>
                    <a:pt x="16" y="544"/>
                  </a:lnTo>
                  <a:lnTo>
                    <a:pt x="0" y="561"/>
                  </a:lnTo>
                  <a:lnTo>
                    <a:pt x="11" y="632"/>
                  </a:lnTo>
                  <a:lnTo>
                    <a:pt x="28" y="664"/>
                  </a:lnTo>
                  <a:lnTo>
                    <a:pt x="54" y="700"/>
                  </a:lnTo>
                  <a:lnTo>
                    <a:pt x="81" y="729"/>
                  </a:lnTo>
                  <a:lnTo>
                    <a:pt x="107" y="761"/>
                  </a:lnTo>
                  <a:lnTo>
                    <a:pt x="109" y="760"/>
                  </a:lnTo>
                  <a:lnTo>
                    <a:pt x="117" y="753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2" name="Freeform 45">
              <a:extLst>
                <a:ext uri="{FF2B5EF4-FFF2-40B4-BE49-F238E27FC236}">
                  <a16:creationId xmlns="" xmlns:a16="http://schemas.microsoft.com/office/drawing/2014/main" id="{9A422A9D-7E9A-4B56-BCB6-873410231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170" y="3506674"/>
              <a:ext cx="968023" cy="474465"/>
            </a:xfrm>
            <a:custGeom>
              <a:avLst/>
              <a:gdLst/>
              <a:ahLst/>
              <a:cxnLst>
                <a:cxn ang="0">
                  <a:pos x="1141" y="501"/>
                </a:cxn>
                <a:cxn ang="0">
                  <a:pos x="1174" y="483"/>
                </a:cxn>
                <a:cxn ang="0">
                  <a:pos x="1212" y="409"/>
                </a:cxn>
                <a:cxn ang="0">
                  <a:pos x="1293" y="354"/>
                </a:cxn>
                <a:cxn ang="0">
                  <a:pos x="1277" y="298"/>
                </a:cxn>
                <a:cxn ang="0">
                  <a:pos x="1224" y="233"/>
                </a:cxn>
                <a:cxn ang="0">
                  <a:pos x="1196" y="130"/>
                </a:cxn>
                <a:cxn ang="0">
                  <a:pos x="1185" y="119"/>
                </a:cxn>
                <a:cxn ang="0">
                  <a:pos x="1137" y="75"/>
                </a:cxn>
                <a:cxn ang="0">
                  <a:pos x="1117" y="58"/>
                </a:cxn>
                <a:cxn ang="0">
                  <a:pos x="1096" y="80"/>
                </a:cxn>
                <a:cxn ang="0">
                  <a:pos x="1056" y="95"/>
                </a:cxn>
                <a:cxn ang="0">
                  <a:pos x="1013" y="76"/>
                </a:cxn>
                <a:cxn ang="0">
                  <a:pos x="999" y="90"/>
                </a:cxn>
                <a:cxn ang="0">
                  <a:pos x="980" y="104"/>
                </a:cxn>
                <a:cxn ang="0">
                  <a:pos x="959" y="81"/>
                </a:cxn>
                <a:cxn ang="0">
                  <a:pos x="915" y="75"/>
                </a:cxn>
                <a:cxn ang="0">
                  <a:pos x="895" y="43"/>
                </a:cxn>
                <a:cxn ang="0">
                  <a:pos x="848" y="0"/>
                </a:cxn>
                <a:cxn ang="0">
                  <a:pos x="817" y="16"/>
                </a:cxn>
                <a:cxn ang="0">
                  <a:pos x="773" y="12"/>
                </a:cxn>
                <a:cxn ang="0">
                  <a:pos x="792" y="43"/>
                </a:cxn>
                <a:cxn ang="0">
                  <a:pos x="792" y="84"/>
                </a:cxn>
                <a:cxn ang="0">
                  <a:pos x="759" y="93"/>
                </a:cxn>
                <a:cxn ang="0">
                  <a:pos x="690" y="111"/>
                </a:cxn>
                <a:cxn ang="0">
                  <a:pos x="687" y="129"/>
                </a:cxn>
                <a:cxn ang="0">
                  <a:pos x="683" y="161"/>
                </a:cxn>
                <a:cxn ang="0">
                  <a:pos x="661" y="202"/>
                </a:cxn>
                <a:cxn ang="0">
                  <a:pos x="634" y="219"/>
                </a:cxn>
                <a:cxn ang="0">
                  <a:pos x="616" y="262"/>
                </a:cxn>
                <a:cxn ang="0">
                  <a:pos x="575" y="286"/>
                </a:cxn>
                <a:cxn ang="0">
                  <a:pos x="551" y="265"/>
                </a:cxn>
                <a:cxn ang="0">
                  <a:pos x="533" y="247"/>
                </a:cxn>
                <a:cxn ang="0">
                  <a:pos x="516" y="284"/>
                </a:cxn>
                <a:cxn ang="0">
                  <a:pos x="507" y="320"/>
                </a:cxn>
                <a:cxn ang="0">
                  <a:pos x="472" y="301"/>
                </a:cxn>
                <a:cxn ang="0">
                  <a:pos x="440" y="312"/>
                </a:cxn>
                <a:cxn ang="0">
                  <a:pos x="422" y="338"/>
                </a:cxn>
                <a:cxn ang="0">
                  <a:pos x="394" y="329"/>
                </a:cxn>
                <a:cxn ang="0">
                  <a:pos x="348" y="316"/>
                </a:cxn>
                <a:cxn ang="0">
                  <a:pos x="315" y="334"/>
                </a:cxn>
                <a:cxn ang="0">
                  <a:pos x="269" y="362"/>
                </a:cxn>
                <a:cxn ang="0">
                  <a:pos x="237" y="372"/>
                </a:cxn>
                <a:cxn ang="0">
                  <a:pos x="236" y="401"/>
                </a:cxn>
                <a:cxn ang="0">
                  <a:pos x="247" y="427"/>
                </a:cxn>
                <a:cxn ang="0">
                  <a:pos x="197" y="448"/>
                </a:cxn>
                <a:cxn ang="0">
                  <a:pos x="186" y="485"/>
                </a:cxn>
                <a:cxn ang="0">
                  <a:pos x="185" y="517"/>
                </a:cxn>
                <a:cxn ang="0">
                  <a:pos x="153" y="517"/>
                </a:cxn>
                <a:cxn ang="0">
                  <a:pos x="104" y="494"/>
                </a:cxn>
                <a:cxn ang="0">
                  <a:pos x="78" y="509"/>
                </a:cxn>
                <a:cxn ang="0">
                  <a:pos x="57" y="537"/>
                </a:cxn>
                <a:cxn ang="0">
                  <a:pos x="78" y="564"/>
                </a:cxn>
                <a:cxn ang="0">
                  <a:pos x="78" y="592"/>
                </a:cxn>
                <a:cxn ang="0">
                  <a:pos x="68" y="631"/>
                </a:cxn>
                <a:cxn ang="0">
                  <a:pos x="39" y="635"/>
                </a:cxn>
                <a:cxn ang="0">
                  <a:pos x="25" y="646"/>
                </a:cxn>
                <a:cxn ang="0">
                  <a:pos x="4" y="646"/>
                </a:cxn>
                <a:cxn ang="0">
                  <a:pos x="0" y="664"/>
                </a:cxn>
                <a:cxn ang="0">
                  <a:pos x="13" y="664"/>
                </a:cxn>
                <a:cxn ang="0">
                  <a:pos x="278" y="613"/>
                </a:cxn>
                <a:cxn ang="0">
                  <a:pos x="1056" y="555"/>
                </a:cxn>
                <a:cxn ang="0">
                  <a:pos x="1110" y="523"/>
                </a:cxn>
              </a:cxnLst>
              <a:rect l="0" t="0" r="r" b="b"/>
              <a:pathLst>
                <a:path w="1303" h="670">
                  <a:moveTo>
                    <a:pt x="1110" y="523"/>
                  </a:moveTo>
                  <a:lnTo>
                    <a:pt x="1141" y="501"/>
                  </a:lnTo>
                  <a:lnTo>
                    <a:pt x="1156" y="487"/>
                  </a:lnTo>
                  <a:lnTo>
                    <a:pt x="1174" y="483"/>
                  </a:lnTo>
                  <a:lnTo>
                    <a:pt x="1195" y="435"/>
                  </a:lnTo>
                  <a:lnTo>
                    <a:pt x="1212" y="409"/>
                  </a:lnTo>
                  <a:lnTo>
                    <a:pt x="1267" y="385"/>
                  </a:lnTo>
                  <a:lnTo>
                    <a:pt x="1293" y="354"/>
                  </a:lnTo>
                  <a:lnTo>
                    <a:pt x="1303" y="330"/>
                  </a:lnTo>
                  <a:lnTo>
                    <a:pt x="1277" y="298"/>
                  </a:lnTo>
                  <a:lnTo>
                    <a:pt x="1250" y="269"/>
                  </a:lnTo>
                  <a:lnTo>
                    <a:pt x="1224" y="233"/>
                  </a:lnTo>
                  <a:lnTo>
                    <a:pt x="1207" y="201"/>
                  </a:lnTo>
                  <a:lnTo>
                    <a:pt x="1196" y="130"/>
                  </a:lnTo>
                  <a:lnTo>
                    <a:pt x="1199" y="127"/>
                  </a:lnTo>
                  <a:lnTo>
                    <a:pt x="1185" y="119"/>
                  </a:lnTo>
                  <a:lnTo>
                    <a:pt x="1159" y="101"/>
                  </a:lnTo>
                  <a:lnTo>
                    <a:pt x="1137" y="75"/>
                  </a:lnTo>
                  <a:lnTo>
                    <a:pt x="1124" y="55"/>
                  </a:lnTo>
                  <a:lnTo>
                    <a:pt x="1117" y="58"/>
                  </a:lnTo>
                  <a:lnTo>
                    <a:pt x="1105" y="68"/>
                  </a:lnTo>
                  <a:lnTo>
                    <a:pt x="1096" y="80"/>
                  </a:lnTo>
                  <a:lnTo>
                    <a:pt x="1087" y="87"/>
                  </a:lnTo>
                  <a:lnTo>
                    <a:pt x="1056" y="95"/>
                  </a:lnTo>
                  <a:lnTo>
                    <a:pt x="1030" y="83"/>
                  </a:lnTo>
                  <a:lnTo>
                    <a:pt x="1013" y="76"/>
                  </a:lnTo>
                  <a:lnTo>
                    <a:pt x="1008" y="77"/>
                  </a:lnTo>
                  <a:lnTo>
                    <a:pt x="999" y="90"/>
                  </a:lnTo>
                  <a:lnTo>
                    <a:pt x="992" y="97"/>
                  </a:lnTo>
                  <a:lnTo>
                    <a:pt x="980" y="104"/>
                  </a:lnTo>
                  <a:lnTo>
                    <a:pt x="973" y="88"/>
                  </a:lnTo>
                  <a:lnTo>
                    <a:pt x="959" y="81"/>
                  </a:lnTo>
                  <a:lnTo>
                    <a:pt x="942" y="77"/>
                  </a:lnTo>
                  <a:lnTo>
                    <a:pt x="915" y="75"/>
                  </a:lnTo>
                  <a:lnTo>
                    <a:pt x="904" y="62"/>
                  </a:lnTo>
                  <a:lnTo>
                    <a:pt x="895" y="43"/>
                  </a:lnTo>
                  <a:lnTo>
                    <a:pt x="872" y="22"/>
                  </a:lnTo>
                  <a:lnTo>
                    <a:pt x="848" y="0"/>
                  </a:lnTo>
                  <a:lnTo>
                    <a:pt x="841" y="7"/>
                  </a:lnTo>
                  <a:lnTo>
                    <a:pt x="817" y="16"/>
                  </a:lnTo>
                  <a:lnTo>
                    <a:pt x="788" y="7"/>
                  </a:lnTo>
                  <a:lnTo>
                    <a:pt x="773" y="12"/>
                  </a:lnTo>
                  <a:lnTo>
                    <a:pt x="781" y="30"/>
                  </a:lnTo>
                  <a:lnTo>
                    <a:pt x="792" y="43"/>
                  </a:lnTo>
                  <a:lnTo>
                    <a:pt x="786" y="52"/>
                  </a:lnTo>
                  <a:lnTo>
                    <a:pt x="792" y="84"/>
                  </a:lnTo>
                  <a:lnTo>
                    <a:pt x="783" y="93"/>
                  </a:lnTo>
                  <a:lnTo>
                    <a:pt x="759" y="93"/>
                  </a:lnTo>
                  <a:lnTo>
                    <a:pt x="740" y="105"/>
                  </a:lnTo>
                  <a:lnTo>
                    <a:pt x="690" y="111"/>
                  </a:lnTo>
                  <a:lnTo>
                    <a:pt x="687" y="118"/>
                  </a:lnTo>
                  <a:lnTo>
                    <a:pt x="687" y="129"/>
                  </a:lnTo>
                  <a:lnTo>
                    <a:pt x="683" y="140"/>
                  </a:lnTo>
                  <a:lnTo>
                    <a:pt x="683" y="161"/>
                  </a:lnTo>
                  <a:lnTo>
                    <a:pt x="673" y="180"/>
                  </a:lnTo>
                  <a:lnTo>
                    <a:pt x="661" y="202"/>
                  </a:lnTo>
                  <a:lnTo>
                    <a:pt x="651" y="215"/>
                  </a:lnTo>
                  <a:lnTo>
                    <a:pt x="634" y="219"/>
                  </a:lnTo>
                  <a:lnTo>
                    <a:pt x="619" y="242"/>
                  </a:lnTo>
                  <a:lnTo>
                    <a:pt x="616" y="262"/>
                  </a:lnTo>
                  <a:lnTo>
                    <a:pt x="608" y="281"/>
                  </a:lnTo>
                  <a:lnTo>
                    <a:pt x="575" y="286"/>
                  </a:lnTo>
                  <a:lnTo>
                    <a:pt x="564" y="284"/>
                  </a:lnTo>
                  <a:lnTo>
                    <a:pt x="551" y="265"/>
                  </a:lnTo>
                  <a:lnTo>
                    <a:pt x="541" y="247"/>
                  </a:lnTo>
                  <a:lnTo>
                    <a:pt x="533" y="247"/>
                  </a:lnTo>
                  <a:lnTo>
                    <a:pt x="527" y="265"/>
                  </a:lnTo>
                  <a:lnTo>
                    <a:pt x="516" y="284"/>
                  </a:lnTo>
                  <a:lnTo>
                    <a:pt x="511" y="301"/>
                  </a:lnTo>
                  <a:lnTo>
                    <a:pt x="507" y="320"/>
                  </a:lnTo>
                  <a:lnTo>
                    <a:pt x="487" y="317"/>
                  </a:lnTo>
                  <a:lnTo>
                    <a:pt x="472" y="301"/>
                  </a:lnTo>
                  <a:lnTo>
                    <a:pt x="454" y="301"/>
                  </a:lnTo>
                  <a:lnTo>
                    <a:pt x="440" y="312"/>
                  </a:lnTo>
                  <a:lnTo>
                    <a:pt x="422" y="316"/>
                  </a:lnTo>
                  <a:lnTo>
                    <a:pt x="422" y="338"/>
                  </a:lnTo>
                  <a:lnTo>
                    <a:pt x="411" y="345"/>
                  </a:lnTo>
                  <a:lnTo>
                    <a:pt x="394" y="329"/>
                  </a:lnTo>
                  <a:lnTo>
                    <a:pt x="373" y="316"/>
                  </a:lnTo>
                  <a:lnTo>
                    <a:pt x="348" y="316"/>
                  </a:lnTo>
                  <a:lnTo>
                    <a:pt x="330" y="316"/>
                  </a:lnTo>
                  <a:lnTo>
                    <a:pt x="315" y="334"/>
                  </a:lnTo>
                  <a:lnTo>
                    <a:pt x="273" y="337"/>
                  </a:lnTo>
                  <a:lnTo>
                    <a:pt x="269" y="362"/>
                  </a:lnTo>
                  <a:lnTo>
                    <a:pt x="253" y="362"/>
                  </a:lnTo>
                  <a:lnTo>
                    <a:pt x="237" y="372"/>
                  </a:lnTo>
                  <a:lnTo>
                    <a:pt x="233" y="388"/>
                  </a:lnTo>
                  <a:lnTo>
                    <a:pt x="236" y="401"/>
                  </a:lnTo>
                  <a:lnTo>
                    <a:pt x="242" y="413"/>
                  </a:lnTo>
                  <a:lnTo>
                    <a:pt x="247" y="427"/>
                  </a:lnTo>
                  <a:lnTo>
                    <a:pt x="230" y="435"/>
                  </a:lnTo>
                  <a:lnTo>
                    <a:pt x="197" y="448"/>
                  </a:lnTo>
                  <a:lnTo>
                    <a:pt x="183" y="462"/>
                  </a:lnTo>
                  <a:lnTo>
                    <a:pt x="186" y="485"/>
                  </a:lnTo>
                  <a:lnTo>
                    <a:pt x="193" y="510"/>
                  </a:lnTo>
                  <a:lnTo>
                    <a:pt x="185" y="517"/>
                  </a:lnTo>
                  <a:lnTo>
                    <a:pt x="167" y="517"/>
                  </a:lnTo>
                  <a:lnTo>
                    <a:pt x="153" y="517"/>
                  </a:lnTo>
                  <a:lnTo>
                    <a:pt x="129" y="502"/>
                  </a:lnTo>
                  <a:lnTo>
                    <a:pt x="104" y="494"/>
                  </a:lnTo>
                  <a:lnTo>
                    <a:pt x="94" y="498"/>
                  </a:lnTo>
                  <a:lnTo>
                    <a:pt x="78" y="509"/>
                  </a:lnTo>
                  <a:lnTo>
                    <a:pt x="65" y="517"/>
                  </a:lnTo>
                  <a:lnTo>
                    <a:pt x="57" y="537"/>
                  </a:lnTo>
                  <a:lnTo>
                    <a:pt x="58" y="548"/>
                  </a:lnTo>
                  <a:lnTo>
                    <a:pt x="78" y="564"/>
                  </a:lnTo>
                  <a:lnTo>
                    <a:pt x="78" y="571"/>
                  </a:lnTo>
                  <a:lnTo>
                    <a:pt x="78" y="592"/>
                  </a:lnTo>
                  <a:lnTo>
                    <a:pt x="78" y="620"/>
                  </a:lnTo>
                  <a:lnTo>
                    <a:pt x="68" y="631"/>
                  </a:lnTo>
                  <a:lnTo>
                    <a:pt x="56" y="635"/>
                  </a:lnTo>
                  <a:lnTo>
                    <a:pt x="39" y="635"/>
                  </a:lnTo>
                  <a:lnTo>
                    <a:pt x="32" y="641"/>
                  </a:lnTo>
                  <a:lnTo>
                    <a:pt x="25" y="646"/>
                  </a:lnTo>
                  <a:lnTo>
                    <a:pt x="21" y="646"/>
                  </a:lnTo>
                  <a:lnTo>
                    <a:pt x="4" y="646"/>
                  </a:lnTo>
                  <a:lnTo>
                    <a:pt x="0" y="653"/>
                  </a:lnTo>
                  <a:lnTo>
                    <a:pt x="0" y="664"/>
                  </a:lnTo>
                  <a:lnTo>
                    <a:pt x="4" y="670"/>
                  </a:lnTo>
                  <a:lnTo>
                    <a:pt x="13" y="664"/>
                  </a:lnTo>
                  <a:lnTo>
                    <a:pt x="285" y="660"/>
                  </a:lnTo>
                  <a:lnTo>
                    <a:pt x="278" y="613"/>
                  </a:lnTo>
                  <a:lnTo>
                    <a:pt x="788" y="583"/>
                  </a:lnTo>
                  <a:lnTo>
                    <a:pt x="1056" y="555"/>
                  </a:lnTo>
                  <a:lnTo>
                    <a:pt x="1089" y="537"/>
                  </a:lnTo>
                  <a:lnTo>
                    <a:pt x="1110" y="523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" name="Freeform 46">
              <a:extLst>
                <a:ext uri="{FF2B5EF4-FFF2-40B4-BE49-F238E27FC236}">
                  <a16:creationId xmlns="" xmlns:a16="http://schemas.microsoft.com/office/drawing/2014/main" id="{41A70677-B23D-4EF3-98B2-D210F4F00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246" y="3340717"/>
              <a:ext cx="876784" cy="729783"/>
            </a:xfrm>
            <a:custGeom>
              <a:avLst/>
              <a:gdLst/>
              <a:ahLst/>
              <a:cxnLst>
                <a:cxn ang="0">
                  <a:pos x="1106" y="888"/>
                </a:cxn>
                <a:cxn ang="0">
                  <a:pos x="1127" y="881"/>
                </a:cxn>
                <a:cxn ang="0">
                  <a:pos x="1138" y="876"/>
                </a:cxn>
                <a:cxn ang="0">
                  <a:pos x="1162" y="870"/>
                </a:cxn>
                <a:cxn ang="0">
                  <a:pos x="1184" y="855"/>
                </a:cxn>
                <a:cxn ang="0">
                  <a:pos x="1184" y="806"/>
                </a:cxn>
                <a:cxn ang="0">
                  <a:pos x="1164" y="783"/>
                </a:cxn>
                <a:cxn ang="0">
                  <a:pos x="1171" y="752"/>
                </a:cxn>
                <a:cxn ang="0">
                  <a:pos x="1134" y="774"/>
                </a:cxn>
                <a:cxn ang="0">
                  <a:pos x="1106" y="726"/>
                </a:cxn>
                <a:cxn ang="0">
                  <a:pos x="1116" y="680"/>
                </a:cxn>
                <a:cxn ang="0">
                  <a:pos x="1080" y="609"/>
                </a:cxn>
                <a:cxn ang="0">
                  <a:pos x="1006" y="577"/>
                </a:cxn>
                <a:cxn ang="0">
                  <a:pos x="942" y="523"/>
                </a:cxn>
                <a:cxn ang="0">
                  <a:pos x="949" y="468"/>
                </a:cxn>
                <a:cxn ang="0">
                  <a:pos x="960" y="423"/>
                </a:cxn>
                <a:cxn ang="0">
                  <a:pos x="960" y="372"/>
                </a:cxn>
                <a:cxn ang="0">
                  <a:pos x="912" y="354"/>
                </a:cxn>
                <a:cxn ang="0">
                  <a:pos x="888" y="380"/>
                </a:cxn>
                <a:cxn ang="0">
                  <a:pos x="869" y="311"/>
                </a:cxn>
                <a:cxn ang="0">
                  <a:pos x="758" y="211"/>
                </a:cxn>
                <a:cxn ang="0">
                  <a:pos x="729" y="106"/>
                </a:cxn>
                <a:cxn ang="0">
                  <a:pos x="734" y="50"/>
                </a:cxn>
                <a:cxn ang="0">
                  <a:pos x="0" y="10"/>
                </a:cxn>
                <a:cxn ang="0">
                  <a:pos x="18" y="29"/>
                </a:cxn>
                <a:cxn ang="0">
                  <a:pos x="17" y="64"/>
                </a:cxn>
                <a:cxn ang="0">
                  <a:pos x="22" y="76"/>
                </a:cxn>
                <a:cxn ang="0">
                  <a:pos x="25" y="79"/>
                </a:cxn>
                <a:cxn ang="0">
                  <a:pos x="40" y="86"/>
                </a:cxn>
                <a:cxn ang="0">
                  <a:pos x="58" y="117"/>
                </a:cxn>
                <a:cxn ang="0">
                  <a:pos x="65" y="135"/>
                </a:cxn>
                <a:cxn ang="0">
                  <a:pos x="94" y="182"/>
                </a:cxn>
                <a:cxn ang="0">
                  <a:pos x="146" y="182"/>
                </a:cxn>
                <a:cxn ang="0">
                  <a:pos x="129" y="233"/>
                </a:cxn>
                <a:cxn ang="0">
                  <a:pos x="146" y="283"/>
                </a:cxn>
                <a:cxn ang="0">
                  <a:pos x="168" y="323"/>
                </a:cxn>
                <a:cxn ang="0">
                  <a:pos x="196" y="823"/>
                </a:cxn>
                <a:cxn ang="0">
                  <a:pos x="1002" y="917"/>
                </a:cxn>
                <a:cxn ang="0">
                  <a:pos x="955" y="1030"/>
                </a:cxn>
                <a:cxn ang="0">
                  <a:pos x="1091" y="1006"/>
                </a:cxn>
                <a:cxn ang="0">
                  <a:pos x="1099" y="995"/>
                </a:cxn>
                <a:cxn ang="0">
                  <a:pos x="1106" y="988"/>
                </a:cxn>
                <a:cxn ang="0">
                  <a:pos x="1106" y="984"/>
                </a:cxn>
                <a:cxn ang="0">
                  <a:pos x="1091" y="962"/>
                </a:cxn>
                <a:cxn ang="0">
                  <a:pos x="1106" y="947"/>
                </a:cxn>
                <a:cxn ang="0">
                  <a:pos x="1107" y="917"/>
                </a:cxn>
                <a:cxn ang="0">
                  <a:pos x="1106" y="899"/>
                </a:cxn>
              </a:cxnLst>
              <a:rect l="0" t="0" r="r" b="b"/>
              <a:pathLst>
                <a:path w="1184" h="1030">
                  <a:moveTo>
                    <a:pt x="1106" y="899"/>
                  </a:moveTo>
                  <a:lnTo>
                    <a:pt x="1106" y="888"/>
                  </a:lnTo>
                  <a:lnTo>
                    <a:pt x="1110" y="881"/>
                  </a:lnTo>
                  <a:lnTo>
                    <a:pt x="1127" y="881"/>
                  </a:lnTo>
                  <a:lnTo>
                    <a:pt x="1131" y="881"/>
                  </a:lnTo>
                  <a:lnTo>
                    <a:pt x="1138" y="876"/>
                  </a:lnTo>
                  <a:lnTo>
                    <a:pt x="1145" y="870"/>
                  </a:lnTo>
                  <a:lnTo>
                    <a:pt x="1162" y="870"/>
                  </a:lnTo>
                  <a:lnTo>
                    <a:pt x="1174" y="866"/>
                  </a:lnTo>
                  <a:lnTo>
                    <a:pt x="1184" y="855"/>
                  </a:lnTo>
                  <a:lnTo>
                    <a:pt x="1184" y="827"/>
                  </a:lnTo>
                  <a:lnTo>
                    <a:pt x="1184" y="806"/>
                  </a:lnTo>
                  <a:lnTo>
                    <a:pt x="1184" y="799"/>
                  </a:lnTo>
                  <a:lnTo>
                    <a:pt x="1164" y="783"/>
                  </a:lnTo>
                  <a:lnTo>
                    <a:pt x="1163" y="772"/>
                  </a:lnTo>
                  <a:lnTo>
                    <a:pt x="1171" y="752"/>
                  </a:lnTo>
                  <a:lnTo>
                    <a:pt x="1146" y="752"/>
                  </a:lnTo>
                  <a:lnTo>
                    <a:pt x="1134" y="774"/>
                  </a:lnTo>
                  <a:lnTo>
                    <a:pt x="1134" y="752"/>
                  </a:lnTo>
                  <a:lnTo>
                    <a:pt x="1106" y="726"/>
                  </a:lnTo>
                  <a:lnTo>
                    <a:pt x="1114" y="708"/>
                  </a:lnTo>
                  <a:lnTo>
                    <a:pt x="1116" y="680"/>
                  </a:lnTo>
                  <a:lnTo>
                    <a:pt x="1098" y="632"/>
                  </a:lnTo>
                  <a:lnTo>
                    <a:pt x="1080" y="609"/>
                  </a:lnTo>
                  <a:lnTo>
                    <a:pt x="1021" y="570"/>
                  </a:lnTo>
                  <a:lnTo>
                    <a:pt x="1006" y="577"/>
                  </a:lnTo>
                  <a:lnTo>
                    <a:pt x="971" y="552"/>
                  </a:lnTo>
                  <a:lnTo>
                    <a:pt x="942" y="523"/>
                  </a:lnTo>
                  <a:lnTo>
                    <a:pt x="942" y="497"/>
                  </a:lnTo>
                  <a:lnTo>
                    <a:pt x="949" y="468"/>
                  </a:lnTo>
                  <a:lnTo>
                    <a:pt x="955" y="448"/>
                  </a:lnTo>
                  <a:lnTo>
                    <a:pt x="960" y="423"/>
                  </a:lnTo>
                  <a:lnTo>
                    <a:pt x="973" y="390"/>
                  </a:lnTo>
                  <a:lnTo>
                    <a:pt x="960" y="372"/>
                  </a:lnTo>
                  <a:lnTo>
                    <a:pt x="942" y="354"/>
                  </a:lnTo>
                  <a:lnTo>
                    <a:pt x="912" y="354"/>
                  </a:lnTo>
                  <a:lnTo>
                    <a:pt x="901" y="365"/>
                  </a:lnTo>
                  <a:lnTo>
                    <a:pt x="888" y="380"/>
                  </a:lnTo>
                  <a:lnTo>
                    <a:pt x="869" y="354"/>
                  </a:lnTo>
                  <a:lnTo>
                    <a:pt x="869" y="311"/>
                  </a:lnTo>
                  <a:lnTo>
                    <a:pt x="842" y="280"/>
                  </a:lnTo>
                  <a:lnTo>
                    <a:pt x="758" y="211"/>
                  </a:lnTo>
                  <a:lnTo>
                    <a:pt x="729" y="157"/>
                  </a:lnTo>
                  <a:lnTo>
                    <a:pt x="729" y="106"/>
                  </a:lnTo>
                  <a:lnTo>
                    <a:pt x="729" y="54"/>
                  </a:lnTo>
                  <a:lnTo>
                    <a:pt x="734" y="50"/>
                  </a:lnTo>
                  <a:lnTo>
                    <a:pt x="680" y="0"/>
                  </a:lnTo>
                  <a:lnTo>
                    <a:pt x="0" y="10"/>
                  </a:lnTo>
                  <a:lnTo>
                    <a:pt x="6" y="19"/>
                  </a:lnTo>
                  <a:lnTo>
                    <a:pt x="18" y="29"/>
                  </a:lnTo>
                  <a:lnTo>
                    <a:pt x="22" y="54"/>
                  </a:lnTo>
                  <a:lnTo>
                    <a:pt x="17" y="64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32" y="83"/>
                  </a:lnTo>
                  <a:lnTo>
                    <a:pt x="40" y="86"/>
                  </a:lnTo>
                  <a:lnTo>
                    <a:pt x="51" y="90"/>
                  </a:lnTo>
                  <a:lnTo>
                    <a:pt x="58" y="117"/>
                  </a:lnTo>
                  <a:lnTo>
                    <a:pt x="67" y="137"/>
                  </a:lnTo>
                  <a:lnTo>
                    <a:pt x="65" y="135"/>
                  </a:lnTo>
                  <a:lnTo>
                    <a:pt x="86" y="162"/>
                  </a:lnTo>
                  <a:lnTo>
                    <a:pt x="94" y="182"/>
                  </a:lnTo>
                  <a:lnTo>
                    <a:pt x="133" y="182"/>
                  </a:lnTo>
                  <a:lnTo>
                    <a:pt x="146" y="182"/>
                  </a:lnTo>
                  <a:lnTo>
                    <a:pt x="146" y="207"/>
                  </a:lnTo>
                  <a:lnTo>
                    <a:pt x="129" y="233"/>
                  </a:lnTo>
                  <a:lnTo>
                    <a:pt x="115" y="258"/>
                  </a:lnTo>
                  <a:lnTo>
                    <a:pt x="146" y="283"/>
                  </a:lnTo>
                  <a:lnTo>
                    <a:pt x="156" y="314"/>
                  </a:lnTo>
                  <a:lnTo>
                    <a:pt x="168" y="323"/>
                  </a:lnTo>
                  <a:lnTo>
                    <a:pt x="199" y="339"/>
                  </a:lnTo>
                  <a:lnTo>
                    <a:pt x="196" y="823"/>
                  </a:lnTo>
                  <a:lnTo>
                    <a:pt x="196" y="937"/>
                  </a:lnTo>
                  <a:lnTo>
                    <a:pt x="1002" y="917"/>
                  </a:lnTo>
                  <a:lnTo>
                    <a:pt x="1008" y="949"/>
                  </a:lnTo>
                  <a:lnTo>
                    <a:pt x="955" y="1030"/>
                  </a:lnTo>
                  <a:lnTo>
                    <a:pt x="1088" y="1020"/>
                  </a:lnTo>
                  <a:lnTo>
                    <a:pt x="1091" y="1006"/>
                  </a:lnTo>
                  <a:lnTo>
                    <a:pt x="1099" y="995"/>
                  </a:lnTo>
                  <a:lnTo>
                    <a:pt x="1099" y="995"/>
                  </a:lnTo>
                  <a:lnTo>
                    <a:pt x="1103" y="991"/>
                  </a:lnTo>
                  <a:lnTo>
                    <a:pt x="1106" y="988"/>
                  </a:lnTo>
                  <a:lnTo>
                    <a:pt x="1106" y="984"/>
                  </a:lnTo>
                  <a:lnTo>
                    <a:pt x="1106" y="984"/>
                  </a:lnTo>
                  <a:lnTo>
                    <a:pt x="1096" y="966"/>
                  </a:lnTo>
                  <a:lnTo>
                    <a:pt x="1091" y="962"/>
                  </a:lnTo>
                  <a:lnTo>
                    <a:pt x="1096" y="952"/>
                  </a:lnTo>
                  <a:lnTo>
                    <a:pt x="1106" y="947"/>
                  </a:lnTo>
                  <a:lnTo>
                    <a:pt x="1110" y="931"/>
                  </a:lnTo>
                  <a:lnTo>
                    <a:pt x="1107" y="917"/>
                  </a:lnTo>
                  <a:lnTo>
                    <a:pt x="1110" y="905"/>
                  </a:lnTo>
                  <a:lnTo>
                    <a:pt x="1106" y="89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4" name="Freeform 47">
              <a:extLst>
                <a:ext uri="{FF2B5EF4-FFF2-40B4-BE49-F238E27FC236}">
                  <a16:creationId xmlns="" xmlns:a16="http://schemas.microsoft.com/office/drawing/2014/main" id="{905E8460-2FDE-4191-8A97-D08AEC72A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8697" y="1942851"/>
              <a:ext cx="845630" cy="942549"/>
            </a:xfrm>
            <a:custGeom>
              <a:avLst/>
              <a:gdLst/>
              <a:ahLst/>
              <a:cxnLst>
                <a:cxn ang="0">
                  <a:pos x="764" y="737"/>
                </a:cxn>
                <a:cxn ang="0">
                  <a:pos x="789" y="584"/>
                </a:cxn>
                <a:cxn ang="0">
                  <a:pos x="930" y="440"/>
                </a:cxn>
                <a:cxn ang="0">
                  <a:pos x="1142" y="303"/>
                </a:cxn>
                <a:cxn ang="0">
                  <a:pos x="1008" y="281"/>
                </a:cxn>
                <a:cxn ang="0">
                  <a:pos x="912" y="285"/>
                </a:cxn>
                <a:cxn ang="0">
                  <a:pos x="847" y="303"/>
                </a:cxn>
                <a:cxn ang="0">
                  <a:pos x="808" y="262"/>
                </a:cxn>
                <a:cxn ang="0">
                  <a:pos x="729" y="244"/>
                </a:cxn>
                <a:cxn ang="0">
                  <a:pos x="703" y="231"/>
                </a:cxn>
                <a:cxn ang="0">
                  <a:pos x="625" y="199"/>
                </a:cxn>
                <a:cxn ang="0">
                  <a:pos x="678" y="200"/>
                </a:cxn>
                <a:cxn ang="0">
                  <a:pos x="628" y="190"/>
                </a:cxn>
                <a:cxn ang="0">
                  <a:pos x="576" y="190"/>
                </a:cxn>
                <a:cxn ang="0">
                  <a:pos x="536" y="210"/>
                </a:cxn>
                <a:cxn ang="0">
                  <a:pos x="476" y="185"/>
                </a:cxn>
                <a:cxn ang="0">
                  <a:pos x="442" y="185"/>
                </a:cxn>
                <a:cxn ang="0">
                  <a:pos x="376" y="133"/>
                </a:cxn>
                <a:cxn ang="0">
                  <a:pos x="361" y="108"/>
                </a:cxn>
                <a:cxn ang="0">
                  <a:pos x="318" y="108"/>
                </a:cxn>
                <a:cxn ang="0">
                  <a:pos x="297" y="89"/>
                </a:cxn>
                <a:cxn ang="0">
                  <a:pos x="321" y="45"/>
                </a:cxn>
                <a:cxn ang="0">
                  <a:pos x="326" y="14"/>
                </a:cxn>
                <a:cxn ang="0">
                  <a:pos x="308" y="0"/>
                </a:cxn>
                <a:cxn ang="0">
                  <a:pos x="296" y="63"/>
                </a:cxn>
                <a:cxn ang="0">
                  <a:pos x="0" y="89"/>
                </a:cxn>
                <a:cxn ang="0">
                  <a:pos x="10" y="124"/>
                </a:cxn>
                <a:cxn ang="0">
                  <a:pos x="20" y="143"/>
                </a:cxn>
                <a:cxn ang="0">
                  <a:pos x="18" y="171"/>
                </a:cxn>
                <a:cxn ang="0">
                  <a:pos x="10" y="185"/>
                </a:cxn>
                <a:cxn ang="0">
                  <a:pos x="14" y="219"/>
                </a:cxn>
                <a:cxn ang="0">
                  <a:pos x="10" y="276"/>
                </a:cxn>
                <a:cxn ang="0">
                  <a:pos x="32" y="353"/>
                </a:cxn>
                <a:cxn ang="0">
                  <a:pos x="50" y="426"/>
                </a:cxn>
                <a:cxn ang="0">
                  <a:pos x="54" y="573"/>
                </a:cxn>
                <a:cxn ang="0">
                  <a:pos x="64" y="629"/>
                </a:cxn>
                <a:cxn ang="0">
                  <a:pos x="71" y="668"/>
                </a:cxn>
                <a:cxn ang="0">
                  <a:pos x="92" y="698"/>
                </a:cxn>
                <a:cxn ang="0">
                  <a:pos x="97" y="747"/>
                </a:cxn>
                <a:cxn ang="0">
                  <a:pos x="88" y="782"/>
                </a:cxn>
                <a:cxn ang="0">
                  <a:pos x="89" y="790"/>
                </a:cxn>
                <a:cxn ang="0">
                  <a:pos x="57" y="820"/>
                </a:cxn>
                <a:cxn ang="0">
                  <a:pos x="45" y="844"/>
                </a:cxn>
                <a:cxn ang="0">
                  <a:pos x="52" y="866"/>
                </a:cxn>
                <a:cxn ang="0">
                  <a:pos x="68" y="893"/>
                </a:cxn>
                <a:cxn ang="0">
                  <a:pos x="100" y="915"/>
                </a:cxn>
                <a:cxn ang="0">
                  <a:pos x="100" y="1330"/>
                </a:cxn>
                <a:cxn ang="0">
                  <a:pos x="952" y="1280"/>
                </a:cxn>
                <a:cxn ang="0">
                  <a:pos x="911" y="1209"/>
                </a:cxn>
                <a:cxn ang="0">
                  <a:pos x="863" y="1166"/>
                </a:cxn>
                <a:cxn ang="0">
                  <a:pos x="759" y="1083"/>
                </a:cxn>
                <a:cxn ang="0">
                  <a:pos x="689" y="1037"/>
                </a:cxn>
                <a:cxn ang="0">
                  <a:pos x="703" y="872"/>
                </a:cxn>
                <a:cxn ang="0">
                  <a:pos x="669" y="847"/>
                </a:cxn>
                <a:cxn ang="0">
                  <a:pos x="700" y="777"/>
                </a:cxn>
              </a:cxnLst>
              <a:rect l="0" t="0" r="r" b="b"/>
              <a:pathLst>
                <a:path w="1142" h="1330">
                  <a:moveTo>
                    <a:pt x="700" y="777"/>
                  </a:moveTo>
                  <a:lnTo>
                    <a:pt x="764" y="737"/>
                  </a:lnTo>
                  <a:lnTo>
                    <a:pt x="765" y="608"/>
                  </a:lnTo>
                  <a:lnTo>
                    <a:pt x="789" y="584"/>
                  </a:lnTo>
                  <a:lnTo>
                    <a:pt x="883" y="496"/>
                  </a:lnTo>
                  <a:lnTo>
                    <a:pt x="930" y="440"/>
                  </a:lnTo>
                  <a:lnTo>
                    <a:pt x="1019" y="378"/>
                  </a:lnTo>
                  <a:lnTo>
                    <a:pt x="1142" y="303"/>
                  </a:lnTo>
                  <a:lnTo>
                    <a:pt x="1101" y="293"/>
                  </a:lnTo>
                  <a:lnTo>
                    <a:pt x="1008" y="281"/>
                  </a:lnTo>
                  <a:lnTo>
                    <a:pt x="930" y="269"/>
                  </a:lnTo>
                  <a:lnTo>
                    <a:pt x="912" y="285"/>
                  </a:lnTo>
                  <a:lnTo>
                    <a:pt x="891" y="303"/>
                  </a:lnTo>
                  <a:lnTo>
                    <a:pt x="847" y="303"/>
                  </a:lnTo>
                  <a:lnTo>
                    <a:pt x="833" y="278"/>
                  </a:lnTo>
                  <a:lnTo>
                    <a:pt x="808" y="262"/>
                  </a:lnTo>
                  <a:lnTo>
                    <a:pt x="748" y="244"/>
                  </a:lnTo>
                  <a:lnTo>
                    <a:pt x="729" y="244"/>
                  </a:lnTo>
                  <a:lnTo>
                    <a:pt x="711" y="236"/>
                  </a:lnTo>
                  <a:lnTo>
                    <a:pt x="703" y="231"/>
                  </a:lnTo>
                  <a:lnTo>
                    <a:pt x="654" y="222"/>
                  </a:lnTo>
                  <a:lnTo>
                    <a:pt x="625" y="199"/>
                  </a:lnTo>
                  <a:lnTo>
                    <a:pt x="658" y="210"/>
                  </a:lnTo>
                  <a:lnTo>
                    <a:pt x="678" y="200"/>
                  </a:lnTo>
                  <a:lnTo>
                    <a:pt x="657" y="190"/>
                  </a:lnTo>
                  <a:lnTo>
                    <a:pt x="628" y="190"/>
                  </a:lnTo>
                  <a:lnTo>
                    <a:pt x="600" y="190"/>
                  </a:lnTo>
                  <a:lnTo>
                    <a:pt x="576" y="190"/>
                  </a:lnTo>
                  <a:lnTo>
                    <a:pt x="547" y="196"/>
                  </a:lnTo>
                  <a:lnTo>
                    <a:pt x="536" y="210"/>
                  </a:lnTo>
                  <a:lnTo>
                    <a:pt x="511" y="210"/>
                  </a:lnTo>
                  <a:lnTo>
                    <a:pt x="476" y="185"/>
                  </a:lnTo>
                  <a:lnTo>
                    <a:pt x="461" y="185"/>
                  </a:lnTo>
                  <a:lnTo>
                    <a:pt x="442" y="185"/>
                  </a:lnTo>
                  <a:lnTo>
                    <a:pt x="399" y="176"/>
                  </a:lnTo>
                  <a:lnTo>
                    <a:pt x="376" y="133"/>
                  </a:lnTo>
                  <a:lnTo>
                    <a:pt x="376" y="126"/>
                  </a:lnTo>
                  <a:lnTo>
                    <a:pt x="361" y="108"/>
                  </a:lnTo>
                  <a:lnTo>
                    <a:pt x="340" y="108"/>
                  </a:lnTo>
                  <a:lnTo>
                    <a:pt x="318" y="108"/>
                  </a:lnTo>
                  <a:lnTo>
                    <a:pt x="303" y="108"/>
                  </a:lnTo>
                  <a:lnTo>
                    <a:pt x="297" y="89"/>
                  </a:lnTo>
                  <a:lnTo>
                    <a:pt x="315" y="64"/>
                  </a:lnTo>
                  <a:lnTo>
                    <a:pt x="321" y="45"/>
                  </a:lnTo>
                  <a:lnTo>
                    <a:pt x="340" y="27"/>
                  </a:lnTo>
                  <a:lnTo>
                    <a:pt x="326" y="14"/>
                  </a:lnTo>
                  <a:lnTo>
                    <a:pt x="326" y="7"/>
                  </a:lnTo>
                  <a:lnTo>
                    <a:pt x="308" y="0"/>
                  </a:lnTo>
                  <a:lnTo>
                    <a:pt x="308" y="56"/>
                  </a:lnTo>
                  <a:lnTo>
                    <a:pt x="296" y="63"/>
                  </a:lnTo>
                  <a:lnTo>
                    <a:pt x="288" y="89"/>
                  </a:lnTo>
                  <a:lnTo>
                    <a:pt x="0" y="89"/>
                  </a:lnTo>
                  <a:lnTo>
                    <a:pt x="6" y="108"/>
                  </a:lnTo>
                  <a:lnTo>
                    <a:pt x="10" y="124"/>
                  </a:lnTo>
                  <a:lnTo>
                    <a:pt x="10" y="131"/>
                  </a:lnTo>
                  <a:lnTo>
                    <a:pt x="20" y="143"/>
                  </a:lnTo>
                  <a:lnTo>
                    <a:pt x="23" y="160"/>
                  </a:lnTo>
                  <a:lnTo>
                    <a:pt x="18" y="171"/>
                  </a:lnTo>
                  <a:lnTo>
                    <a:pt x="10" y="181"/>
                  </a:lnTo>
                  <a:lnTo>
                    <a:pt x="10" y="185"/>
                  </a:lnTo>
                  <a:lnTo>
                    <a:pt x="10" y="207"/>
                  </a:lnTo>
                  <a:lnTo>
                    <a:pt x="14" y="219"/>
                  </a:lnTo>
                  <a:lnTo>
                    <a:pt x="16" y="246"/>
                  </a:lnTo>
                  <a:lnTo>
                    <a:pt x="10" y="276"/>
                  </a:lnTo>
                  <a:lnTo>
                    <a:pt x="20" y="304"/>
                  </a:lnTo>
                  <a:lnTo>
                    <a:pt x="32" y="353"/>
                  </a:lnTo>
                  <a:lnTo>
                    <a:pt x="50" y="383"/>
                  </a:lnTo>
                  <a:lnTo>
                    <a:pt x="50" y="426"/>
                  </a:lnTo>
                  <a:lnTo>
                    <a:pt x="54" y="507"/>
                  </a:lnTo>
                  <a:lnTo>
                    <a:pt x="54" y="573"/>
                  </a:lnTo>
                  <a:lnTo>
                    <a:pt x="54" y="615"/>
                  </a:lnTo>
                  <a:lnTo>
                    <a:pt x="64" y="629"/>
                  </a:lnTo>
                  <a:lnTo>
                    <a:pt x="71" y="639"/>
                  </a:lnTo>
                  <a:lnTo>
                    <a:pt x="71" y="668"/>
                  </a:lnTo>
                  <a:lnTo>
                    <a:pt x="82" y="683"/>
                  </a:lnTo>
                  <a:lnTo>
                    <a:pt x="92" y="698"/>
                  </a:lnTo>
                  <a:lnTo>
                    <a:pt x="97" y="726"/>
                  </a:lnTo>
                  <a:lnTo>
                    <a:pt x="97" y="747"/>
                  </a:lnTo>
                  <a:lnTo>
                    <a:pt x="97" y="770"/>
                  </a:lnTo>
                  <a:lnTo>
                    <a:pt x="88" y="782"/>
                  </a:lnTo>
                  <a:lnTo>
                    <a:pt x="88" y="780"/>
                  </a:lnTo>
                  <a:lnTo>
                    <a:pt x="89" y="790"/>
                  </a:lnTo>
                  <a:lnTo>
                    <a:pt x="72" y="807"/>
                  </a:lnTo>
                  <a:lnTo>
                    <a:pt x="57" y="820"/>
                  </a:lnTo>
                  <a:lnTo>
                    <a:pt x="45" y="836"/>
                  </a:lnTo>
                  <a:lnTo>
                    <a:pt x="45" y="844"/>
                  </a:lnTo>
                  <a:lnTo>
                    <a:pt x="45" y="855"/>
                  </a:lnTo>
                  <a:lnTo>
                    <a:pt x="52" y="866"/>
                  </a:lnTo>
                  <a:lnTo>
                    <a:pt x="63" y="880"/>
                  </a:lnTo>
                  <a:lnTo>
                    <a:pt x="68" y="893"/>
                  </a:lnTo>
                  <a:lnTo>
                    <a:pt x="92" y="902"/>
                  </a:lnTo>
                  <a:lnTo>
                    <a:pt x="100" y="915"/>
                  </a:lnTo>
                  <a:lnTo>
                    <a:pt x="114" y="931"/>
                  </a:lnTo>
                  <a:lnTo>
                    <a:pt x="100" y="1330"/>
                  </a:lnTo>
                  <a:lnTo>
                    <a:pt x="950" y="1313"/>
                  </a:lnTo>
                  <a:lnTo>
                    <a:pt x="952" y="1280"/>
                  </a:lnTo>
                  <a:lnTo>
                    <a:pt x="950" y="1247"/>
                  </a:lnTo>
                  <a:lnTo>
                    <a:pt x="911" y="1209"/>
                  </a:lnTo>
                  <a:lnTo>
                    <a:pt x="879" y="1187"/>
                  </a:lnTo>
                  <a:lnTo>
                    <a:pt x="863" y="1166"/>
                  </a:lnTo>
                  <a:lnTo>
                    <a:pt x="820" y="1119"/>
                  </a:lnTo>
                  <a:lnTo>
                    <a:pt x="759" y="1083"/>
                  </a:lnTo>
                  <a:lnTo>
                    <a:pt x="716" y="1061"/>
                  </a:lnTo>
                  <a:lnTo>
                    <a:pt x="689" y="1037"/>
                  </a:lnTo>
                  <a:lnTo>
                    <a:pt x="691" y="951"/>
                  </a:lnTo>
                  <a:lnTo>
                    <a:pt x="703" y="872"/>
                  </a:lnTo>
                  <a:lnTo>
                    <a:pt x="690" y="872"/>
                  </a:lnTo>
                  <a:lnTo>
                    <a:pt x="669" y="847"/>
                  </a:lnTo>
                  <a:lnTo>
                    <a:pt x="690" y="795"/>
                  </a:lnTo>
                  <a:lnTo>
                    <a:pt x="700" y="77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5" name="Line 48">
              <a:extLst>
                <a:ext uri="{FF2B5EF4-FFF2-40B4-BE49-F238E27FC236}">
                  <a16:creationId xmlns="" xmlns:a16="http://schemas.microsoft.com/office/drawing/2014/main" id="{ABE5C7BF-E07F-471A-BE82-5A080BBC3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7286" y="2387531"/>
              <a:ext cx="2225" cy="2127"/>
            </a:xfrm>
            <a:prstGeom prst="line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6" name="Line 49">
              <a:extLst>
                <a:ext uri="{FF2B5EF4-FFF2-40B4-BE49-F238E27FC236}">
                  <a16:creationId xmlns="" xmlns:a16="http://schemas.microsoft.com/office/drawing/2014/main" id="{BB55A6CB-D80D-43FD-9DF6-BBC66A0B3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7286" y="2387531"/>
              <a:ext cx="2225" cy="2127"/>
            </a:xfrm>
            <a:prstGeom prst="line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7" name="Freeform 50">
              <a:extLst>
                <a:ext uri="{FF2B5EF4-FFF2-40B4-BE49-F238E27FC236}">
                  <a16:creationId xmlns="" xmlns:a16="http://schemas.microsoft.com/office/drawing/2014/main" id="{F9EB5423-FC03-4048-870B-EAA0502B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5340" y="2219446"/>
              <a:ext cx="992502" cy="889358"/>
            </a:xfrm>
            <a:custGeom>
              <a:avLst/>
              <a:gdLst/>
              <a:ahLst/>
              <a:cxnLst>
                <a:cxn ang="0">
                  <a:pos x="64" y="185"/>
                </a:cxn>
                <a:cxn ang="0">
                  <a:pos x="196" y="126"/>
                </a:cxn>
                <a:cxn ang="0">
                  <a:pos x="303" y="20"/>
                </a:cxn>
                <a:cxn ang="0">
                  <a:pos x="368" y="21"/>
                </a:cxn>
                <a:cxn ang="0">
                  <a:pos x="318" y="67"/>
                </a:cxn>
                <a:cxn ang="0">
                  <a:pos x="304" y="88"/>
                </a:cxn>
                <a:cxn ang="0">
                  <a:pos x="317" y="133"/>
                </a:cxn>
                <a:cxn ang="0">
                  <a:pos x="428" y="158"/>
                </a:cxn>
                <a:cxn ang="0">
                  <a:pos x="594" y="221"/>
                </a:cxn>
                <a:cxn ang="0">
                  <a:pos x="747" y="146"/>
                </a:cxn>
                <a:cxn ang="0">
                  <a:pos x="922" y="174"/>
                </a:cxn>
                <a:cxn ang="0">
                  <a:pos x="1009" y="257"/>
                </a:cxn>
                <a:cxn ang="0">
                  <a:pos x="1048" y="269"/>
                </a:cxn>
                <a:cxn ang="0">
                  <a:pos x="1073" y="251"/>
                </a:cxn>
                <a:cxn ang="0">
                  <a:pos x="1083" y="268"/>
                </a:cxn>
                <a:cxn ang="0">
                  <a:pos x="1050" y="279"/>
                </a:cxn>
                <a:cxn ang="0">
                  <a:pos x="919" y="275"/>
                </a:cxn>
                <a:cxn ang="0">
                  <a:pos x="907" y="328"/>
                </a:cxn>
                <a:cxn ang="0">
                  <a:pos x="944" y="336"/>
                </a:cxn>
                <a:cxn ang="0">
                  <a:pos x="937" y="325"/>
                </a:cxn>
                <a:cxn ang="0">
                  <a:pos x="955" y="346"/>
                </a:cxn>
                <a:cxn ang="0">
                  <a:pos x="966" y="354"/>
                </a:cxn>
                <a:cxn ang="0">
                  <a:pos x="1022" y="383"/>
                </a:cxn>
                <a:cxn ang="0">
                  <a:pos x="1137" y="482"/>
                </a:cxn>
                <a:cxn ang="0">
                  <a:pos x="1145" y="504"/>
                </a:cxn>
                <a:cxn ang="0">
                  <a:pos x="1152" y="525"/>
                </a:cxn>
                <a:cxn ang="0">
                  <a:pos x="1127" y="686"/>
                </a:cxn>
                <a:cxn ang="0">
                  <a:pos x="1094" y="725"/>
                </a:cxn>
                <a:cxn ang="0">
                  <a:pos x="1120" y="800"/>
                </a:cxn>
                <a:cxn ang="0">
                  <a:pos x="1147" y="775"/>
                </a:cxn>
                <a:cxn ang="0">
                  <a:pos x="1161" y="750"/>
                </a:cxn>
                <a:cxn ang="0">
                  <a:pos x="1174" y="725"/>
                </a:cxn>
                <a:cxn ang="0">
                  <a:pos x="1208" y="698"/>
                </a:cxn>
                <a:cxn ang="0">
                  <a:pos x="1283" y="716"/>
                </a:cxn>
                <a:cxn ang="0">
                  <a:pos x="1338" y="918"/>
                </a:cxn>
                <a:cxn ang="0">
                  <a:pos x="1298" y="990"/>
                </a:cxn>
                <a:cxn ang="0">
                  <a:pos x="1240" y="1130"/>
                </a:cxn>
                <a:cxn ang="0">
                  <a:pos x="657" y="1255"/>
                </a:cxn>
                <a:cxn ang="0">
                  <a:pos x="733" y="1012"/>
                </a:cxn>
                <a:cxn ang="0">
                  <a:pos x="669" y="834"/>
                </a:cxn>
                <a:cxn ang="0">
                  <a:pos x="676" y="723"/>
                </a:cxn>
                <a:cxn ang="0">
                  <a:pos x="704" y="586"/>
                </a:cxn>
                <a:cxn ang="0">
                  <a:pos x="775" y="491"/>
                </a:cxn>
                <a:cxn ang="0">
                  <a:pos x="783" y="565"/>
                </a:cxn>
                <a:cxn ang="0">
                  <a:pos x="797" y="566"/>
                </a:cxn>
                <a:cxn ang="0">
                  <a:pos x="818" y="516"/>
                </a:cxn>
                <a:cxn ang="0">
                  <a:pos x="864" y="432"/>
                </a:cxn>
                <a:cxn ang="0">
                  <a:pos x="875" y="358"/>
                </a:cxn>
                <a:cxn ang="0">
                  <a:pos x="901" y="342"/>
                </a:cxn>
                <a:cxn ang="0">
                  <a:pos x="836" y="283"/>
                </a:cxn>
                <a:cxn ang="0">
                  <a:pos x="653" y="336"/>
                </a:cxn>
                <a:cxn ang="0">
                  <a:pos x="611" y="342"/>
                </a:cxn>
                <a:cxn ang="0">
                  <a:pos x="553" y="350"/>
                </a:cxn>
                <a:cxn ang="0">
                  <a:pos x="490" y="497"/>
                </a:cxn>
                <a:cxn ang="0">
                  <a:pos x="436" y="437"/>
                </a:cxn>
                <a:cxn ang="0">
                  <a:pos x="309" y="353"/>
                </a:cxn>
                <a:cxn ang="0">
                  <a:pos x="170" y="310"/>
                </a:cxn>
                <a:cxn ang="0">
                  <a:pos x="42" y="265"/>
                </a:cxn>
              </a:cxnLst>
              <a:rect l="0" t="0" r="r" b="b"/>
              <a:pathLst>
                <a:path w="1338" h="1255">
                  <a:moveTo>
                    <a:pt x="0" y="237"/>
                  </a:moveTo>
                  <a:lnTo>
                    <a:pt x="10" y="226"/>
                  </a:lnTo>
                  <a:lnTo>
                    <a:pt x="28" y="226"/>
                  </a:lnTo>
                  <a:lnTo>
                    <a:pt x="50" y="215"/>
                  </a:lnTo>
                  <a:lnTo>
                    <a:pt x="59" y="203"/>
                  </a:lnTo>
                  <a:lnTo>
                    <a:pt x="64" y="185"/>
                  </a:lnTo>
                  <a:lnTo>
                    <a:pt x="82" y="172"/>
                  </a:lnTo>
                  <a:lnTo>
                    <a:pt x="93" y="167"/>
                  </a:lnTo>
                  <a:lnTo>
                    <a:pt x="110" y="167"/>
                  </a:lnTo>
                  <a:lnTo>
                    <a:pt x="136" y="167"/>
                  </a:lnTo>
                  <a:lnTo>
                    <a:pt x="152" y="157"/>
                  </a:lnTo>
                  <a:lnTo>
                    <a:pt x="196" y="126"/>
                  </a:lnTo>
                  <a:lnTo>
                    <a:pt x="213" y="122"/>
                  </a:lnTo>
                  <a:lnTo>
                    <a:pt x="227" y="101"/>
                  </a:lnTo>
                  <a:lnTo>
                    <a:pt x="245" y="81"/>
                  </a:lnTo>
                  <a:lnTo>
                    <a:pt x="263" y="67"/>
                  </a:lnTo>
                  <a:lnTo>
                    <a:pt x="286" y="40"/>
                  </a:lnTo>
                  <a:lnTo>
                    <a:pt x="303" y="20"/>
                  </a:lnTo>
                  <a:lnTo>
                    <a:pt x="329" y="4"/>
                  </a:lnTo>
                  <a:lnTo>
                    <a:pt x="358" y="0"/>
                  </a:lnTo>
                  <a:lnTo>
                    <a:pt x="371" y="0"/>
                  </a:lnTo>
                  <a:lnTo>
                    <a:pt x="396" y="10"/>
                  </a:lnTo>
                  <a:lnTo>
                    <a:pt x="388" y="15"/>
                  </a:lnTo>
                  <a:lnTo>
                    <a:pt x="368" y="21"/>
                  </a:lnTo>
                  <a:lnTo>
                    <a:pt x="353" y="28"/>
                  </a:lnTo>
                  <a:lnTo>
                    <a:pt x="356" y="35"/>
                  </a:lnTo>
                  <a:lnTo>
                    <a:pt x="328" y="65"/>
                  </a:lnTo>
                  <a:lnTo>
                    <a:pt x="328" y="65"/>
                  </a:lnTo>
                  <a:lnTo>
                    <a:pt x="322" y="67"/>
                  </a:lnTo>
                  <a:lnTo>
                    <a:pt x="318" y="67"/>
                  </a:lnTo>
                  <a:lnTo>
                    <a:pt x="317" y="68"/>
                  </a:lnTo>
                  <a:lnTo>
                    <a:pt x="317" y="70"/>
                  </a:lnTo>
                  <a:lnTo>
                    <a:pt x="317" y="70"/>
                  </a:lnTo>
                  <a:lnTo>
                    <a:pt x="311" y="89"/>
                  </a:lnTo>
                  <a:lnTo>
                    <a:pt x="304" y="107"/>
                  </a:lnTo>
                  <a:lnTo>
                    <a:pt x="304" y="88"/>
                  </a:lnTo>
                  <a:lnTo>
                    <a:pt x="296" y="81"/>
                  </a:lnTo>
                  <a:lnTo>
                    <a:pt x="292" y="125"/>
                  </a:lnTo>
                  <a:lnTo>
                    <a:pt x="290" y="154"/>
                  </a:lnTo>
                  <a:lnTo>
                    <a:pt x="303" y="145"/>
                  </a:lnTo>
                  <a:lnTo>
                    <a:pt x="313" y="133"/>
                  </a:lnTo>
                  <a:lnTo>
                    <a:pt x="317" y="133"/>
                  </a:lnTo>
                  <a:lnTo>
                    <a:pt x="322" y="145"/>
                  </a:lnTo>
                  <a:lnTo>
                    <a:pt x="338" y="146"/>
                  </a:lnTo>
                  <a:lnTo>
                    <a:pt x="346" y="136"/>
                  </a:lnTo>
                  <a:lnTo>
                    <a:pt x="358" y="131"/>
                  </a:lnTo>
                  <a:lnTo>
                    <a:pt x="383" y="132"/>
                  </a:lnTo>
                  <a:lnTo>
                    <a:pt x="428" y="158"/>
                  </a:lnTo>
                  <a:lnTo>
                    <a:pt x="458" y="189"/>
                  </a:lnTo>
                  <a:lnTo>
                    <a:pt x="478" y="206"/>
                  </a:lnTo>
                  <a:lnTo>
                    <a:pt x="518" y="211"/>
                  </a:lnTo>
                  <a:lnTo>
                    <a:pt x="532" y="203"/>
                  </a:lnTo>
                  <a:lnTo>
                    <a:pt x="564" y="214"/>
                  </a:lnTo>
                  <a:lnTo>
                    <a:pt x="594" y="221"/>
                  </a:lnTo>
                  <a:lnTo>
                    <a:pt x="607" y="204"/>
                  </a:lnTo>
                  <a:lnTo>
                    <a:pt x="632" y="179"/>
                  </a:lnTo>
                  <a:lnTo>
                    <a:pt x="650" y="164"/>
                  </a:lnTo>
                  <a:lnTo>
                    <a:pt x="690" y="154"/>
                  </a:lnTo>
                  <a:lnTo>
                    <a:pt x="716" y="146"/>
                  </a:lnTo>
                  <a:lnTo>
                    <a:pt x="747" y="146"/>
                  </a:lnTo>
                  <a:lnTo>
                    <a:pt x="787" y="131"/>
                  </a:lnTo>
                  <a:lnTo>
                    <a:pt x="818" y="118"/>
                  </a:lnTo>
                  <a:lnTo>
                    <a:pt x="832" y="128"/>
                  </a:lnTo>
                  <a:lnTo>
                    <a:pt x="837" y="168"/>
                  </a:lnTo>
                  <a:lnTo>
                    <a:pt x="893" y="176"/>
                  </a:lnTo>
                  <a:lnTo>
                    <a:pt x="922" y="174"/>
                  </a:lnTo>
                  <a:lnTo>
                    <a:pt x="947" y="183"/>
                  </a:lnTo>
                  <a:lnTo>
                    <a:pt x="966" y="203"/>
                  </a:lnTo>
                  <a:lnTo>
                    <a:pt x="993" y="237"/>
                  </a:lnTo>
                  <a:lnTo>
                    <a:pt x="1002" y="249"/>
                  </a:lnTo>
                  <a:lnTo>
                    <a:pt x="1002" y="249"/>
                  </a:lnTo>
                  <a:lnTo>
                    <a:pt x="1009" y="257"/>
                  </a:lnTo>
                  <a:lnTo>
                    <a:pt x="1009" y="257"/>
                  </a:lnTo>
                  <a:lnTo>
                    <a:pt x="1018" y="264"/>
                  </a:lnTo>
                  <a:lnTo>
                    <a:pt x="1022" y="268"/>
                  </a:lnTo>
                  <a:lnTo>
                    <a:pt x="1044" y="272"/>
                  </a:lnTo>
                  <a:lnTo>
                    <a:pt x="1044" y="272"/>
                  </a:lnTo>
                  <a:lnTo>
                    <a:pt x="1048" y="269"/>
                  </a:lnTo>
                  <a:lnTo>
                    <a:pt x="1051" y="265"/>
                  </a:lnTo>
                  <a:lnTo>
                    <a:pt x="1052" y="262"/>
                  </a:lnTo>
                  <a:lnTo>
                    <a:pt x="1052" y="262"/>
                  </a:lnTo>
                  <a:lnTo>
                    <a:pt x="1056" y="260"/>
                  </a:lnTo>
                  <a:lnTo>
                    <a:pt x="1063" y="256"/>
                  </a:lnTo>
                  <a:lnTo>
                    <a:pt x="1073" y="251"/>
                  </a:lnTo>
                  <a:lnTo>
                    <a:pt x="1083" y="262"/>
                  </a:lnTo>
                  <a:lnTo>
                    <a:pt x="1083" y="262"/>
                  </a:lnTo>
                  <a:lnTo>
                    <a:pt x="1086" y="264"/>
                  </a:lnTo>
                  <a:lnTo>
                    <a:pt x="1086" y="267"/>
                  </a:lnTo>
                  <a:lnTo>
                    <a:pt x="1083" y="268"/>
                  </a:lnTo>
                  <a:lnTo>
                    <a:pt x="1083" y="268"/>
                  </a:lnTo>
                  <a:lnTo>
                    <a:pt x="1079" y="271"/>
                  </a:lnTo>
                  <a:lnTo>
                    <a:pt x="1075" y="275"/>
                  </a:lnTo>
                  <a:lnTo>
                    <a:pt x="1070" y="278"/>
                  </a:lnTo>
                  <a:lnTo>
                    <a:pt x="1066" y="279"/>
                  </a:lnTo>
                  <a:lnTo>
                    <a:pt x="1066" y="279"/>
                  </a:lnTo>
                  <a:lnTo>
                    <a:pt x="1050" y="279"/>
                  </a:lnTo>
                  <a:lnTo>
                    <a:pt x="1029" y="279"/>
                  </a:lnTo>
                  <a:lnTo>
                    <a:pt x="1020" y="286"/>
                  </a:lnTo>
                  <a:lnTo>
                    <a:pt x="969" y="286"/>
                  </a:lnTo>
                  <a:lnTo>
                    <a:pt x="958" y="293"/>
                  </a:lnTo>
                  <a:lnTo>
                    <a:pt x="939" y="282"/>
                  </a:lnTo>
                  <a:lnTo>
                    <a:pt x="919" y="275"/>
                  </a:lnTo>
                  <a:lnTo>
                    <a:pt x="901" y="297"/>
                  </a:lnTo>
                  <a:lnTo>
                    <a:pt x="902" y="312"/>
                  </a:lnTo>
                  <a:lnTo>
                    <a:pt x="905" y="319"/>
                  </a:lnTo>
                  <a:lnTo>
                    <a:pt x="905" y="319"/>
                  </a:lnTo>
                  <a:lnTo>
                    <a:pt x="905" y="325"/>
                  </a:lnTo>
                  <a:lnTo>
                    <a:pt x="907" y="328"/>
                  </a:lnTo>
                  <a:lnTo>
                    <a:pt x="908" y="330"/>
                  </a:lnTo>
                  <a:lnTo>
                    <a:pt x="908" y="330"/>
                  </a:lnTo>
                  <a:lnTo>
                    <a:pt x="911" y="335"/>
                  </a:lnTo>
                  <a:lnTo>
                    <a:pt x="912" y="337"/>
                  </a:lnTo>
                  <a:lnTo>
                    <a:pt x="936" y="346"/>
                  </a:lnTo>
                  <a:lnTo>
                    <a:pt x="944" y="336"/>
                  </a:lnTo>
                  <a:lnTo>
                    <a:pt x="944" y="336"/>
                  </a:lnTo>
                  <a:lnTo>
                    <a:pt x="940" y="330"/>
                  </a:lnTo>
                  <a:lnTo>
                    <a:pt x="937" y="326"/>
                  </a:lnTo>
                  <a:lnTo>
                    <a:pt x="937" y="325"/>
                  </a:lnTo>
                  <a:lnTo>
                    <a:pt x="937" y="325"/>
                  </a:lnTo>
                  <a:lnTo>
                    <a:pt x="937" y="325"/>
                  </a:lnTo>
                  <a:lnTo>
                    <a:pt x="950" y="329"/>
                  </a:lnTo>
                  <a:lnTo>
                    <a:pt x="959" y="333"/>
                  </a:lnTo>
                  <a:lnTo>
                    <a:pt x="959" y="333"/>
                  </a:lnTo>
                  <a:lnTo>
                    <a:pt x="958" y="339"/>
                  </a:lnTo>
                  <a:lnTo>
                    <a:pt x="957" y="343"/>
                  </a:lnTo>
                  <a:lnTo>
                    <a:pt x="955" y="346"/>
                  </a:lnTo>
                  <a:lnTo>
                    <a:pt x="955" y="346"/>
                  </a:lnTo>
                  <a:lnTo>
                    <a:pt x="952" y="349"/>
                  </a:lnTo>
                  <a:lnTo>
                    <a:pt x="952" y="350"/>
                  </a:lnTo>
                  <a:lnTo>
                    <a:pt x="954" y="351"/>
                  </a:lnTo>
                  <a:lnTo>
                    <a:pt x="954" y="351"/>
                  </a:lnTo>
                  <a:lnTo>
                    <a:pt x="966" y="354"/>
                  </a:lnTo>
                  <a:lnTo>
                    <a:pt x="982" y="358"/>
                  </a:lnTo>
                  <a:lnTo>
                    <a:pt x="982" y="358"/>
                  </a:lnTo>
                  <a:lnTo>
                    <a:pt x="986" y="358"/>
                  </a:lnTo>
                  <a:lnTo>
                    <a:pt x="991" y="361"/>
                  </a:lnTo>
                  <a:lnTo>
                    <a:pt x="1000" y="365"/>
                  </a:lnTo>
                  <a:lnTo>
                    <a:pt x="1022" y="383"/>
                  </a:lnTo>
                  <a:lnTo>
                    <a:pt x="1054" y="396"/>
                  </a:lnTo>
                  <a:lnTo>
                    <a:pt x="1090" y="410"/>
                  </a:lnTo>
                  <a:lnTo>
                    <a:pt x="1127" y="446"/>
                  </a:lnTo>
                  <a:lnTo>
                    <a:pt x="1147" y="469"/>
                  </a:lnTo>
                  <a:lnTo>
                    <a:pt x="1137" y="482"/>
                  </a:lnTo>
                  <a:lnTo>
                    <a:pt x="1137" y="482"/>
                  </a:lnTo>
                  <a:lnTo>
                    <a:pt x="1134" y="482"/>
                  </a:lnTo>
                  <a:lnTo>
                    <a:pt x="1133" y="482"/>
                  </a:lnTo>
                  <a:lnTo>
                    <a:pt x="1134" y="485"/>
                  </a:lnTo>
                  <a:lnTo>
                    <a:pt x="1134" y="485"/>
                  </a:lnTo>
                  <a:lnTo>
                    <a:pt x="1141" y="497"/>
                  </a:lnTo>
                  <a:lnTo>
                    <a:pt x="1145" y="504"/>
                  </a:lnTo>
                  <a:lnTo>
                    <a:pt x="1147" y="505"/>
                  </a:lnTo>
                  <a:lnTo>
                    <a:pt x="1147" y="508"/>
                  </a:lnTo>
                  <a:lnTo>
                    <a:pt x="1147" y="508"/>
                  </a:lnTo>
                  <a:lnTo>
                    <a:pt x="1145" y="511"/>
                  </a:lnTo>
                  <a:lnTo>
                    <a:pt x="1148" y="516"/>
                  </a:lnTo>
                  <a:lnTo>
                    <a:pt x="1152" y="525"/>
                  </a:lnTo>
                  <a:lnTo>
                    <a:pt x="1159" y="576"/>
                  </a:lnTo>
                  <a:lnTo>
                    <a:pt x="1165" y="605"/>
                  </a:lnTo>
                  <a:lnTo>
                    <a:pt x="1159" y="632"/>
                  </a:lnTo>
                  <a:lnTo>
                    <a:pt x="1141" y="654"/>
                  </a:lnTo>
                  <a:lnTo>
                    <a:pt x="1127" y="686"/>
                  </a:lnTo>
                  <a:lnTo>
                    <a:pt x="1127" y="686"/>
                  </a:lnTo>
                  <a:lnTo>
                    <a:pt x="1116" y="707"/>
                  </a:lnTo>
                  <a:lnTo>
                    <a:pt x="1116" y="707"/>
                  </a:lnTo>
                  <a:lnTo>
                    <a:pt x="1104" y="715"/>
                  </a:lnTo>
                  <a:lnTo>
                    <a:pt x="1097" y="721"/>
                  </a:lnTo>
                  <a:lnTo>
                    <a:pt x="1094" y="725"/>
                  </a:lnTo>
                  <a:lnTo>
                    <a:pt x="1094" y="725"/>
                  </a:lnTo>
                  <a:lnTo>
                    <a:pt x="1093" y="729"/>
                  </a:lnTo>
                  <a:lnTo>
                    <a:pt x="1091" y="736"/>
                  </a:lnTo>
                  <a:lnTo>
                    <a:pt x="1087" y="747"/>
                  </a:lnTo>
                  <a:lnTo>
                    <a:pt x="1088" y="780"/>
                  </a:lnTo>
                  <a:lnTo>
                    <a:pt x="1095" y="793"/>
                  </a:lnTo>
                  <a:lnTo>
                    <a:pt x="1120" y="800"/>
                  </a:lnTo>
                  <a:lnTo>
                    <a:pt x="1130" y="791"/>
                  </a:lnTo>
                  <a:lnTo>
                    <a:pt x="1130" y="791"/>
                  </a:lnTo>
                  <a:lnTo>
                    <a:pt x="1133" y="787"/>
                  </a:lnTo>
                  <a:lnTo>
                    <a:pt x="1138" y="783"/>
                  </a:lnTo>
                  <a:lnTo>
                    <a:pt x="1138" y="783"/>
                  </a:lnTo>
                  <a:lnTo>
                    <a:pt x="1147" y="775"/>
                  </a:lnTo>
                  <a:lnTo>
                    <a:pt x="1147" y="775"/>
                  </a:lnTo>
                  <a:lnTo>
                    <a:pt x="1152" y="769"/>
                  </a:lnTo>
                  <a:lnTo>
                    <a:pt x="1156" y="765"/>
                  </a:lnTo>
                  <a:lnTo>
                    <a:pt x="1159" y="764"/>
                  </a:lnTo>
                  <a:lnTo>
                    <a:pt x="1159" y="764"/>
                  </a:lnTo>
                  <a:lnTo>
                    <a:pt x="1161" y="750"/>
                  </a:lnTo>
                  <a:lnTo>
                    <a:pt x="1161" y="750"/>
                  </a:lnTo>
                  <a:lnTo>
                    <a:pt x="1165" y="733"/>
                  </a:lnTo>
                  <a:lnTo>
                    <a:pt x="1165" y="733"/>
                  </a:lnTo>
                  <a:lnTo>
                    <a:pt x="1169" y="730"/>
                  </a:lnTo>
                  <a:lnTo>
                    <a:pt x="1174" y="725"/>
                  </a:lnTo>
                  <a:lnTo>
                    <a:pt x="1174" y="725"/>
                  </a:lnTo>
                  <a:lnTo>
                    <a:pt x="1181" y="716"/>
                  </a:lnTo>
                  <a:lnTo>
                    <a:pt x="1190" y="711"/>
                  </a:lnTo>
                  <a:lnTo>
                    <a:pt x="1190" y="711"/>
                  </a:lnTo>
                  <a:lnTo>
                    <a:pt x="1198" y="704"/>
                  </a:lnTo>
                  <a:lnTo>
                    <a:pt x="1208" y="698"/>
                  </a:lnTo>
                  <a:lnTo>
                    <a:pt x="1208" y="698"/>
                  </a:lnTo>
                  <a:lnTo>
                    <a:pt x="1211" y="696"/>
                  </a:lnTo>
                  <a:lnTo>
                    <a:pt x="1216" y="691"/>
                  </a:lnTo>
                  <a:lnTo>
                    <a:pt x="1223" y="686"/>
                  </a:lnTo>
                  <a:lnTo>
                    <a:pt x="1237" y="682"/>
                  </a:lnTo>
                  <a:lnTo>
                    <a:pt x="1255" y="689"/>
                  </a:lnTo>
                  <a:lnTo>
                    <a:pt x="1283" y="716"/>
                  </a:lnTo>
                  <a:lnTo>
                    <a:pt x="1301" y="757"/>
                  </a:lnTo>
                  <a:lnTo>
                    <a:pt x="1319" y="857"/>
                  </a:lnTo>
                  <a:lnTo>
                    <a:pt x="1335" y="877"/>
                  </a:lnTo>
                  <a:lnTo>
                    <a:pt x="1335" y="897"/>
                  </a:lnTo>
                  <a:lnTo>
                    <a:pt x="1335" y="897"/>
                  </a:lnTo>
                  <a:lnTo>
                    <a:pt x="1338" y="918"/>
                  </a:lnTo>
                  <a:lnTo>
                    <a:pt x="1338" y="918"/>
                  </a:lnTo>
                  <a:lnTo>
                    <a:pt x="1338" y="931"/>
                  </a:lnTo>
                  <a:lnTo>
                    <a:pt x="1338" y="955"/>
                  </a:lnTo>
                  <a:lnTo>
                    <a:pt x="1338" y="990"/>
                  </a:lnTo>
                  <a:lnTo>
                    <a:pt x="1305" y="990"/>
                  </a:lnTo>
                  <a:lnTo>
                    <a:pt x="1298" y="990"/>
                  </a:lnTo>
                  <a:lnTo>
                    <a:pt x="1297" y="1002"/>
                  </a:lnTo>
                  <a:lnTo>
                    <a:pt x="1281" y="1026"/>
                  </a:lnTo>
                  <a:lnTo>
                    <a:pt x="1279" y="1047"/>
                  </a:lnTo>
                  <a:lnTo>
                    <a:pt x="1269" y="1063"/>
                  </a:lnTo>
                  <a:lnTo>
                    <a:pt x="1251" y="1084"/>
                  </a:lnTo>
                  <a:lnTo>
                    <a:pt x="1240" y="1130"/>
                  </a:lnTo>
                  <a:lnTo>
                    <a:pt x="1240" y="1158"/>
                  </a:lnTo>
                  <a:lnTo>
                    <a:pt x="1223" y="1180"/>
                  </a:lnTo>
                  <a:lnTo>
                    <a:pt x="1208" y="1208"/>
                  </a:lnTo>
                  <a:lnTo>
                    <a:pt x="994" y="1244"/>
                  </a:lnTo>
                  <a:lnTo>
                    <a:pt x="988" y="1233"/>
                  </a:lnTo>
                  <a:lnTo>
                    <a:pt x="657" y="1255"/>
                  </a:lnTo>
                  <a:lnTo>
                    <a:pt x="679" y="1234"/>
                  </a:lnTo>
                  <a:lnTo>
                    <a:pt x="690" y="1215"/>
                  </a:lnTo>
                  <a:lnTo>
                    <a:pt x="708" y="1180"/>
                  </a:lnTo>
                  <a:lnTo>
                    <a:pt x="728" y="1140"/>
                  </a:lnTo>
                  <a:lnTo>
                    <a:pt x="739" y="1095"/>
                  </a:lnTo>
                  <a:lnTo>
                    <a:pt x="733" y="1012"/>
                  </a:lnTo>
                  <a:lnTo>
                    <a:pt x="730" y="974"/>
                  </a:lnTo>
                  <a:lnTo>
                    <a:pt x="715" y="944"/>
                  </a:lnTo>
                  <a:lnTo>
                    <a:pt x="694" y="908"/>
                  </a:lnTo>
                  <a:lnTo>
                    <a:pt x="676" y="887"/>
                  </a:lnTo>
                  <a:lnTo>
                    <a:pt x="662" y="857"/>
                  </a:lnTo>
                  <a:lnTo>
                    <a:pt x="669" y="834"/>
                  </a:lnTo>
                  <a:lnTo>
                    <a:pt x="682" y="822"/>
                  </a:lnTo>
                  <a:lnTo>
                    <a:pt x="682" y="802"/>
                  </a:lnTo>
                  <a:lnTo>
                    <a:pt x="669" y="766"/>
                  </a:lnTo>
                  <a:lnTo>
                    <a:pt x="658" y="754"/>
                  </a:lnTo>
                  <a:lnTo>
                    <a:pt x="669" y="744"/>
                  </a:lnTo>
                  <a:lnTo>
                    <a:pt x="676" y="723"/>
                  </a:lnTo>
                  <a:lnTo>
                    <a:pt x="682" y="700"/>
                  </a:lnTo>
                  <a:lnTo>
                    <a:pt x="689" y="684"/>
                  </a:lnTo>
                  <a:lnTo>
                    <a:pt x="690" y="644"/>
                  </a:lnTo>
                  <a:lnTo>
                    <a:pt x="683" y="628"/>
                  </a:lnTo>
                  <a:lnTo>
                    <a:pt x="690" y="604"/>
                  </a:lnTo>
                  <a:lnTo>
                    <a:pt x="704" y="586"/>
                  </a:lnTo>
                  <a:lnTo>
                    <a:pt x="711" y="566"/>
                  </a:lnTo>
                  <a:lnTo>
                    <a:pt x="712" y="543"/>
                  </a:lnTo>
                  <a:lnTo>
                    <a:pt x="733" y="540"/>
                  </a:lnTo>
                  <a:lnTo>
                    <a:pt x="761" y="541"/>
                  </a:lnTo>
                  <a:lnTo>
                    <a:pt x="771" y="504"/>
                  </a:lnTo>
                  <a:lnTo>
                    <a:pt x="775" y="491"/>
                  </a:lnTo>
                  <a:lnTo>
                    <a:pt x="786" y="489"/>
                  </a:lnTo>
                  <a:lnTo>
                    <a:pt x="796" y="532"/>
                  </a:lnTo>
                  <a:lnTo>
                    <a:pt x="776" y="554"/>
                  </a:lnTo>
                  <a:lnTo>
                    <a:pt x="780" y="562"/>
                  </a:lnTo>
                  <a:lnTo>
                    <a:pt x="780" y="562"/>
                  </a:lnTo>
                  <a:lnTo>
                    <a:pt x="783" y="565"/>
                  </a:lnTo>
                  <a:lnTo>
                    <a:pt x="786" y="568"/>
                  </a:lnTo>
                  <a:lnTo>
                    <a:pt x="789" y="569"/>
                  </a:lnTo>
                  <a:lnTo>
                    <a:pt x="789" y="569"/>
                  </a:lnTo>
                  <a:lnTo>
                    <a:pt x="793" y="569"/>
                  </a:lnTo>
                  <a:lnTo>
                    <a:pt x="793" y="569"/>
                  </a:lnTo>
                  <a:lnTo>
                    <a:pt x="797" y="566"/>
                  </a:lnTo>
                  <a:lnTo>
                    <a:pt x="801" y="564"/>
                  </a:lnTo>
                  <a:lnTo>
                    <a:pt x="803" y="561"/>
                  </a:lnTo>
                  <a:lnTo>
                    <a:pt x="803" y="561"/>
                  </a:lnTo>
                  <a:lnTo>
                    <a:pt x="807" y="546"/>
                  </a:lnTo>
                  <a:lnTo>
                    <a:pt x="812" y="539"/>
                  </a:lnTo>
                  <a:lnTo>
                    <a:pt x="818" y="516"/>
                  </a:lnTo>
                  <a:lnTo>
                    <a:pt x="814" y="501"/>
                  </a:lnTo>
                  <a:lnTo>
                    <a:pt x="816" y="485"/>
                  </a:lnTo>
                  <a:lnTo>
                    <a:pt x="816" y="464"/>
                  </a:lnTo>
                  <a:lnTo>
                    <a:pt x="832" y="444"/>
                  </a:lnTo>
                  <a:lnTo>
                    <a:pt x="840" y="436"/>
                  </a:lnTo>
                  <a:lnTo>
                    <a:pt x="864" y="432"/>
                  </a:lnTo>
                  <a:lnTo>
                    <a:pt x="872" y="421"/>
                  </a:lnTo>
                  <a:lnTo>
                    <a:pt x="854" y="405"/>
                  </a:lnTo>
                  <a:lnTo>
                    <a:pt x="848" y="393"/>
                  </a:lnTo>
                  <a:lnTo>
                    <a:pt x="858" y="378"/>
                  </a:lnTo>
                  <a:lnTo>
                    <a:pt x="869" y="364"/>
                  </a:lnTo>
                  <a:lnTo>
                    <a:pt x="875" y="358"/>
                  </a:lnTo>
                  <a:lnTo>
                    <a:pt x="872" y="349"/>
                  </a:lnTo>
                  <a:lnTo>
                    <a:pt x="875" y="346"/>
                  </a:lnTo>
                  <a:lnTo>
                    <a:pt x="875" y="346"/>
                  </a:lnTo>
                  <a:lnTo>
                    <a:pt x="880" y="344"/>
                  </a:lnTo>
                  <a:lnTo>
                    <a:pt x="880" y="344"/>
                  </a:lnTo>
                  <a:lnTo>
                    <a:pt x="901" y="342"/>
                  </a:lnTo>
                  <a:lnTo>
                    <a:pt x="909" y="339"/>
                  </a:lnTo>
                  <a:lnTo>
                    <a:pt x="900" y="324"/>
                  </a:lnTo>
                  <a:lnTo>
                    <a:pt x="883" y="314"/>
                  </a:lnTo>
                  <a:lnTo>
                    <a:pt x="871" y="303"/>
                  </a:lnTo>
                  <a:lnTo>
                    <a:pt x="857" y="293"/>
                  </a:lnTo>
                  <a:lnTo>
                    <a:pt x="836" y="283"/>
                  </a:lnTo>
                  <a:lnTo>
                    <a:pt x="793" y="281"/>
                  </a:lnTo>
                  <a:lnTo>
                    <a:pt x="762" y="300"/>
                  </a:lnTo>
                  <a:lnTo>
                    <a:pt x="741" y="314"/>
                  </a:lnTo>
                  <a:lnTo>
                    <a:pt x="711" y="319"/>
                  </a:lnTo>
                  <a:lnTo>
                    <a:pt x="669" y="322"/>
                  </a:lnTo>
                  <a:lnTo>
                    <a:pt x="653" y="336"/>
                  </a:lnTo>
                  <a:lnTo>
                    <a:pt x="630" y="374"/>
                  </a:lnTo>
                  <a:lnTo>
                    <a:pt x="603" y="394"/>
                  </a:lnTo>
                  <a:lnTo>
                    <a:pt x="597" y="390"/>
                  </a:lnTo>
                  <a:lnTo>
                    <a:pt x="605" y="374"/>
                  </a:lnTo>
                  <a:lnTo>
                    <a:pt x="619" y="355"/>
                  </a:lnTo>
                  <a:lnTo>
                    <a:pt x="611" y="342"/>
                  </a:lnTo>
                  <a:lnTo>
                    <a:pt x="594" y="354"/>
                  </a:lnTo>
                  <a:lnTo>
                    <a:pt x="586" y="357"/>
                  </a:lnTo>
                  <a:lnTo>
                    <a:pt x="575" y="374"/>
                  </a:lnTo>
                  <a:lnTo>
                    <a:pt x="565" y="383"/>
                  </a:lnTo>
                  <a:lnTo>
                    <a:pt x="561" y="383"/>
                  </a:lnTo>
                  <a:lnTo>
                    <a:pt x="553" y="350"/>
                  </a:lnTo>
                  <a:lnTo>
                    <a:pt x="547" y="349"/>
                  </a:lnTo>
                  <a:lnTo>
                    <a:pt x="535" y="376"/>
                  </a:lnTo>
                  <a:lnTo>
                    <a:pt x="532" y="396"/>
                  </a:lnTo>
                  <a:lnTo>
                    <a:pt x="513" y="421"/>
                  </a:lnTo>
                  <a:lnTo>
                    <a:pt x="499" y="471"/>
                  </a:lnTo>
                  <a:lnTo>
                    <a:pt x="490" y="497"/>
                  </a:lnTo>
                  <a:lnTo>
                    <a:pt x="461" y="521"/>
                  </a:lnTo>
                  <a:lnTo>
                    <a:pt x="453" y="504"/>
                  </a:lnTo>
                  <a:lnTo>
                    <a:pt x="450" y="471"/>
                  </a:lnTo>
                  <a:lnTo>
                    <a:pt x="445" y="464"/>
                  </a:lnTo>
                  <a:lnTo>
                    <a:pt x="435" y="450"/>
                  </a:lnTo>
                  <a:lnTo>
                    <a:pt x="436" y="437"/>
                  </a:lnTo>
                  <a:lnTo>
                    <a:pt x="433" y="410"/>
                  </a:lnTo>
                  <a:lnTo>
                    <a:pt x="421" y="396"/>
                  </a:lnTo>
                  <a:lnTo>
                    <a:pt x="393" y="376"/>
                  </a:lnTo>
                  <a:lnTo>
                    <a:pt x="381" y="358"/>
                  </a:lnTo>
                  <a:lnTo>
                    <a:pt x="352" y="353"/>
                  </a:lnTo>
                  <a:lnTo>
                    <a:pt x="309" y="353"/>
                  </a:lnTo>
                  <a:lnTo>
                    <a:pt x="297" y="346"/>
                  </a:lnTo>
                  <a:lnTo>
                    <a:pt x="271" y="344"/>
                  </a:lnTo>
                  <a:lnTo>
                    <a:pt x="235" y="339"/>
                  </a:lnTo>
                  <a:lnTo>
                    <a:pt x="229" y="329"/>
                  </a:lnTo>
                  <a:lnTo>
                    <a:pt x="202" y="318"/>
                  </a:lnTo>
                  <a:lnTo>
                    <a:pt x="170" y="310"/>
                  </a:lnTo>
                  <a:lnTo>
                    <a:pt x="138" y="301"/>
                  </a:lnTo>
                  <a:lnTo>
                    <a:pt x="102" y="287"/>
                  </a:lnTo>
                  <a:lnTo>
                    <a:pt x="75" y="275"/>
                  </a:lnTo>
                  <a:lnTo>
                    <a:pt x="60" y="275"/>
                  </a:lnTo>
                  <a:lnTo>
                    <a:pt x="50" y="275"/>
                  </a:lnTo>
                  <a:lnTo>
                    <a:pt x="42" y="265"/>
                  </a:lnTo>
                  <a:lnTo>
                    <a:pt x="35" y="253"/>
                  </a:lnTo>
                  <a:lnTo>
                    <a:pt x="0" y="243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8" name="Freeform 51">
              <a:extLst>
                <a:ext uri="{FF2B5EF4-FFF2-40B4-BE49-F238E27FC236}">
                  <a16:creationId xmlns="" xmlns:a16="http://schemas.microsoft.com/office/drawing/2014/main" id="{D61985A7-ECAA-451C-8D65-12FA2A681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4948" y="2325827"/>
              <a:ext cx="692081" cy="699996"/>
            </a:xfrm>
            <a:custGeom>
              <a:avLst/>
              <a:gdLst/>
              <a:ahLst/>
              <a:cxnLst>
                <a:cxn ang="0">
                  <a:pos x="815" y="300"/>
                </a:cxn>
                <a:cxn ang="0">
                  <a:pos x="801" y="246"/>
                </a:cxn>
                <a:cxn ang="0">
                  <a:pos x="732" y="203"/>
                </a:cxn>
                <a:cxn ang="0">
                  <a:pos x="651" y="194"/>
                </a:cxn>
                <a:cxn ang="0">
                  <a:pos x="582" y="168"/>
                </a:cxn>
                <a:cxn ang="0">
                  <a:pos x="482" y="137"/>
                </a:cxn>
                <a:cxn ang="0">
                  <a:pos x="430" y="125"/>
                </a:cxn>
                <a:cxn ang="0">
                  <a:pos x="380" y="93"/>
                </a:cxn>
                <a:cxn ang="0">
                  <a:pos x="361" y="83"/>
                </a:cxn>
                <a:cxn ang="0">
                  <a:pos x="324" y="79"/>
                </a:cxn>
                <a:cxn ang="0">
                  <a:pos x="312" y="67"/>
                </a:cxn>
                <a:cxn ang="0">
                  <a:pos x="326" y="10"/>
                </a:cxn>
                <a:cxn ang="0">
                  <a:pos x="283" y="15"/>
                </a:cxn>
                <a:cxn ang="0">
                  <a:pos x="217" y="42"/>
                </a:cxn>
                <a:cxn ang="0">
                  <a:pos x="153" y="72"/>
                </a:cxn>
                <a:cxn ang="0">
                  <a:pos x="96" y="68"/>
                </a:cxn>
                <a:cxn ang="0">
                  <a:pos x="21" y="255"/>
                </a:cxn>
                <a:cxn ang="0">
                  <a:pos x="34" y="332"/>
                </a:cxn>
                <a:cxn ang="0">
                  <a:pos x="47" y="521"/>
                </a:cxn>
                <a:cxn ang="0">
                  <a:pos x="194" y="626"/>
                </a:cxn>
                <a:cxn ang="0">
                  <a:pos x="281" y="707"/>
                </a:cxn>
                <a:cxn ang="0">
                  <a:pos x="292" y="804"/>
                </a:cxn>
                <a:cxn ang="0">
                  <a:pos x="303" y="869"/>
                </a:cxn>
                <a:cxn ang="0">
                  <a:pos x="312" y="944"/>
                </a:cxn>
                <a:cxn ang="0">
                  <a:pos x="346" y="952"/>
                </a:cxn>
                <a:cxn ang="0">
                  <a:pos x="360" y="959"/>
                </a:cxn>
                <a:cxn ang="0">
                  <a:pos x="380" y="972"/>
                </a:cxn>
                <a:cxn ang="0">
                  <a:pos x="856" y="906"/>
                </a:cxn>
                <a:cxn ang="0">
                  <a:pos x="829" y="797"/>
                </a:cxn>
                <a:cxn ang="0">
                  <a:pos x="849" y="722"/>
                </a:cxn>
                <a:cxn ang="0">
                  <a:pos x="845" y="651"/>
                </a:cxn>
                <a:cxn ang="0">
                  <a:pos x="856" y="608"/>
                </a:cxn>
                <a:cxn ang="0">
                  <a:pos x="863" y="562"/>
                </a:cxn>
                <a:cxn ang="0">
                  <a:pos x="876" y="489"/>
                </a:cxn>
                <a:cxn ang="0">
                  <a:pos x="919" y="394"/>
                </a:cxn>
                <a:cxn ang="0">
                  <a:pos x="934" y="366"/>
                </a:cxn>
                <a:cxn ang="0">
                  <a:pos x="934" y="340"/>
                </a:cxn>
                <a:cxn ang="0">
                  <a:pos x="904" y="368"/>
                </a:cxn>
                <a:cxn ang="0">
                  <a:pos x="870" y="428"/>
                </a:cxn>
                <a:cxn ang="0">
                  <a:pos x="822" y="469"/>
                </a:cxn>
                <a:cxn ang="0">
                  <a:pos x="780" y="496"/>
                </a:cxn>
                <a:cxn ang="0">
                  <a:pos x="811" y="433"/>
                </a:cxn>
                <a:cxn ang="0">
                  <a:pos x="834" y="403"/>
                </a:cxn>
                <a:cxn ang="0">
                  <a:pos x="836" y="361"/>
                </a:cxn>
              </a:cxnLst>
              <a:rect l="0" t="0" r="r" b="b"/>
              <a:pathLst>
                <a:path w="934" h="988">
                  <a:moveTo>
                    <a:pt x="830" y="321"/>
                  </a:moveTo>
                  <a:lnTo>
                    <a:pt x="825" y="314"/>
                  </a:lnTo>
                  <a:lnTo>
                    <a:pt x="815" y="300"/>
                  </a:lnTo>
                  <a:lnTo>
                    <a:pt x="816" y="287"/>
                  </a:lnTo>
                  <a:lnTo>
                    <a:pt x="813" y="260"/>
                  </a:lnTo>
                  <a:lnTo>
                    <a:pt x="801" y="246"/>
                  </a:lnTo>
                  <a:lnTo>
                    <a:pt x="773" y="226"/>
                  </a:lnTo>
                  <a:lnTo>
                    <a:pt x="761" y="208"/>
                  </a:lnTo>
                  <a:lnTo>
                    <a:pt x="732" y="203"/>
                  </a:lnTo>
                  <a:lnTo>
                    <a:pt x="689" y="203"/>
                  </a:lnTo>
                  <a:lnTo>
                    <a:pt x="677" y="196"/>
                  </a:lnTo>
                  <a:lnTo>
                    <a:pt x="651" y="194"/>
                  </a:lnTo>
                  <a:lnTo>
                    <a:pt x="615" y="189"/>
                  </a:lnTo>
                  <a:lnTo>
                    <a:pt x="609" y="179"/>
                  </a:lnTo>
                  <a:lnTo>
                    <a:pt x="582" y="168"/>
                  </a:lnTo>
                  <a:lnTo>
                    <a:pt x="550" y="160"/>
                  </a:lnTo>
                  <a:lnTo>
                    <a:pt x="518" y="151"/>
                  </a:lnTo>
                  <a:lnTo>
                    <a:pt x="482" y="137"/>
                  </a:lnTo>
                  <a:lnTo>
                    <a:pt x="455" y="125"/>
                  </a:lnTo>
                  <a:lnTo>
                    <a:pt x="440" y="125"/>
                  </a:lnTo>
                  <a:lnTo>
                    <a:pt x="430" y="125"/>
                  </a:lnTo>
                  <a:lnTo>
                    <a:pt x="422" y="115"/>
                  </a:lnTo>
                  <a:lnTo>
                    <a:pt x="415" y="103"/>
                  </a:lnTo>
                  <a:lnTo>
                    <a:pt x="380" y="93"/>
                  </a:lnTo>
                  <a:lnTo>
                    <a:pt x="380" y="89"/>
                  </a:lnTo>
                  <a:lnTo>
                    <a:pt x="378" y="89"/>
                  </a:lnTo>
                  <a:lnTo>
                    <a:pt x="361" y="83"/>
                  </a:lnTo>
                  <a:lnTo>
                    <a:pt x="347" y="72"/>
                  </a:lnTo>
                  <a:lnTo>
                    <a:pt x="336" y="67"/>
                  </a:lnTo>
                  <a:lnTo>
                    <a:pt x="324" y="79"/>
                  </a:lnTo>
                  <a:lnTo>
                    <a:pt x="311" y="82"/>
                  </a:lnTo>
                  <a:lnTo>
                    <a:pt x="305" y="75"/>
                  </a:lnTo>
                  <a:lnTo>
                    <a:pt x="312" y="67"/>
                  </a:lnTo>
                  <a:lnTo>
                    <a:pt x="314" y="38"/>
                  </a:lnTo>
                  <a:lnTo>
                    <a:pt x="319" y="29"/>
                  </a:lnTo>
                  <a:lnTo>
                    <a:pt x="326" y="10"/>
                  </a:lnTo>
                  <a:lnTo>
                    <a:pt x="312" y="0"/>
                  </a:lnTo>
                  <a:lnTo>
                    <a:pt x="300" y="4"/>
                  </a:lnTo>
                  <a:lnTo>
                    <a:pt x="283" y="15"/>
                  </a:lnTo>
                  <a:lnTo>
                    <a:pt x="262" y="18"/>
                  </a:lnTo>
                  <a:lnTo>
                    <a:pt x="242" y="28"/>
                  </a:lnTo>
                  <a:lnTo>
                    <a:pt x="217" y="42"/>
                  </a:lnTo>
                  <a:lnTo>
                    <a:pt x="181" y="58"/>
                  </a:lnTo>
                  <a:lnTo>
                    <a:pt x="169" y="74"/>
                  </a:lnTo>
                  <a:lnTo>
                    <a:pt x="153" y="72"/>
                  </a:lnTo>
                  <a:lnTo>
                    <a:pt x="128" y="63"/>
                  </a:lnTo>
                  <a:lnTo>
                    <a:pt x="114" y="49"/>
                  </a:lnTo>
                  <a:lnTo>
                    <a:pt x="96" y="68"/>
                  </a:lnTo>
                  <a:lnTo>
                    <a:pt x="95" y="197"/>
                  </a:lnTo>
                  <a:lnTo>
                    <a:pt x="31" y="237"/>
                  </a:lnTo>
                  <a:lnTo>
                    <a:pt x="21" y="255"/>
                  </a:lnTo>
                  <a:lnTo>
                    <a:pt x="0" y="307"/>
                  </a:lnTo>
                  <a:lnTo>
                    <a:pt x="21" y="332"/>
                  </a:lnTo>
                  <a:lnTo>
                    <a:pt x="34" y="332"/>
                  </a:lnTo>
                  <a:lnTo>
                    <a:pt x="22" y="411"/>
                  </a:lnTo>
                  <a:lnTo>
                    <a:pt x="20" y="497"/>
                  </a:lnTo>
                  <a:lnTo>
                    <a:pt x="47" y="521"/>
                  </a:lnTo>
                  <a:lnTo>
                    <a:pt x="90" y="543"/>
                  </a:lnTo>
                  <a:lnTo>
                    <a:pt x="151" y="579"/>
                  </a:lnTo>
                  <a:lnTo>
                    <a:pt x="194" y="626"/>
                  </a:lnTo>
                  <a:lnTo>
                    <a:pt x="210" y="647"/>
                  </a:lnTo>
                  <a:lnTo>
                    <a:pt x="242" y="669"/>
                  </a:lnTo>
                  <a:lnTo>
                    <a:pt x="281" y="707"/>
                  </a:lnTo>
                  <a:lnTo>
                    <a:pt x="283" y="740"/>
                  </a:lnTo>
                  <a:lnTo>
                    <a:pt x="281" y="773"/>
                  </a:lnTo>
                  <a:lnTo>
                    <a:pt x="292" y="804"/>
                  </a:lnTo>
                  <a:lnTo>
                    <a:pt x="303" y="820"/>
                  </a:lnTo>
                  <a:lnTo>
                    <a:pt x="303" y="852"/>
                  </a:lnTo>
                  <a:lnTo>
                    <a:pt x="303" y="869"/>
                  </a:lnTo>
                  <a:lnTo>
                    <a:pt x="303" y="895"/>
                  </a:lnTo>
                  <a:lnTo>
                    <a:pt x="312" y="923"/>
                  </a:lnTo>
                  <a:lnTo>
                    <a:pt x="312" y="944"/>
                  </a:lnTo>
                  <a:lnTo>
                    <a:pt x="336" y="944"/>
                  </a:lnTo>
                  <a:lnTo>
                    <a:pt x="336" y="944"/>
                  </a:lnTo>
                  <a:lnTo>
                    <a:pt x="346" y="952"/>
                  </a:lnTo>
                  <a:lnTo>
                    <a:pt x="354" y="958"/>
                  </a:lnTo>
                  <a:lnTo>
                    <a:pt x="360" y="959"/>
                  </a:lnTo>
                  <a:lnTo>
                    <a:pt x="360" y="959"/>
                  </a:lnTo>
                  <a:lnTo>
                    <a:pt x="365" y="962"/>
                  </a:lnTo>
                  <a:lnTo>
                    <a:pt x="372" y="966"/>
                  </a:lnTo>
                  <a:lnTo>
                    <a:pt x="380" y="972"/>
                  </a:lnTo>
                  <a:lnTo>
                    <a:pt x="394" y="988"/>
                  </a:lnTo>
                  <a:lnTo>
                    <a:pt x="856" y="962"/>
                  </a:lnTo>
                  <a:lnTo>
                    <a:pt x="856" y="906"/>
                  </a:lnTo>
                  <a:lnTo>
                    <a:pt x="856" y="890"/>
                  </a:lnTo>
                  <a:lnTo>
                    <a:pt x="831" y="831"/>
                  </a:lnTo>
                  <a:lnTo>
                    <a:pt x="829" y="797"/>
                  </a:lnTo>
                  <a:lnTo>
                    <a:pt x="831" y="762"/>
                  </a:lnTo>
                  <a:lnTo>
                    <a:pt x="843" y="734"/>
                  </a:lnTo>
                  <a:lnTo>
                    <a:pt x="849" y="722"/>
                  </a:lnTo>
                  <a:lnTo>
                    <a:pt x="856" y="707"/>
                  </a:lnTo>
                  <a:lnTo>
                    <a:pt x="845" y="682"/>
                  </a:lnTo>
                  <a:lnTo>
                    <a:pt x="845" y="651"/>
                  </a:lnTo>
                  <a:lnTo>
                    <a:pt x="848" y="630"/>
                  </a:lnTo>
                  <a:lnTo>
                    <a:pt x="856" y="618"/>
                  </a:lnTo>
                  <a:lnTo>
                    <a:pt x="856" y="608"/>
                  </a:lnTo>
                  <a:lnTo>
                    <a:pt x="876" y="591"/>
                  </a:lnTo>
                  <a:lnTo>
                    <a:pt x="876" y="582"/>
                  </a:lnTo>
                  <a:lnTo>
                    <a:pt x="863" y="562"/>
                  </a:lnTo>
                  <a:lnTo>
                    <a:pt x="865" y="547"/>
                  </a:lnTo>
                  <a:lnTo>
                    <a:pt x="869" y="512"/>
                  </a:lnTo>
                  <a:lnTo>
                    <a:pt x="876" y="489"/>
                  </a:lnTo>
                  <a:lnTo>
                    <a:pt x="891" y="459"/>
                  </a:lnTo>
                  <a:lnTo>
                    <a:pt x="911" y="412"/>
                  </a:lnTo>
                  <a:lnTo>
                    <a:pt x="919" y="394"/>
                  </a:lnTo>
                  <a:lnTo>
                    <a:pt x="919" y="382"/>
                  </a:lnTo>
                  <a:lnTo>
                    <a:pt x="934" y="373"/>
                  </a:lnTo>
                  <a:lnTo>
                    <a:pt x="934" y="366"/>
                  </a:lnTo>
                  <a:lnTo>
                    <a:pt x="934" y="358"/>
                  </a:lnTo>
                  <a:lnTo>
                    <a:pt x="934" y="348"/>
                  </a:lnTo>
                  <a:lnTo>
                    <a:pt x="934" y="340"/>
                  </a:lnTo>
                  <a:lnTo>
                    <a:pt x="934" y="328"/>
                  </a:lnTo>
                  <a:lnTo>
                    <a:pt x="917" y="347"/>
                  </a:lnTo>
                  <a:lnTo>
                    <a:pt x="904" y="368"/>
                  </a:lnTo>
                  <a:lnTo>
                    <a:pt x="897" y="387"/>
                  </a:lnTo>
                  <a:lnTo>
                    <a:pt x="886" y="416"/>
                  </a:lnTo>
                  <a:lnTo>
                    <a:pt x="870" y="428"/>
                  </a:lnTo>
                  <a:lnTo>
                    <a:pt x="841" y="440"/>
                  </a:lnTo>
                  <a:lnTo>
                    <a:pt x="830" y="459"/>
                  </a:lnTo>
                  <a:lnTo>
                    <a:pt x="822" y="469"/>
                  </a:lnTo>
                  <a:lnTo>
                    <a:pt x="815" y="489"/>
                  </a:lnTo>
                  <a:lnTo>
                    <a:pt x="794" y="511"/>
                  </a:lnTo>
                  <a:lnTo>
                    <a:pt x="780" y="496"/>
                  </a:lnTo>
                  <a:lnTo>
                    <a:pt x="795" y="478"/>
                  </a:lnTo>
                  <a:lnTo>
                    <a:pt x="808" y="446"/>
                  </a:lnTo>
                  <a:lnTo>
                    <a:pt x="811" y="433"/>
                  </a:lnTo>
                  <a:lnTo>
                    <a:pt x="813" y="421"/>
                  </a:lnTo>
                  <a:lnTo>
                    <a:pt x="825" y="411"/>
                  </a:lnTo>
                  <a:lnTo>
                    <a:pt x="834" y="403"/>
                  </a:lnTo>
                  <a:lnTo>
                    <a:pt x="837" y="393"/>
                  </a:lnTo>
                  <a:lnTo>
                    <a:pt x="831" y="369"/>
                  </a:lnTo>
                  <a:lnTo>
                    <a:pt x="836" y="361"/>
                  </a:lnTo>
                  <a:lnTo>
                    <a:pt x="833" y="354"/>
                  </a:lnTo>
                  <a:lnTo>
                    <a:pt x="830" y="32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9" name="Freeform 52">
              <a:extLst>
                <a:ext uri="{FF2B5EF4-FFF2-40B4-BE49-F238E27FC236}">
                  <a16:creationId xmlns="" xmlns:a16="http://schemas.microsoft.com/office/drawing/2014/main" id="{AA144E3B-65EB-4269-BEB1-C354E583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154" y="2989655"/>
              <a:ext cx="549658" cy="608508"/>
            </a:xfrm>
            <a:custGeom>
              <a:avLst/>
              <a:gdLst/>
              <a:ahLst/>
              <a:cxnLst>
                <a:cxn ang="0">
                  <a:pos x="623" y="43"/>
                </a:cxn>
                <a:cxn ang="0">
                  <a:pos x="554" y="93"/>
                </a:cxn>
                <a:cxn ang="0">
                  <a:pos x="512" y="125"/>
                </a:cxn>
                <a:cxn ang="0">
                  <a:pos x="482" y="144"/>
                </a:cxn>
                <a:cxn ang="0">
                  <a:pos x="451" y="144"/>
                </a:cxn>
                <a:cxn ang="0">
                  <a:pos x="402" y="178"/>
                </a:cxn>
                <a:cxn ang="0">
                  <a:pos x="376" y="178"/>
                </a:cxn>
                <a:cxn ang="0">
                  <a:pos x="353" y="168"/>
                </a:cxn>
                <a:cxn ang="0">
                  <a:pos x="326" y="158"/>
                </a:cxn>
                <a:cxn ang="0">
                  <a:pos x="297" y="147"/>
                </a:cxn>
                <a:cxn ang="0">
                  <a:pos x="253" y="129"/>
                </a:cxn>
                <a:cxn ang="0">
                  <a:pos x="0" y="157"/>
                </a:cxn>
                <a:cxn ang="0">
                  <a:pos x="87" y="745"/>
                </a:cxn>
                <a:cxn ang="0">
                  <a:pos x="118" y="729"/>
                </a:cxn>
                <a:cxn ang="0">
                  <a:pos x="165" y="772"/>
                </a:cxn>
                <a:cxn ang="0">
                  <a:pos x="185" y="804"/>
                </a:cxn>
                <a:cxn ang="0">
                  <a:pos x="229" y="810"/>
                </a:cxn>
                <a:cxn ang="0">
                  <a:pos x="250" y="833"/>
                </a:cxn>
                <a:cxn ang="0">
                  <a:pos x="269" y="819"/>
                </a:cxn>
                <a:cxn ang="0">
                  <a:pos x="283" y="805"/>
                </a:cxn>
                <a:cxn ang="0">
                  <a:pos x="326" y="824"/>
                </a:cxn>
                <a:cxn ang="0">
                  <a:pos x="366" y="809"/>
                </a:cxn>
                <a:cxn ang="0">
                  <a:pos x="387" y="787"/>
                </a:cxn>
                <a:cxn ang="0">
                  <a:pos x="407" y="804"/>
                </a:cxn>
                <a:cxn ang="0">
                  <a:pos x="455" y="848"/>
                </a:cxn>
                <a:cxn ang="0">
                  <a:pos x="466" y="859"/>
                </a:cxn>
                <a:cxn ang="0">
                  <a:pos x="504" y="816"/>
                </a:cxn>
                <a:cxn ang="0">
                  <a:pos x="518" y="779"/>
                </a:cxn>
                <a:cxn ang="0">
                  <a:pos x="548" y="708"/>
                </a:cxn>
                <a:cxn ang="0">
                  <a:pos x="573" y="712"/>
                </a:cxn>
                <a:cxn ang="0">
                  <a:pos x="593" y="638"/>
                </a:cxn>
                <a:cxn ang="0">
                  <a:pos x="647" y="605"/>
                </a:cxn>
                <a:cxn ang="0">
                  <a:pos x="706" y="543"/>
                </a:cxn>
                <a:cxn ang="0">
                  <a:pos x="716" y="498"/>
                </a:cxn>
                <a:cxn ang="0">
                  <a:pos x="720" y="427"/>
                </a:cxn>
                <a:cxn ang="0">
                  <a:pos x="731" y="384"/>
                </a:cxn>
                <a:cxn ang="0">
                  <a:pos x="731" y="334"/>
                </a:cxn>
                <a:cxn ang="0">
                  <a:pos x="731" y="305"/>
                </a:cxn>
                <a:cxn ang="0">
                  <a:pos x="694" y="0"/>
                </a:cxn>
              </a:cxnLst>
              <a:rect l="0" t="0" r="r" b="b"/>
              <a:pathLst>
                <a:path w="742" h="859">
                  <a:moveTo>
                    <a:pt x="662" y="25"/>
                  </a:moveTo>
                  <a:lnTo>
                    <a:pt x="623" y="43"/>
                  </a:lnTo>
                  <a:lnTo>
                    <a:pt x="591" y="72"/>
                  </a:lnTo>
                  <a:lnTo>
                    <a:pt x="554" y="93"/>
                  </a:lnTo>
                  <a:lnTo>
                    <a:pt x="526" y="115"/>
                  </a:lnTo>
                  <a:lnTo>
                    <a:pt x="512" y="125"/>
                  </a:lnTo>
                  <a:lnTo>
                    <a:pt x="495" y="133"/>
                  </a:lnTo>
                  <a:lnTo>
                    <a:pt x="482" y="144"/>
                  </a:lnTo>
                  <a:lnTo>
                    <a:pt x="466" y="144"/>
                  </a:lnTo>
                  <a:lnTo>
                    <a:pt x="451" y="144"/>
                  </a:lnTo>
                  <a:lnTo>
                    <a:pt x="425" y="161"/>
                  </a:lnTo>
                  <a:lnTo>
                    <a:pt x="402" y="178"/>
                  </a:lnTo>
                  <a:lnTo>
                    <a:pt x="387" y="178"/>
                  </a:lnTo>
                  <a:lnTo>
                    <a:pt x="376" y="178"/>
                  </a:lnTo>
                  <a:lnTo>
                    <a:pt x="371" y="178"/>
                  </a:lnTo>
                  <a:lnTo>
                    <a:pt x="353" y="168"/>
                  </a:lnTo>
                  <a:lnTo>
                    <a:pt x="337" y="157"/>
                  </a:lnTo>
                  <a:lnTo>
                    <a:pt x="326" y="158"/>
                  </a:lnTo>
                  <a:lnTo>
                    <a:pt x="308" y="154"/>
                  </a:lnTo>
                  <a:lnTo>
                    <a:pt x="297" y="147"/>
                  </a:lnTo>
                  <a:lnTo>
                    <a:pt x="276" y="133"/>
                  </a:lnTo>
                  <a:lnTo>
                    <a:pt x="253" y="129"/>
                  </a:lnTo>
                  <a:lnTo>
                    <a:pt x="214" y="121"/>
                  </a:lnTo>
                  <a:lnTo>
                    <a:pt x="0" y="157"/>
                  </a:lnTo>
                  <a:lnTo>
                    <a:pt x="58" y="736"/>
                  </a:lnTo>
                  <a:lnTo>
                    <a:pt x="87" y="745"/>
                  </a:lnTo>
                  <a:lnTo>
                    <a:pt x="111" y="736"/>
                  </a:lnTo>
                  <a:lnTo>
                    <a:pt x="118" y="729"/>
                  </a:lnTo>
                  <a:lnTo>
                    <a:pt x="142" y="751"/>
                  </a:lnTo>
                  <a:lnTo>
                    <a:pt x="165" y="772"/>
                  </a:lnTo>
                  <a:lnTo>
                    <a:pt x="174" y="791"/>
                  </a:lnTo>
                  <a:lnTo>
                    <a:pt x="185" y="804"/>
                  </a:lnTo>
                  <a:lnTo>
                    <a:pt x="212" y="806"/>
                  </a:lnTo>
                  <a:lnTo>
                    <a:pt x="229" y="810"/>
                  </a:lnTo>
                  <a:lnTo>
                    <a:pt x="243" y="817"/>
                  </a:lnTo>
                  <a:lnTo>
                    <a:pt x="250" y="833"/>
                  </a:lnTo>
                  <a:lnTo>
                    <a:pt x="262" y="826"/>
                  </a:lnTo>
                  <a:lnTo>
                    <a:pt x="269" y="819"/>
                  </a:lnTo>
                  <a:lnTo>
                    <a:pt x="278" y="806"/>
                  </a:lnTo>
                  <a:lnTo>
                    <a:pt x="283" y="805"/>
                  </a:lnTo>
                  <a:lnTo>
                    <a:pt x="300" y="812"/>
                  </a:lnTo>
                  <a:lnTo>
                    <a:pt x="326" y="824"/>
                  </a:lnTo>
                  <a:lnTo>
                    <a:pt x="357" y="816"/>
                  </a:lnTo>
                  <a:lnTo>
                    <a:pt x="366" y="809"/>
                  </a:lnTo>
                  <a:lnTo>
                    <a:pt x="375" y="797"/>
                  </a:lnTo>
                  <a:lnTo>
                    <a:pt x="387" y="787"/>
                  </a:lnTo>
                  <a:lnTo>
                    <a:pt x="394" y="784"/>
                  </a:lnTo>
                  <a:lnTo>
                    <a:pt x="407" y="804"/>
                  </a:lnTo>
                  <a:lnTo>
                    <a:pt x="429" y="830"/>
                  </a:lnTo>
                  <a:lnTo>
                    <a:pt x="455" y="848"/>
                  </a:lnTo>
                  <a:lnTo>
                    <a:pt x="469" y="856"/>
                  </a:lnTo>
                  <a:lnTo>
                    <a:pt x="466" y="859"/>
                  </a:lnTo>
                  <a:lnTo>
                    <a:pt x="482" y="842"/>
                  </a:lnTo>
                  <a:lnTo>
                    <a:pt x="504" y="816"/>
                  </a:lnTo>
                  <a:lnTo>
                    <a:pt x="518" y="801"/>
                  </a:lnTo>
                  <a:lnTo>
                    <a:pt x="518" y="779"/>
                  </a:lnTo>
                  <a:lnTo>
                    <a:pt x="527" y="719"/>
                  </a:lnTo>
                  <a:lnTo>
                    <a:pt x="548" y="708"/>
                  </a:lnTo>
                  <a:lnTo>
                    <a:pt x="565" y="719"/>
                  </a:lnTo>
                  <a:lnTo>
                    <a:pt x="573" y="712"/>
                  </a:lnTo>
                  <a:lnTo>
                    <a:pt x="580" y="661"/>
                  </a:lnTo>
                  <a:lnTo>
                    <a:pt x="593" y="638"/>
                  </a:lnTo>
                  <a:lnTo>
                    <a:pt x="618" y="605"/>
                  </a:lnTo>
                  <a:lnTo>
                    <a:pt x="647" y="605"/>
                  </a:lnTo>
                  <a:lnTo>
                    <a:pt x="666" y="584"/>
                  </a:lnTo>
                  <a:lnTo>
                    <a:pt x="706" y="543"/>
                  </a:lnTo>
                  <a:lnTo>
                    <a:pt x="716" y="519"/>
                  </a:lnTo>
                  <a:lnTo>
                    <a:pt x="716" y="498"/>
                  </a:lnTo>
                  <a:lnTo>
                    <a:pt x="720" y="458"/>
                  </a:lnTo>
                  <a:lnTo>
                    <a:pt x="720" y="427"/>
                  </a:lnTo>
                  <a:lnTo>
                    <a:pt x="731" y="409"/>
                  </a:lnTo>
                  <a:lnTo>
                    <a:pt x="731" y="384"/>
                  </a:lnTo>
                  <a:lnTo>
                    <a:pt x="731" y="344"/>
                  </a:lnTo>
                  <a:lnTo>
                    <a:pt x="731" y="334"/>
                  </a:lnTo>
                  <a:lnTo>
                    <a:pt x="720" y="318"/>
                  </a:lnTo>
                  <a:lnTo>
                    <a:pt x="731" y="305"/>
                  </a:lnTo>
                  <a:lnTo>
                    <a:pt x="742" y="298"/>
                  </a:lnTo>
                  <a:lnTo>
                    <a:pt x="694" y="0"/>
                  </a:lnTo>
                  <a:lnTo>
                    <a:pt x="662" y="2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0" name="Freeform 53">
              <a:extLst>
                <a:ext uri="{FF2B5EF4-FFF2-40B4-BE49-F238E27FC236}">
                  <a16:creationId xmlns="" xmlns:a16="http://schemas.microsoft.com/office/drawing/2014/main" id="{1BDE9436-F8B7-4CE8-8B17-A16EC2412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423" y="3093911"/>
              <a:ext cx="407236" cy="670209"/>
            </a:xfrm>
            <a:custGeom>
              <a:avLst/>
              <a:gdLst/>
              <a:ahLst/>
              <a:cxnLst>
                <a:cxn ang="0">
                  <a:pos x="30" y="920"/>
                </a:cxn>
                <a:cxn ang="0">
                  <a:pos x="87" y="899"/>
                </a:cxn>
                <a:cxn ang="0">
                  <a:pos x="130" y="899"/>
                </a:cxn>
                <a:cxn ang="0">
                  <a:pos x="168" y="928"/>
                </a:cxn>
                <a:cxn ang="0">
                  <a:pos x="179" y="899"/>
                </a:cxn>
                <a:cxn ang="0">
                  <a:pos x="211" y="884"/>
                </a:cxn>
                <a:cxn ang="0">
                  <a:pos x="244" y="900"/>
                </a:cxn>
                <a:cxn ang="0">
                  <a:pos x="268" y="884"/>
                </a:cxn>
                <a:cxn ang="0">
                  <a:pos x="284" y="848"/>
                </a:cxn>
                <a:cxn ang="0">
                  <a:pos x="298" y="830"/>
                </a:cxn>
                <a:cxn ang="0">
                  <a:pos x="321" y="867"/>
                </a:cxn>
                <a:cxn ang="0">
                  <a:pos x="365" y="864"/>
                </a:cxn>
                <a:cxn ang="0">
                  <a:pos x="376" y="825"/>
                </a:cxn>
                <a:cxn ang="0">
                  <a:pos x="408" y="798"/>
                </a:cxn>
                <a:cxn ang="0">
                  <a:pos x="430" y="763"/>
                </a:cxn>
                <a:cxn ang="0">
                  <a:pos x="440" y="723"/>
                </a:cxn>
                <a:cxn ang="0">
                  <a:pos x="444" y="701"/>
                </a:cxn>
                <a:cxn ang="0">
                  <a:pos x="497" y="688"/>
                </a:cxn>
                <a:cxn ang="0">
                  <a:pos x="540" y="676"/>
                </a:cxn>
                <a:cxn ang="0">
                  <a:pos x="543" y="635"/>
                </a:cxn>
                <a:cxn ang="0">
                  <a:pos x="538" y="613"/>
                </a:cxn>
                <a:cxn ang="0">
                  <a:pos x="545" y="590"/>
                </a:cxn>
                <a:cxn ang="0">
                  <a:pos x="481" y="0"/>
                </a:cxn>
                <a:cxn ang="0">
                  <a:pos x="144" y="27"/>
                </a:cxn>
                <a:cxn ang="0">
                  <a:pos x="83" y="68"/>
                </a:cxn>
                <a:cxn ang="0">
                  <a:pos x="44" y="68"/>
                </a:cxn>
                <a:cxn ang="0">
                  <a:pos x="58" y="583"/>
                </a:cxn>
                <a:cxn ang="0">
                  <a:pos x="58" y="624"/>
                </a:cxn>
                <a:cxn ang="0">
                  <a:pos x="82" y="683"/>
                </a:cxn>
                <a:cxn ang="0">
                  <a:pos x="85" y="735"/>
                </a:cxn>
                <a:cxn ang="0">
                  <a:pos x="62" y="773"/>
                </a:cxn>
                <a:cxn ang="0">
                  <a:pos x="46" y="809"/>
                </a:cxn>
                <a:cxn ang="0">
                  <a:pos x="21" y="859"/>
                </a:cxn>
                <a:cxn ang="0">
                  <a:pos x="0" y="887"/>
                </a:cxn>
                <a:cxn ang="0">
                  <a:pos x="8" y="941"/>
                </a:cxn>
                <a:cxn ang="0">
                  <a:pos x="10" y="945"/>
                </a:cxn>
              </a:cxnLst>
              <a:rect l="0" t="0" r="r" b="b"/>
              <a:pathLst>
                <a:path w="549" h="945">
                  <a:moveTo>
                    <a:pt x="26" y="945"/>
                  </a:moveTo>
                  <a:lnTo>
                    <a:pt x="30" y="920"/>
                  </a:lnTo>
                  <a:lnTo>
                    <a:pt x="72" y="917"/>
                  </a:lnTo>
                  <a:lnTo>
                    <a:pt x="87" y="899"/>
                  </a:lnTo>
                  <a:lnTo>
                    <a:pt x="105" y="899"/>
                  </a:lnTo>
                  <a:lnTo>
                    <a:pt x="130" y="899"/>
                  </a:lnTo>
                  <a:lnTo>
                    <a:pt x="151" y="912"/>
                  </a:lnTo>
                  <a:lnTo>
                    <a:pt x="168" y="928"/>
                  </a:lnTo>
                  <a:lnTo>
                    <a:pt x="179" y="921"/>
                  </a:lnTo>
                  <a:lnTo>
                    <a:pt x="179" y="899"/>
                  </a:lnTo>
                  <a:lnTo>
                    <a:pt x="197" y="895"/>
                  </a:lnTo>
                  <a:lnTo>
                    <a:pt x="211" y="884"/>
                  </a:lnTo>
                  <a:lnTo>
                    <a:pt x="229" y="884"/>
                  </a:lnTo>
                  <a:lnTo>
                    <a:pt x="244" y="900"/>
                  </a:lnTo>
                  <a:lnTo>
                    <a:pt x="264" y="903"/>
                  </a:lnTo>
                  <a:lnTo>
                    <a:pt x="268" y="884"/>
                  </a:lnTo>
                  <a:lnTo>
                    <a:pt x="273" y="867"/>
                  </a:lnTo>
                  <a:lnTo>
                    <a:pt x="284" y="848"/>
                  </a:lnTo>
                  <a:lnTo>
                    <a:pt x="290" y="830"/>
                  </a:lnTo>
                  <a:lnTo>
                    <a:pt x="298" y="830"/>
                  </a:lnTo>
                  <a:lnTo>
                    <a:pt x="308" y="848"/>
                  </a:lnTo>
                  <a:lnTo>
                    <a:pt x="321" y="867"/>
                  </a:lnTo>
                  <a:lnTo>
                    <a:pt x="332" y="869"/>
                  </a:lnTo>
                  <a:lnTo>
                    <a:pt x="365" y="864"/>
                  </a:lnTo>
                  <a:lnTo>
                    <a:pt x="373" y="845"/>
                  </a:lnTo>
                  <a:lnTo>
                    <a:pt x="376" y="825"/>
                  </a:lnTo>
                  <a:lnTo>
                    <a:pt x="391" y="802"/>
                  </a:lnTo>
                  <a:lnTo>
                    <a:pt x="408" y="798"/>
                  </a:lnTo>
                  <a:lnTo>
                    <a:pt x="418" y="785"/>
                  </a:lnTo>
                  <a:lnTo>
                    <a:pt x="430" y="763"/>
                  </a:lnTo>
                  <a:lnTo>
                    <a:pt x="440" y="744"/>
                  </a:lnTo>
                  <a:lnTo>
                    <a:pt x="440" y="723"/>
                  </a:lnTo>
                  <a:lnTo>
                    <a:pt x="444" y="712"/>
                  </a:lnTo>
                  <a:lnTo>
                    <a:pt x="444" y="701"/>
                  </a:lnTo>
                  <a:lnTo>
                    <a:pt x="447" y="694"/>
                  </a:lnTo>
                  <a:lnTo>
                    <a:pt x="497" y="688"/>
                  </a:lnTo>
                  <a:lnTo>
                    <a:pt x="516" y="676"/>
                  </a:lnTo>
                  <a:lnTo>
                    <a:pt x="540" y="676"/>
                  </a:lnTo>
                  <a:lnTo>
                    <a:pt x="549" y="667"/>
                  </a:lnTo>
                  <a:lnTo>
                    <a:pt x="543" y="635"/>
                  </a:lnTo>
                  <a:lnTo>
                    <a:pt x="549" y="626"/>
                  </a:lnTo>
                  <a:lnTo>
                    <a:pt x="538" y="613"/>
                  </a:lnTo>
                  <a:lnTo>
                    <a:pt x="530" y="595"/>
                  </a:lnTo>
                  <a:lnTo>
                    <a:pt x="545" y="590"/>
                  </a:lnTo>
                  <a:lnTo>
                    <a:pt x="487" y="11"/>
                  </a:lnTo>
                  <a:lnTo>
                    <a:pt x="481" y="0"/>
                  </a:lnTo>
                  <a:lnTo>
                    <a:pt x="150" y="22"/>
                  </a:lnTo>
                  <a:lnTo>
                    <a:pt x="144" y="27"/>
                  </a:lnTo>
                  <a:lnTo>
                    <a:pt x="110" y="51"/>
                  </a:lnTo>
                  <a:lnTo>
                    <a:pt x="83" y="68"/>
                  </a:lnTo>
                  <a:lnTo>
                    <a:pt x="69" y="76"/>
                  </a:lnTo>
                  <a:lnTo>
                    <a:pt x="44" y="68"/>
                  </a:lnTo>
                  <a:lnTo>
                    <a:pt x="64" y="569"/>
                  </a:lnTo>
                  <a:lnTo>
                    <a:pt x="58" y="583"/>
                  </a:lnTo>
                  <a:lnTo>
                    <a:pt x="55" y="601"/>
                  </a:lnTo>
                  <a:lnTo>
                    <a:pt x="58" y="624"/>
                  </a:lnTo>
                  <a:lnTo>
                    <a:pt x="62" y="646"/>
                  </a:lnTo>
                  <a:lnTo>
                    <a:pt x="82" y="683"/>
                  </a:lnTo>
                  <a:lnTo>
                    <a:pt x="90" y="719"/>
                  </a:lnTo>
                  <a:lnTo>
                    <a:pt x="85" y="735"/>
                  </a:lnTo>
                  <a:lnTo>
                    <a:pt x="72" y="751"/>
                  </a:lnTo>
                  <a:lnTo>
                    <a:pt x="62" y="773"/>
                  </a:lnTo>
                  <a:lnTo>
                    <a:pt x="58" y="798"/>
                  </a:lnTo>
                  <a:lnTo>
                    <a:pt x="46" y="809"/>
                  </a:lnTo>
                  <a:lnTo>
                    <a:pt x="24" y="828"/>
                  </a:lnTo>
                  <a:lnTo>
                    <a:pt x="21" y="859"/>
                  </a:lnTo>
                  <a:lnTo>
                    <a:pt x="11" y="869"/>
                  </a:lnTo>
                  <a:lnTo>
                    <a:pt x="0" y="887"/>
                  </a:lnTo>
                  <a:lnTo>
                    <a:pt x="4" y="916"/>
                  </a:lnTo>
                  <a:lnTo>
                    <a:pt x="8" y="941"/>
                  </a:lnTo>
                  <a:lnTo>
                    <a:pt x="10" y="945"/>
                  </a:lnTo>
                  <a:lnTo>
                    <a:pt x="10" y="945"/>
                  </a:lnTo>
                  <a:lnTo>
                    <a:pt x="26" y="945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1" name="Freeform 54">
              <a:extLst>
                <a:ext uri="{FF2B5EF4-FFF2-40B4-BE49-F238E27FC236}">
                  <a16:creationId xmlns="" xmlns:a16="http://schemas.microsoft.com/office/drawing/2014/main" id="{089A570F-DC54-48CA-B61D-C9BC926E0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3002" y="3006675"/>
              <a:ext cx="525180" cy="882974"/>
            </a:xfrm>
            <a:custGeom>
              <a:avLst/>
              <a:gdLst/>
              <a:ahLst/>
              <a:cxnLst>
                <a:cxn ang="0">
                  <a:pos x="481" y="1198"/>
                </a:cxn>
                <a:cxn ang="0">
                  <a:pos x="530" y="1221"/>
                </a:cxn>
                <a:cxn ang="0">
                  <a:pos x="562" y="1221"/>
                </a:cxn>
                <a:cxn ang="0">
                  <a:pos x="563" y="1189"/>
                </a:cxn>
                <a:cxn ang="0">
                  <a:pos x="574" y="1152"/>
                </a:cxn>
                <a:cxn ang="0">
                  <a:pos x="624" y="1131"/>
                </a:cxn>
                <a:cxn ang="0">
                  <a:pos x="613" y="1105"/>
                </a:cxn>
                <a:cxn ang="0">
                  <a:pos x="614" y="1076"/>
                </a:cxn>
                <a:cxn ang="0">
                  <a:pos x="630" y="1066"/>
                </a:cxn>
                <a:cxn ang="0">
                  <a:pos x="624" y="1037"/>
                </a:cxn>
                <a:cxn ang="0">
                  <a:pos x="631" y="990"/>
                </a:cxn>
                <a:cxn ang="0">
                  <a:pos x="644" y="949"/>
                </a:cxn>
                <a:cxn ang="0">
                  <a:pos x="678" y="919"/>
                </a:cxn>
                <a:cxn ang="0">
                  <a:pos x="692" y="872"/>
                </a:cxn>
                <a:cxn ang="0">
                  <a:pos x="710" y="840"/>
                </a:cxn>
                <a:cxn ang="0">
                  <a:pos x="682" y="767"/>
                </a:cxn>
                <a:cxn ang="0">
                  <a:pos x="675" y="722"/>
                </a:cxn>
                <a:cxn ang="0">
                  <a:pos x="684" y="690"/>
                </a:cxn>
                <a:cxn ang="0">
                  <a:pos x="667" y="189"/>
                </a:cxn>
                <a:cxn ang="0">
                  <a:pos x="637" y="143"/>
                </a:cxn>
                <a:cxn ang="0">
                  <a:pos x="620" y="94"/>
                </a:cxn>
                <a:cxn ang="0">
                  <a:pos x="589" y="18"/>
                </a:cxn>
                <a:cxn ang="0">
                  <a:pos x="127" y="26"/>
                </a:cxn>
                <a:cxn ang="0">
                  <a:pos x="120" y="18"/>
                </a:cxn>
                <a:cxn ang="0">
                  <a:pos x="113" y="46"/>
                </a:cxn>
                <a:cxn ang="0">
                  <a:pos x="154" y="80"/>
                </a:cxn>
                <a:cxn ang="0">
                  <a:pos x="206" y="130"/>
                </a:cxn>
                <a:cxn ang="0">
                  <a:pos x="201" y="176"/>
                </a:cxn>
                <a:cxn ang="0">
                  <a:pos x="172" y="237"/>
                </a:cxn>
                <a:cxn ang="0">
                  <a:pos x="145" y="259"/>
                </a:cxn>
                <a:cxn ang="0">
                  <a:pos x="84" y="273"/>
                </a:cxn>
                <a:cxn ang="0">
                  <a:pos x="62" y="302"/>
                </a:cxn>
                <a:cxn ang="0">
                  <a:pos x="84" y="357"/>
                </a:cxn>
                <a:cxn ang="0">
                  <a:pos x="73" y="387"/>
                </a:cxn>
                <a:cxn ang="0">
                  <a:pos x="59" y="422"/>
                </a:cxn>
                <a:cxn ang="0">
                  <a:pos x="12" y="473"/>
                </a:cxn>
                <a:cxn ang="0">
                  <a:pos x="0" y="523"/>
                </a:cxn>
                <a:cxn ang="0">
                  <a:pos x="0" y="626"/>
                </a:cxn>
                <a:cxn ang="0">
                  <a:pos x="113" y="749"/>
                </a:cxn>
                <a:cxn ang="0">
                  <a:pos x="140" y="823"/>
                </a:cxn>
                <a:cxn ang="0">
                  <a:pos x="172" y="834"/>
                </a:cxn>
                <a:cxn ang="0">
                  <a:pos x="213" y="823"/>
                </a:cxn>
                <a:cxn ang="0">
                  <a:pos x="244" y="859"/>
                </a:cxn>
                <a:cxn ang="0">
                  <a:pos x="226" y="917"/>
                </a:cxn>
                <a:cxn ang="0">
                  <a:pos x="213" y="966"/>
                </a:cxn>
                <a:cxn ang="0">
                  <a:pos x="242" y="1021"/>
                </a:cxn>
                <a:cxn ang="0">
                  <a:pos x="292" y="1039"/>
                </a:cxn>
                <a:cxn ang="0">
                  <a:pos x="369" y="1101"/>
                </a:cxn>
                <a:cxn ang="0">
                  <a:pos x="385" y="1177"/>
                </a:cxn>
                <a:cxn ang="0">
                  <a:pos x="405" y="1221"/>
                </a:cxn>
                <a:cxn ang="0">
                  <a:pos x="417" y="1221"/>
                </a:cxn>
                <a:cxn ang="0">
                  <a:pos x="455" y="1213"/>
                </a:cxn>
              </a:cxnLst>
              <a:rect l="0" t="0" r="r" b="b"/>
              <a:pathLst>
                <a:path w="710" h="1243">
                  <a:moveTo>
                    <a:pt x="471" y="1202"/>
                  </a:moveTo>
                  <a:lnTo>
                    <a:pt x="481" y="1198"/>
                  </a:lnTo>
                  <a:lnTo>
                    <a:pt x="506" y="1206"/>
                  </a:lnTo>
                  <a:lnTo>
                    <a:pt x="530" y="1221"/>
                  </a:lnTo>
                  <a:lnTo>
                    <a:pt x="544" y="1221"/>
                  </a:lnTo>
                  <a:lnTo>
                    <a:pt x="562" y="1221"/>
                  </a:lnTo>
                  <a:lnTo>
                    <a:pt x="570" y="1214"/>
                  </a:lnTo>
                  <a:lnTo>
                    <a:pt x="563" y="1189"/>
                  </a:lnTo>
                  <a:lnTo>
                    <a:pt x="560" y="1166"/>
                  </a:lnTo>
                  <a:lnTo>
                    <a:pt x="574" y="1152"/>
                  </a:lnTo>
                  <a:lnTo>
                    <a:pt x="607" y="1139"/>
                  </a:lnTo>
                  <a:lnTo>
                    <a:pt x="624" y="1131"/>
                  </a:lnTo>
                  <a:lnTo>
                    <a:pt x="619" y="1117"/>
                  </a:lnTo>
                  <a:lnTo>
                    <a:pt x="613" y="1105"/>
                  </a:lnTo>
                  <a:lnTo>
                    <a:pt x="610" y="1092"/>
                  </a:lnTo>
                  <a:lnTo>
                    <a:pt x="614" y="1076"/>
                  </a:lnTo>
                  <a:lnTo>
                    <a:pt x="630" y="1066"/>
                  </a:lnTo>
                  <a:lnTo>
                    <a:pt x="630" y="1066"/>
                  </a:lnTo>
                  <a:lnTo>
                    <a:pt x="628" y="1062"/>
                  </a:lnTo>
                  <a:lnTo>
                    <a:pt x="624" y="1037"/>
                  </a:lnTo>
                  <a:lnTo>
                    <a:pt x="620" y="1008"/>
                  </a:lnTo>
                  <a:lnTo>
                    <a:pt x="631" y="990"/>
                  </a:lnTo>
                  <a:lnTo>
                    <a:pt x="641" y="980"/>
                  </a:lnTo>
                  <a:lnTo>
                    <a:pt x="644" y="949"/>
                  </a:lnTo>
                  <a:lnTo>
                    <a:pt x="666" y="930"/>
                  </a:lnTo>
                  <a:lnTo>
                    <a:pt x="678" y="919"/>
                  </a:lnTo>
                  <a:lnTo>
                    <a:pt x="682" y="894"/>
                  </a:lnTo>
                  <a:lnTo>
                    <a:pt x="692" y="872"/>
                  </a:lnTo>
                  <a:lnTo>
                    <a:pt x="705" y="856"/>
                  </a:lnTo>
                  <a:lnTo>
                    <a:pt x="710" y="840"/>
                  </a:lnTo>
                  <a:lnTo>
                    <a:pt x="702" y="804"/>
                  </a:lnTo>
                  <a:lnTo>
                    <a:pt x="682" y="767"/>
                  </a:lnTo>
                  <a:lnTo>
                    <a:pt x="678" y="745"/>
                  </a:lnTo>
                  <a:lnTo>
                    <a:pt x="675" y="722"/>
                  </a:lnTo>
                  <a:lnTo>
                    <a:pt x="678" y="704"/>
                  </a:lnTo>
                  <a:lnTo>
                    <a:pt x="684" y="690"/>
                  </a:lnTo>
                  <a:lnTo>
                    <a:pt x="664" y="189"/>
                  </a:lnTo>
                  <a:lnTo>
                    <a:pt x="667" y="189"/>
                  </a:lnTo>
                  <a:lnTo>
                    <a:pt x="650" y="172"/>
                  </a:lnTo>
                  <a:lnTo>
                    <a:pt x="637" y="143"/>
                  </a:lnTo>
                  <a:lnTo>
                    <a:pt x="628" y="129"/>
                  </a:lnTo>
                  <a:lnTo>
                    <a:pt x="620" y="94"/>
                  </a:lnTo>
                  <a:lnTo>
                    <a:pt x="599" y="75"/>
                  </a:lnTo>
                  <a:lnTo>
                    <a:pt x="589" y="18"/>
                  </a:lnTo>
                  <a:lnTo>
                    <a:pt x="584" y="0"/>
                  </a:lnTo>
                  <a:lnTo>
                    <a:pt x="127" y="26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3" y="33"/>
                  </a:lnTo>
                  <a:lnTo>
                    <a:pt x="113" y="46"/>
                  </a:lnTo>
                  <a:lnTo>
                    <a:pt x="133" y="61"/>
                  </a:lnTo>
                  <a:lnTo>
                    <a:pt x="154" y="80"/>
                  </a:lnTo>
                  <a:lnTo>
                    <a:pt x="181" y="103"/>
                  </a:lnTo>
                  <a:lnTo>
                    <a:pt x="206" y="130"/>
                  </a:lnTo>
                  <a:lnTo>
                    <a:pt x="206" y="143"/>
                  </a:lnTo>
                  <a:lnTo>
                    <a:pt x="201" y="176"/>
                  </a:lnTo>
                  <a:lnTo>
                    <a:pt x="183" y="196"/>
                  </a:lnTo>
                  <a:lnTo>
                    <a:pt x="172" y="237"/>
                  </a:lnTo>
                  <a:lnTo>
                    <a:pt x="155" y="251"/>
                  </a:lnTo>
                  <a:lnTo>
                    <a:pt x="145" y="259"/>
                  </a:lnTo>
                  <a:lnTo>
                    <a:pt x="113" y="273"/>
                  </a:lnTo>
                  <a:lnTo>
                    <a:pt x="84" y="273"/>
                  </a:lnTo>
                  <a:lnTo>
                    <a:pt x="63" y="283"/>
                  </a:lnTo>
                  <a:lnTo>
                    <a:pt x="62" y="302"/>
                  </a:lnTo>
                  <a:lnTo>
                    <a:pt x="62" y="321"/>
                  </a:lnTo>
                  <a:lnTo>
                    <a:pt x="84" y="357"/>
                  </a:lnTo>
                  <a:lnTo>
                    <a:pt x="91" y="372"/>
                  </a:lnTo>
                  <a:lnTo>
                    <a:pt x="73" y="387"/>
                  </a:lnTo>
                  <a:lnTo>
                    <a:pt x="68" y="422"/>
                  </a:lnTo>
                  <a:lnTo>
                    <a:pt x="59" y="422"/>
                  </a:lnTo>
                  <a:lnTo>
                    <a:pt x="43" y="443"/>
                  </a:lnTo>
                  <a:lnTo>
                    <a:pt x="12" y="473"/>
                  </a:lnTo>
                  <a:lnTo>
                    <a:pt x="16" y="509"/>
                  </a:lnTo>
                  <a:lnTo>
                    <a:pt x="0" y="523"/>
                  </a:lnTo>
                  <a:lnTo>
                    <a:pt x="0" y="575"/>
                  </a:lnTo>
                  <a:lnTo>
                    <a:pt x="0" y="626"/>
                  </a:lnTo>
                  <a:lnTo>
                    <a:pt x="29" y="680"/>
                  </a:lnTo>
                  <a:lnTo>
                    <a:pt x="113" y="749"/>
                  </a:lnTo>
                  <a:lnTo>
                    <a:pt x="140" y="780"/>
                  </a:lnTo>
                  <a:lnTo>
                    <a:pt x="140" y="823"/>
                  </a:lnTo>
                  <a:lnTo>
                    <a:pt x="159" y="849"/>
                  </a:lnTo>
                  <a:lnTo>
                    <a:pt x="172" y="834"/>
                  </a:lnTo>
                  <a:lnTo>
                    <a:pt x="183" y="823"/>
                  </a:lnTo>
                  <a:lnTo>
                    <a:pt x="213" y="823"/>
                  </a:lnTo>
                  <a:lnTo>
                    <a:pt x="231" y="841"/>
                  </a:lnTo>
                  <a:lnTo>
                    <a:pt x="244" y="859"/>
                  </a:lnTo>
                  <a:lnTo>
                    <a:pt x="231" y="892"/>
                  </a:lnTo>
                  <a:lnTo>
                    <a:pt x="226" y="917"/>
                  </a:lnTo>
                  <a:lnTo>
                    <a:pt x="220" y="937"/>
                  </a:lnTo>
                  <a:lnTo>
                    <a:pt x="213" y="966"/>
                  </a:lnTo>
                  <a:lnTo>
                    <a:pt x="213" y="992"/>
                  </a:lnTo>
                  <a:lnTo>
                    <a:pt x="242" y="1021"/>
                  </a:lnTo>
                  <a:lnTo>
                    <a:pt x="277" y="1046"/>
                  </a:lnTo>
                  <a:lnTo>
                    <a:pt x="292" y="1039"/>
                  </a:lnTo>
                  <a:lnTo>
                    <a:pt x="351" y="1078"/>
                  </a:lnTo>
                  <a:lnTo>
                    <a:pt x="369" y="1101"/>
                  </a:lnTo>
                  <a:lnTo>
                    <a:pt x="387" y="1149"/>
                  </a:lnTo>
                  <a:lnTo>
                    <a:pt x="385" y="1177"/>
                  </a:lnTo>
                  <a:lnTo>
                    <a:pt x="377" y="1195"/>
                  </a:lnTo>
                  <a:lnTo>
                    <a:pt x="405" y="1221"/>
                  </a:lnTo>
                  <a:lnTo>
                    <a:pt x="405" y="1243"/>
                  </a:lnTo>
                  <a:lnTo>
                    <a:pt x="417" y="1221"/>
                  </a:lnTo>
                  <a:lnTo>
                    <a:pt x="442" y="1221"/>
                  </a:lnTo>
                  <a:lnTo>
                    <a:pt x="455" y="1213"/>
                  </a:lnTo>
                  <a:lnTo>
                    <a:pt x="471" y="1202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2" name="Freeform 55">
              <a:extLst>
                <a:ext uri="{FF2B5EF4-FFF2-40B4-BE49-F238E27FC236}">
                  <a16:creationId xmlns="" xmlns:a16="http://schemas.microsoft.com/office/drawing/2014/main" id="{F6AE0950-C83C-48ED-9120-88CE43A2F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7654" y="2813061"/>
              <a:ext cx="796672" cy="561699"/>
            </a:xfrm>
            <a:custGeom>
              <a:avLst/>
              <a:gdLst/>
              <a:ahLst/>
              <a:cxnLst>
                <a:cxn ang="0">
                  <a:pos x="911" y="717"/>
                </a:cxn>
                <a:cxn ang="0">
                  <a:pos x="936" y="696"/>
                </a:cxn>
                <a:cxn ang="0">
                  <a:pos x="959" y="646"/>
                </a:cxn>
                <a:cxn ang="0">
                  <a:pos x="930" y="595"/>
                </a:cxn>
                <a:cxn ang="0">
                  <a:pos x="931" y="557"/>
                </a:cxn>
                <a:cxn ang="0">
                  <a:pos x="981" y="547"/>
                </a:cxn>
                <a:cxn ang="0">
                  <a:pos x="1023" y="525"/>
                </a:cxn>
                <a:cxn ang="0">
                  <a:pos x="1051" y="470"/>
                </a:cxn>
                <a:cxn ang="0">
                  <a:pos x="1074" y="417"/>
                </a:cxn>
                <a:cxn ang="0">
                  <a:pos x="1049" y="377"/>
                </a:cxn>
                <a:cxn ang="0">
                  <a:pos x="1001" y="335"/>
                </a:cxn>
                <a:cxn ang="0">
                  <a:pos x="981" y="307"/>
                </a:cxn>
                <a:cxn ang="0">
                  <a:pos x="995" y="300"/>
                </a:cxn>
                <a:cxn ang="0">
                  <a:pos x="981" y="284"/>
                </a:cxn>
                <a:cxn ang="0">
                  <a:pos x="966" y="274"/>
                </a:cxn>
                <a:cxn ang="0">
                  <a:pos x="961" y="271"/>
                </a:cxn>
                <a:cxn ang="0">
                  <a:pos x="947" y="264"/>
                </a:cxn>
                <a:cxn ang="0">
                  <a:pos x="913" y="256"/>
                </a:cxn>
                <a:cxn ang="0">
                  <a:pos x="904" y="207"/>
                </a:cxn>
                <a:cxn ang="0">
                  <a:pos x="904" y="164"/>
                </a:cxn>
                <a:cxn ang="0">
                  <a:pos x="893" y="116"/>
                </a:cxn>
                <a:cxn ang="0">
                  <a:pos x="32" y="102"/>
                </a:cxn>
                <a:cxn ang="0">
                  <a:pos x="36" y="0"/>
                </a:cxn>
                <a:cxn ang="0">
                  <a:pos x="17" y="105"/>
                </a:cxn>
                <a:cxn ang="0">
                  <a:pos x="13" y="142"/>
                </a:cxn>
                <a:cxn ang="0">
                  <a:pos x="32" y="171"/>
                </a:cxn>
                <a:cxn ang="0">
                  <a:pos x="23" y="193"/>
                </a:cxn>
                <a:cxn ang="0">
                  <a:pos x="20" y="242"/>
                </a:cxn>
                <a:cxn ang="0">
                  <a:pos x="0" y="260"/>
                </a:cxn>
                <a:cxn ang="0">
                  <a:pos x="20" y="288"/>
                </a:cxn>
                <a:cxn ang="0">
                  <a:pos x="20" y="320"/>
                </a:cxn>
                <a:cxn ang="0">
                  <a:pos x="27" y="328"/>
                </a:cxn>
                <a:cxn ang="0">
                  <a:pos x="54" y="397"/>
                </a:cxn>
                <a:cxn ang="0">
                  <a:pos x="75" y="446"/>
                </a:cxn>
                <a:cxn ang="0">
                  <a:pos x="86" y="474"/>
                </a:cxn>
                <a:cxn ang="0">
                  <a:pos x="93" y="486"/>
                </a:cxn>
                <a:cxn ang="0">
                  <a:pos x="85" y="506"/>
                </a:cxn>
                <a:cxn ang="0">
                  <a:pos x="93" y="540"/>
                </a:cxn>
                <a:cxn ang="0">
                  <a:pos x="114" y="550"/>
                </a:cxn>
                <a:cxn ang="0">
                  <a:pos x="121" y="626"/>
                </a:cxn>
                <a:cxn ang="0">
                  <a:pos x="125" y="660"/>
                </a:cxn>
                <a:cxn ang="0">
                  <a:pos x="132" y="718"/>
                </a:cxn>
                <a:cxn ang="0">
                  <a:pos x="139" y="753"/>
                </a:cxn>
                <a:cxn ang="0">
                  <a:pos x="873" y="793"/>
                </a:cxn>
                <a:cxn ang="0">
                  <a:pos x="880" y="747"/>
                </a:cxn>
              </a:cxnLst>
              <a:rect l="0" t="0" r="r" b="b"/>
              <a:pathLst>
                <a:path w="1074" h="793">
                  <a:moveTo>
                    <a:pt x="880" y="747"/>
                  </a:moveTo>
                  <a:lnTo>
                    <a:pt x="911" y="717"/>
                  </a:lnTo>
                  <a:lnTo>
                    <a:pt x="927" y="696"/>
                  </a:lnTo>
                  <a:lnTo>
                    <a:pt x="936" y="696"/>
                  </a:lnTo>
                  <a:lnTo>
                    <a:pt x="941" y="661"/>
                  </a:lnTo>
                  <a:lnTo>
                    <a:pt x="959" y="646"/>
                  </a:lnTo>
                  <a:lnTo>
                    <a:pt x="952" y="631"/>
                  </a:lnTo>
                  <a:lnTo>
                    <a:pt x="930" y="595"/>
                  </a:lnTo>
                  <a:lnTo>
                    <a:pt x="930" y="576"/>
                  </a:lnTo>
                  <a:lnTo>
                    <a:pt x="931" y="557"/>
                  </a:lnTo>
                  <a:lnTo>
                    <a:pt x="952" y="547"/>
                  </a:lnTo>
                  <a:lnTo>
                    <a:pt x="981" y="547"/>
                  </a:lnTo>
                  <a:lnTo>
                    <a:pt x="1013" y="533"/>
                  </a:lnTo>
                  <a:lnTo>
                    <a:pt x="1023" y="525"/>
                  </a:lnTo>
                  <a:lnTo>
                    <a:pt x="1040" y="511"/>
                  </a:lnTo>
                  <a:lnTo>
                    <a:pt x="1051" y="470"/>
                  </a:lnTo>
                  <a:lnTo>
                    <a:pt x="1069" y="450"/>
                  </a:lnTo>
                  <a:lnTo>
                    <a:pt x="1074" y="417"/>
                  </a:lnTo>
                  <a:lnTo>
                    <a:pt x="1074" y="404"/>
                  </a:lnTo>
                  <a:lnTo>
                    <a:pt x="1049" y="377"/>
                  </a:lnTo>
                  <a:lnTo>
                    <a:pt x="1022" y="354"/>
                  </a:lnTo>
                  <a:lnTo>
                    <a:pt x="1001" y="335"/>
                  </a:lnTo>
                  <a:lnTo>
                    <a:pt x="981" y="320"/>
                  </a:lnTo>
                  <a:lnTo>
                    <a:pt x="981" y="307"/>
                  </a:lnTo>
                  <a:lnTo>
                    <a:pt x="988" y="292"/>
                  </a:lnTo>
                  <a:lnTo>
                    <a:pt x="995" y="300"/>
                  </a:lnTo>
                  <a:lnTo>
                    <a:pt x="981" y="284"/>
                  </a:lnTo>
                  <a:lnTo>
                    <a:pt x="981" y="284"/>
                  </a:lnTo>
                  <a:lnTo>
                    <a:pt x="973" y="278"/>
                  </a:lnTo>
                  <a:lnTo>
                    <a:pt x="966" y="274"/>
                  </a:lnTo>
                  <a:lnTo>
                    <a:pt x="961" y="271"/>
                  </a:lnTo>
                  <a:lnTo>
                    <a:pt x="961" y="271"/>
                  </a:lnTo>
                  <a:lnTo>
                    <a:pt x="955" y="270"/>
                  </a:lnTo>
                  <a:lnTo>
                    <a:pt x="947" y="264"/>
                  </a:lnTo>
                  <a:lnTo>
                    <a:pt x="937" y="256"/>
                  </a:lnTo>
                  <a:lnTo>
                    <a:pt x="913" y="256"/>
                  </a:lnTo>
                  <a:lnTo>
                    <a:pt x="913" y="235"/>
                  </a:lnTo>
                  <a:lnTo>
                    <a:pt x="904" y="207"/>
                  </a:lnTo>
                  <a:lnTo>
                    <a:pt x="904" y="181"/>
                  </a:lnTo>
                  <a:lnTo>
                    <a:pt x="904" y="164"/>
                  </a:lnTo>
                  <a:lnTo>
                    <a:pt x="904" y="132"/>
                  </a:lnTo>
                  <a:lnTo>
                    <a:pt x="893" y="116"/>
                  </a:lnTo>
                  <a:lnTo>
                    <a:pt x="882" y="85"/>
                  </a:lnTo>
                  <a:lnTo>
                    <a:pt x="32" y="10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2" y="105"/>
                  </a:lnTo>
                  <a:lnTo>
                    <a:pt x="17" y="105"/>
                  </a:lnTo>
                  <a:lnTo>
                    <a:pt x="17" y="118"/>
                  </a:lnTo>
                  <a:lnTo>
                    <a:pt x="13" y="142"/>
                  </a:lnTo>
                  <a:lnTo>
                    <a:pt x="21" y="148"/>
                  </a:lnTo>
                  <a:lnTo>
                    <a:pt x="32" y="171"/>
                  </a:lnTo>
                  <a:lnTo>
                    <a:pt x="32" y="189"/>
                  </a:lnTo>
                  <a:lnTo>
                    <a:pt x="23" y="193"/>
                  </a:lnTo>
                  <a:lnTo>
                    <a:pt x="20" y="210"/>
                  </a:lnTo>
                  <a:lnTo>
                    <a:pt x="20" y="242"/>
                  </a:lnTo>
                  <a:lnTo>
                    <a:pt x="7" y="246"/>
                  </a:lnTo>
                  <a:lnTo>
                    <a:pt x="0" y="260"/>
                  </a:lnTo>
                  <a:lnTo>
                    <a:pt x="0" y="275"/>
                  </a:lnTo>
                  <a:lnTo>
                    <a:pt x="20" y="288"/>
                  </a:lnTo>
                  <a:lnTo>
                    <a:pt x="20" y="309"/>
                  </a:lnTo>
                  <a:lnTo>
                    <a:pt x="20" y="320"/>
                  </a:lnTo>
                  <a:lnTo>
                    <a:pt x="13" y="311"/>
                  </a:lnTo>
                  <a:lnTo>
                    <a:pt x="27" y="328"/>
                  </a:lnTo>
                  <a:lnTo>
                    <a:pt x="42" y="370"/>
                  </a:lnTo>
                  <a:lnTo>
                    <a:pt x="54" y="397"/>
                  </a:lnTo>
                  <a:lnTo>
                    <a:pt x="66" y="425"/>
                  </a:lnTo>
                  <a:lnTo>
                    <a:pt x="75" y="446"/>
                  </a:lnTo>
                  <a:lnTo>
                    <a:pt x="82" y="460"/>
                  </a:lnTo>
                  <a:lnTo>
                    <a:pt x="86" y="474"/>
                  </a:lnTo>
                  <a:lnTo>
                    <a:pt x="93" y="479"/>
                  </a:lnTo>
                  <a:lnTo>
                    <a:pt x="93" y="486"/>
                  </a:lnTo>
                  <a:lnTo>
                    <a:pt x="81" y="489"/>
                  </a:lnTo>
                  <a:lnTo>
                    <a:pt x="85" y="506"/>
                  </a:lnTo>
                  <a:lnTo>
                    <a:pt x="89" y="528"/>
                  </a:lnTo>
                  <a:lnTo>
                    <a:pt x="93" y="540"/>
                  </a:lnTo>
                  <a:lnTo>
                    <a:pt x="102" y="540"/>
                  </a:lnTo>
                  <a:lnTo>
                    <a:pt x="114" y="550"/>
                  </a:lnTo>
                  <a:lnTo>
                    <a:pt x="121" y="581"/>
                  </a:lnTo>
                  <a:lnTo>
                    <a:pt x="121" y="626"/>
                  </a:lnTo>
                  <a:lnTo>
                    <a:pt x="118" y="644"/>
                  </a:lnTo>
                  <a:lnTo>
                    <a:pt x="125" y="660"/>
                  </a:lnTo>
                  <a:lnTo>
                    <a:pt x="132" y="669"/>
                  </a:lnTo>
                  <a:lnTo>
                    <a:pt x="132" y="718"/>
                  </a:lnTo>
                  <a:lnTo>
                    <a:pt x="138" y="750"/>
                  </a:lnTo>
                  <a:lnTo>
                    <a:pt x="139" y="753"/>
                  </a:lnTo>
                  <a:lnTo>
                    <a:pt x="819" y="743"/>
                  </a:lnTo>
                  <a:lnTo>
                    <a:pt x="873" y="793"/>
                  </a:lnTo>
                  <a:lnTo>
                    <a:pt x="884" y="783"/>
                  </a:lnTo>
                  <a:lnTo>
                    <a:pt x="880" y="747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ar-SA" sz="32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33" name="Group 132">
              <a:extLst>
                <a:ext uri="{FF2B5EF4-FFF2-40B4-BE49-F238E27FC236}">
                  <a16:creationId xmlns="" xmlns:a16="http://schemas.microsoft.com/office/drawing/2014/main" id="{F23E9EA0-3EFD-47FD-B13B-D2CD67FE2295}"/>
                </a:ext>
              </a:extLst>
            </p:cNvPr>
            <p:cNvGrpSpPr/>
            <p:nvPr/>
          </p:nvGrpSpPr>
          <p:grpSpPr>
            <a:xfrm>
              <a:off x="2524773" y="4693905"/>
              <a:ext cx="1782496" cy="1323398"/>
              <a:chOff x="3743973" y="4693905"/>
              <a:chExt cx="1782496" cy="1323398"/>
            </a:xfrm>
          </p:grpSpPr>
          <p:sp>
            <p:nvSpPr>
              <p:cNvPr id="192" name="Freeform 56">
                <a:extLst>
                  <a:ext uri="{FF2B5EF4-FFF2-40B4-BE49-F238E27FC236}">
                    <a16:creationId xmlns="" xmlns:a16="http://schemas.microsoft.com/office/drawing/2014/main" id="{D89A9086-05AD-48B3-8DC8-66DD7CE7E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634" y="4693905"/>
                <a:ext cx="1706835" cy="1323398"/>
              </a:xfrm>
              <a:custGeom>
                <a:avLst/>
                <a:gdLst/>
                <a:ahLst/>
                <a:cxnLst>
                  <a:cxn ang="0">
                    <a:pos x="1213" y="159"/>
                  </a:cxn>
                  <a:cxn ang="0">
                    <a:pos x="1074" y="134"/>
                  </a:cxn>
                  <a:cxn ang="0">
                    <a:pos x="913" y="80"/>
                  </a:cxn>
                  <a:cxn ang="0">
                    <a:pos x="799" y="58"/>
                  </a:cxn>
                  <a:cxn ang="0">
                    <a:pos x="644" y="39"/>
                  </a:cxn>
                  <a:cxn ang="0">
                    <a:pos x="484" y="169"/>
                  </a:cxn>
                  <a:cxn ang="0">
                    <a:pos x="335" y="208"/>
                  </a:cxn>
                  <a:cxn ang="0">
                    <a:pos x="396" y="437"/>
                  </a:cxn>
                  <a:cxn ang="0">
                    <a:pos x="500" y="518"/>
                  </a:cxn>
                  <a:cxn ang="0">
                    <a:pos x="376" y="551"/>
                  </a:cxn>
                  <a:cxn ang="0">
                    <a:pos x="280" y="515"/>
                  </a:cxn>
                  <a:cxn ang="0">
                    <a:pos x="182" y="583"/>
                  </a:cxn>
                  <a:cxn ang="0">
                    <a:pos x="285" y="722"/>
                  </a:cxn>
                  <a:cxn ang="0">
                    <a:pos x="447" y="716"/>
                  </a:cxn>
                  <a:cxn ang="0">
                    <a:pos x="440" y="860"/>
                  </a:cxn>
                  <a:cxn ang="0">
                    <a:pos x="354" y="883"/>
                  </a:cxn>
                  <a:cxn ang="0">
                    <a:pos x="232" y="902"/>
                  </a:cxn>
                  <a:cxn ang="0">
                    <a:pos x="142" y="1064"/>
                  </a:cxn>
                  <a:cxn ang="0">
                    <a:pos x="233" y="1159"/>
                  </a:cxn>
                  <a:cxn ang="0">
                    <a:pos x="190" y="1231"/>
                  </a:cxn>
                  <a:cxn ang="0">
                    <a:pos x="301" y="1227"/>
                  </a:cxn>
                  <a:cxn ang="0">
                    <a:pos x="339" y="1427"/>
                  </a:cxn>
                  <a:cxn ang="0">
                    <a:pos x="480" y="1436"/>
                  </a:cxn>
                  <a:cxn ang="0">
                    <a:pos x="577" y="1449"/>
                  </a:cxn>
                  <a:cxn ang="0">
                    <a:pos x="457" y="1650"/>
                  </a:cxn>
                  <a:cxn ang="0">
                    <a:pos x="262" y="1738"/>
                  </a:cxn>
                  <a:cxn ang="0">
                    <a:pos x="28" y="1812"/>
                  </a:cxn>
                  <a:cxn ang="0">
                    <a:pos x="168" y="1836"/>
                  </a:cxn>
                  <a:cxn ang="0">
                    <a:pos x="235" y="1832"/>
                  </a:cxn>
                  <a:cxn ang="0">
                    <a:pos x="339" y="1786"/>
                  </a:cxn>
                  <a:cxn ang="0">
                    <a:pos x="498" y="1699"/>
                  </a:cxn>
                  <a:cxn ang="0">
                    <a:pos x="786" y="1496"/>
                  </a:cxn>
                  <a:cxn ang="0">
                    <a:pos x="854" y="1343"/>
                  </a:cxn>
                  <a:cxn ang="0">
                    <a:pos x="945" y="1203"/>
                  </a:cxn>
                  <a:cxn ang="0">
                    <a:pos x="923" y="1325"/>
                  </a:cxn>
                  <a:cxn ang="0">
                    <a:pos x="924" y="1422"/>
                  </a:cxn>
                  <a:cxn ang="0">
                    <a:pos x="1116" y="1314"/>
                  </a:cxn>
                  <a:cxn ang="0">
                    <a:pos x="1212" y="1199"/>
                  </a:cxn>
                  <a:cxn ang="0">
                    <a:pos x="1178" y="1328"/>
                  </a:cxn>
                  <a:cxn ang="0">
                    <a:pos x="1324" y="1295"/>
                  </a:cxn>
                  <a:cxn ang="0">
                    <a:pos x="1610" y="1318"/>
                  </a:cxn>
                  <a:cxn ang="0">
                    <a:pos x="1817" y="1468"/>
                  </a:cxn>
                  <a:cxn ang="0">
                    <a:pos x="1958" y="1602"/>
                  </a:cxn>
                  <a:cxn ang="0">
                    <a:pos x="2025" y="1510"/>
                  </a:cxn>
                  <a:cxn ang="0">
                    <a:pos x="2022" y="1567"/>
                  </a:cxn>
                  <a:cxn ang="0">
                    <a:pos x="2015" y="1607"/>
                  </a:cxn>
                  <a:cxn ang="0">
                    <a:pos x="2025" y="1651"/>
                  </a:cxn>
                  <a:cxn ang="0">
                    <a:pos x="2048" y="1628"/>
                  </a:cxn>
                  <a:cxn ang="0">
                    <a:pos x="2073" y="1711"/>
                  </a:cxn>
                  <a:cxn ang="0">
                    <a:pos x="2158" y="1803"/>
                  </a:cxn>
                  <a:cxn ang="0">
                    <a:pos x="2186" y="1726"/>
                  </a:cxn>
                  <a:cxn ang="0">
                    <a:pos x="2172" y="1664"/>
                  </a:cxn>
                  <a:cxn ang="0">
                    <a:pos x="2241" y="1722"/>
                  </a:cxn>
                  <a:cxn ang="0">
                    <a:pos x="2294" y="1618"/>
                  </a:cxn>
                  <a:cxn ang="0">
                    <a:pos x="1996" y="1377"/>
                  </a:cxn>
                  <a:cxn ang="0">
                    <a:pos x="1707" y="1323"/>
                  </a:cxn>
                  <a:cxn ang="0">
                    <a:pos x="1461" y="755"/>
                  </a:cxn>
                </a:cxnLst>
                <a:rect l="0" t="0" r="r" b="b"/>
                <a:pathLst>
                  <a:path w="2302" h="1865">
                    <a:moveTo>
                      <a:pt x="1384" y="183"/>
                    </a:moveTo>
                    <a:lnTo>
                      <a:pt x="1343" y="177"/>
                    </a:lnTo>
                    <a:lnTo>
                      <a:pt x="1321" y="158"/>
                    </a:lnTo>
                    <a:lnTo>
                      <a:pt x="1296" y="134"/>
                    </a:lnTo>
                    <a:lnTo>
                      <a:pt x="1288" y="134"/>
                    </a:lnTo>
                    <a:lnTo>
                      <a:pt x="1268" y="134"/>
                    </a:lnTo>
                    <a:lnTo>
                      <a:pt x="1248" y="151"/>
                    </a:lnTo>
                    <a:lnTo>
                      <a:pt x="1213" y="159"/>
                    </a:lnTo>
                    <a:lnTo>
                      <a:pt x="1178" y="148"/>
                    </a:lnTo>
                    <a:lnTo>
                      <a:pt x="1144" y="134"/>
                    </a:lnTo>
                    <a:lnTo>
                      <a:pt x="1123" y="134"/>
                    </a:lnTo>
                    <a:lnTo>
                      <a:pt x="1095" y="143"/>
                    </a:lnTo>
                    <a:lnTo>
                      <a:pt x="1074" y="159"/>
                    </a:lnTo>
                    <a:lnTo>
                      <a:pt x="1074" y="169"/>
                    </a:lnTo>
                    <a:lnTo>
                      <a:pt x="1074" y="147"/>
                    </a:lnTo>
                    <a:lnTo>
                      <a:pt x="1074" y="134"/>
                    </a:lnTo>
                    <a:lnTo>
                      <a:pt x="1067" y="121"/>
                    </a:lnTo>
                    <a:lnTo>
                      <a:pt x="1044" y="108"/>
                    </a:lnTo>
                    <a:lnTo>
                      <a:pt x="1027" y="108"/>
                    </a:lnTo>
                    <a:lnTo>
                      <a:pt x="1010" y="116"/>
                    </a:lnTo>
                    <a:lnTo>
                      <a:pt x="999" y="116"/>
                    </a:lnTo>
                    <a:lnTo>
                      <a:pt x="948" y="116"/>
                    </a:lnTo>
                    <a:lnTo>
                      <a:pt x="924" y="97"/>
                    </a:lnTo>
                    <a:lnTo>
                      <a:pt x="913" y="80"/>
                    </a:lnTo>
                    <a:lnTo>
                      <a:pt x="913" y="64"/>
                    </a:lnTo>
                    <a:lnTo>
                      <a:pt x="876" y="54"/>
                    </a:lnTo>
                    <a:lnTo>
                      <a:pt x="852" y="62"/>
                    </a:lnTo>
                    <a:lnTo>
                      <a:pt x="834" y="41"/>
                    </a:lnTo>
                    <a:lnTo>
                      <a:pt x="826" y="33"/>
                    </a:lnTo>
                    <a:lnTo>
                      <a:pt x="816" y="43"/>
                    </a:lnTo>
                    <a:lnTo>
                      <a:pt x="816" y="55"/>
                    </a:lnTo>
                    <a:lnTo>
                      <a:pt x="799" y="58"/>
                    </a:lnTo>
                    <a:lnTo>
                      <a:pt x="786" y="44"/>
                    </a:lnTo>
                    <a:lnTo>
                      <a:pt x="786" y="33"/>
                    </a:lnTo>
                    <a:lnTo>
                      <a:pt x="794" y="33"/>
                    </a:lnTo>
                    <a:lnTo>
                      <a:pt x="786" y="18"/>
                    </a:lnTo>
                    <a:lnTo>
                      <a:pt x="765" y="0"/>
                    </a:lnTo>
                    <a:lnTo>
                      <a:pt x="730" y="18"/>
                    </a:lnTo>
                    <a:lnTo>
                      <a:pt x="720" y="43"/>
                    </a:lnTo>
                    <a:lnTo>
                      <a:pt x="644" y="39"/>
                    </a:lnTo>
                    <a:lnTo>
                      <a:pt x="630" y="51"/>
                    </a:lnTo>
                    <a:lnTo>
                      <a:pt x="613" y="62"/>
                    </a:lnTo>
                    <a:lnTo>
                      <a:pt x="593" y="84"/>
                    </a:lnTo>
                    <a:lnTo>
                      <a:pt x="544" y="93"/>
                    </a:lnTo>
                    <a:lnTo>
                      <a:pt x="515" y="118"/>
                    </a:lnTo>
                    <a:lnTo>
                      <a:pt x="500" y="129"/>
                    </a:lnTo>
                    <a:lnTo>
                      <a:pt x="484" y="133"/>
                    </a:lnTo>
                    <a:lnTo>
                      <a:pt x="484" y="169"/>
                    </a:lnTo>
                    <a:lnTo>
                      <a:pt x="473" y="193"/>
                    </a:lnTo>
                    <a:lnTo>
                      <a:pt x="459" y="205"/>
                    </a:lnTo>
                    <a:lnTo>
                      <a:pt x="418" y="219"/>
                    </a:lnTo>
                    <a:lnTo>
                      <a:pt x="396" y="219"/>
                    </a:lnTo>
                    <a:lnTo>
                      <a:pt x="382" y="219"/>
                    </a:lnTo>
                    <a:lnTo>
                      <a:pt x="364" y="219"/>
                    </a:lnTo>
                    <a:lnTo>
                      <a:pt x="346" y="209"/>
                    </a:lnTo>
                    <a:lnTo>
                      <a:pt x="335" y="208"/>
                    </a:lnTo>
                    <a:lnTo>
                      <a:pt x="326" y="232"/>
                    </a:lnTo>
                    <a:lnTo>
                      <a:pt x="326" y="252"/>
                    </a:lnTo>
                    <a:lnTo>
                      <a:pt x="305" y="252"/>
                    </a:lnTo>
                    <a:lnTo>
                      <a:pt x="305" y="264"/>
                    </a:lnTo>
                    <a:lnTo>
                      <a:pt x="294" y="264"/>
                    </a:lnTo>
                    <a:lnTo>
                      <a:pt x="359" y="334"/>
                    </a:lnTo>
                    <a:lnTo>
                      <a:pt x="394" y="369"/>
                    </a:lnTo>
                    <a:lnTo>
                      <a:pt x="396" y="437"/>
                    </a:lnTo>
                    <a:lnTo>
                      <a:pt x="462" y="458"/>
                    </a:lnTo>
                    <a:lnTo>
                      <a:pt x="468" y="479"/>
                    </a:lnTo>
                    <a:lnTo>
                      <a:pt x="468" y="497"/>
                    </a:lnTo>
                    <a:lnTo>
                      <a:pt x="480" y="509"/>
                    </a:lnTo>
                    <a:lnTo>
                      <a:pt x="480" y="509"/>
                    </a:lnTo>
                    <a:lnTo>
                      <a:pt x="487" y="513"/>
                    </a:lnTo>
                    <a:lnTo>
                      <a:pt x="500" y="518"/>
                    </a:lnTo>
                    <a:lnTo>
                      <a:pt x="500" y="518"/>
                    </a:lnTo>
                    <a:lnTo>
                      <a:pt x="514" y="523"/>
                    </a:lnTo>
                    <a:lnTo>
                      <a:pt x="522" y="527"/>
                    </a:lnTo>
                    <a:lnTo>
                      <a:pt x="500" y="541"/>
                    </a:lnTo>
                    <a:lnTo>
                      <a:pt x="480" y="559"/>
                    </a:lnTo>
                    <a:lnTo>
                      <a:pt x="452" y="572"/>
                    </a:lnTo>
                    <a:lnTo>
                      <a:pt x="418" y="562"/>
                    </a:lnTo>
                    <a:lnTo>
                      <a:pt x="389" y="563"/>
                    </a:lnTo>
                    <a:lnTo>
                      <a:pt x="376" y="551"/>
                    </a:lnTo>
                    <a:lnTo>
                      <a:pt x="361" y="538"/>
                    </a:lnTo>
                    <a:lnTo>
                      <a:pt x="364" y="530"/>
                    </a:lnTo>
                    <a:lnTo>
                      <a:pt x="369" y="509"/>
                    </a:lnTo>
                    <a:lnTo>
                      <a:pt x="355" y="498"/>
                    </a:lnTo>
                    <a:lnTo>
                      <a:pt x="323" y="499"/>
                    </a:lnTo>
                    <a:lnTo>
                      <a:pt x="294" y="501"/>
                    </a:lnTo>
                    <a:lnTo>
                      <a:pt x="280" y="506"/>
                    </a:lnTo>
                    <a:lnTo>
                      <a:pt x="280" y="515"/>
                    </a:lnTo>
                    <a:lnTo>
                      <a:pt x="261" y="520"/>
                    </a:lnTo>
                    <a:lnTo>
                      <a:pt x="253" y="515"/>
                    </a:lnTo>
                    <a:lnTo>
                      <a:pt x="215" y="537"/>
                    </a:lnTo>
                    <a:lnTo>
                      <a:pt x="190" y="541"/>
                    </a:lnTo>
                    <a:lnTo>
                      <a:pt x="172" y="541"/>
                    </a:lnTo>
                    <a:lnTo>
                      <a:pt x="156" y="554"/>
                    </a:lnTo>
                    <a:lnTo>
                      <a:pt x="162" y="563"/>
                    </a:lnTo>
                    <a:lnTo>
                      <a:pt x="182" y="583"/>
                    </a:lnTo>
                    <a:lnTo>
                      <a:pt x="204" y="597"/>
                    </a:lnTo>
                    <a:lnTo>
                      <a:pt x="235" y="611"/>
                    </a:lnTo>
                    <a:lnTo>
                      <a:pt x="222" y="619"/>
                    </a:lnTo>
                    <a:lnTo>
                      <a:pt x="197" y="630"/>
                    </a:lnTo>
                    <a:lnTo>
                      <a:pt x="204" y="676"/>
                    </a:lnTo>
                    <a:lnTo>
                      <a:pt x="221" y="698"/>
                    </a:lnTo>
                    <a:lnTo>
                      <a:pt x="253" y="713"/>
                    </a:lnTo>
                    <a:lnTo>
                      <a:pt x="285" y="722"/>
                    </a:lnTo>
                    <a:lnTo>
                      <a:pt x="326" y="722"/>
                    </a:lnTo>
                    <a:lnTo>
                      <a:pt x="366" y="722"/>
                    </a:lnTo>
                    <a:lnTo>
                      <a:pt x="380" y="748"/>
                    </a:lnTo>
                    <a:lnTo>
                      <a:pt x="394" y="748"/>
                    </a:lnTo>
                    <a:lnTo>
                      <a:pt x="405" y="731"/>
                    </a:lnTo>
                    <a:lnTo>
                      <a:pt x="416" y="722"/>
                    </a:lnTo>
                    <a:lnTo>
                      <a:pt x="432" y="716"/>
                    </a:lnTo>
                    <a:lnTo>
                      <a:pt x="447" y="716"/>
                    </a:lnTo>
                    <a:lnTo>
                      <a:pt x="473" y="723"/>
                    </a:lnTo>
                    <a:lnTo>
                      <a:pt x="479" y="748"/>
                    </a:lnTo>
                    <a:lnTo>
                      <a:pt x="459" y="769"/>
                    </a:lnTo>
                    <a:lnTo>
                      <a:pt x="440" y="769"/>
                    </a:lnTo>
                    <a:lnTo>
                      <a:pt x="451" y="805"/>
                    </a:lnTo>
                    <a:lnTo>
                      <a:pt x="461" y="830"/>
                    </a:lnTo>
                    <a:lnTo>
                      <a:pt x="452" y="860"/>
                    </a:lnTo>
                    <a:lnTo>
                      <a:pt x="440" y="860"/>
                    </a:lnTo>
                    <a:lnTo>
                      <a:pt x="426" y="873"/>
                    </a:lnTo>
                    <a:lnTo>
                      <a:pt x="408" y="873"/>
                    </a:lnTo>
                    <a:lnTo>
                      <a:pt x="400" y="873"/>
                    </a:lnTo>
                    <a:lnTo>
                      <a:pt x="384" y="873"/>
                    </a:lnTo>
                    <a:lnTo>
                      <a:pt x="379" y="862"/>
                    </a:lnTo>
                    <a:lnTo>
                      <a:pt x="369" y="873"/>
                    </a:lnTo>
                    <a:lnTo>
                      <a:pt x="365" y="883"/>
                    </a:lnTo>
                    <a:lnTo>
                      <a:pt x="354" y="883"/>
                    </a:lnTo>
                    <a:lnTo>
                      <a:pt x="337" y="902"/>
                    </a:lnTo>
                    <a:lnTo>
                      <a:pt x="328" y="902"/>
                    </a:lnTo>
                    <a:lnTo>
                      <a:pt x="312" y="902"/>
                    </a:lnTo>
                    <a:lnTo>
                      <a:pt x="301" y="902"/>
                    </a:lnTo>
                    <a:lnTo>
                      <a:pt x="287" y="883"/>
                    </a:lnTo>
                    <a:lnTo>
                      <a:pt x="271" y="877"/>
                    </a:lnTo>
                    <a:lnTo>
                      <a:pt x="255" y="880"/>
                    </a:lnTo>
                    <a:lnTo>
                      <a:pt x="232" y="902"/>
                    </a:lnTo>
                    <a:lnTo>
                      <a:pt x="225" y="926"/>
                    </a:lnTo>
                    <a:lnTo>
                      <a:pt x="208" y="952"/>
                    </a:lnTo>
                    <a:lnTo>
                      <a:pt x="180" y="967"/>
                    </a:lnTo>
                    <a:lnTo>
                      <a:pt x="156" y="995"/>
                    </a:lnTo>
                    <a:lnTo>
                      <a:pt x="143" y="1019"/>
                    </a:lnTo>
                    <a:lnTo>
                      <a:pt x="131" y="1028"/>
                    </a:lnTo>
                    <a:lnTo>
                      <a:pt x="131" y="1037"/>
                    </a:lnTo>
                    <a:lnTo>
                      <a:pt x="142" y="1064"/>
                    </a:lnTo>
                    <a:lnTo>
                      <a:pt x="150" y="1087"/>
                    </a:lnTo>
                    <a:lnTo>
                      <a:pt x="161" y="1105"/>
                    </a:lnTo>
                    <a:lnTo>
                      <a:pt x="187" y="1121"/>
                    </a:lnTo>
                    <a:lnTo>
                      <a:pt x="203" y="1121"/>
                    </a:lnTo>
                    <a:lnTo>
                      <a:pt x="224" y="1121"/>
                    </a:lnTo>
                    <a:lnTo>
                      <a:pt x="232" y="1121"/>
                    </a:lnTo>
                    <a:lnTo>
                      <a:pt x="244" y="1138"/>
                    </a:lnTo>
                    <a:lnTo>
                      <a:pt x="233" y="1159"/>
                    </a:lnTo>
                    <a:lnTo>
                      <a:pt x="211" y="1143"/>
                    </a:lnTo>
                    <a:lnTo>
                      <a:pt x="190" y="1143"/>
                    </a:lnTo>
                    <a:lnTo>
                      <a:pt x="171" y="1143"/>
                    </a:lnTo>
                    <a:lnTo>
                      <a:pt x="153" y="1159"/>
                    </a:lnTo>
                    <a:lnTo>
                      <a:pt x="157" y="1191"/>
                    </a:lnTo>
                    <a:lnTo>
                      <a:pt x="161" y="1205"/>
                    </a:lnTo>
                    <a:lnTo>
                      <a:pt x="172" y="1218"/>
                    </a:lnTo>
                    <a:lnTo>
                      <a:pt x="190" y="1231"/>
                    </a:lnTo>
                    <a:lnTo>
                      <a:pt x="203" y="1243"/>
                    </a:lnTo>
                    <a:lnTo>
                      <a:pt x="222" y="1255"/>
                    </a:lnTo>
                    <a:lnTo>
                      <a:pt x="229" y="1255"/>
                    </a:lnTo>
                    <a:lnTo>
                      <a:pt x="243" y="1266"/>
                    </a:lnTo>
                    <a:lnTo>
                      <a:pt x="260" y="1266"/>
                    </a:lnTo>
                    <a:lnTo>
                      <a:pt x="271" y="1257"/>
                    </a:lnTo>
                    <a:lnTo>
                      <a:pt x="290" y="1236"/>
                    </a:lnTo>
                    <a:lnTo>
                      <a:pt x="301" y="1227"/>
                    </a:lnTo>
                    <a:lnTo>
                      <a:pt x="308" y="1266"/>
                    </a:lnTo>
                    <a:lnTo>
                      <a:pt x="315" y="1304"/>
                    </a:lnTo>
                    <a:lnTo>
                      <a:pt x="316" y="1327"/>
                    </a:lnTo>
                    <a:lnTo>
                      <a:pt x="301" y="1348"/>
                    </a:lnTo>
                    <a:lnTo>
                      <a:pt x="297" y="1366"/>
                    </a:lnTo>
                    <a:lnTo>
                      <a:pt x="292" y="1427"/>
                    </a:lnTo>
                    <a:lnTo>
                      <a:pt x="319" y="1427"/>
                    </a:lnTo>
                    <a:lnTo>
                      <a:pt x="339" y="1427"/>
                    </a:lnTo>
                    <a:lnTo>
                      <a:pt x="371" y="1400"/>
                    </a:lnTo>
                    <a:lnTo>
                      <a:pt x="380" y="1400"/>
                    </a:lnTo>
                    <a:lnTo>
                      <a:pt x="418" y="1427"/>
                    </a:lnTo>
                    <a:lnTo>
                      <a:pt x="441" y="1447"/>
                    </a:lnTo>
                    <a:lnTo>
                      <a:pt x="457" y="1467"/>
                    </a:lnTo>
                    <a:lnTo>
                      <a:pt x="461" y="1479"/>
                    </a:lnTo>
                    <a:lnTo>
                      <a:pt x="473" y="1464"/>
                    </a:lnTo>
                    <a:lnTo>
                      <a:pt x="480" y="1436"/>
                    </a:lnTo>
                    <a:lnTo>
                      <a:pt x="498" y="1420"/>
                    </a:lnTo>
                    <a:lnTo>
                      <a:pt x="519" y="1417"/>
                    </a:lnTo>
                    <a:lnTo>
                      <a:pt x="498" y="1441"/>
                    </a:lnTo>
                    <a:lnTo>
                      <a:pt x="505" y="1450"/>
                    </a:lnTo>
                    <a:lnTo>
                      <a:pt x="530" y="1452"/>
                    </a:lnTo>
                    <a:lnTo>
                      <a:pt x="544" y="1452"/>
                    </a:lnTo>
                    <a:lnTo>
                      <a:pt x="566" y="1449"/>
                    </a:lnTo>
                    <a:lnTo>
                      <a:pt x="577" y="1449"/>
                    </a:lnTo>
                    <a:lnTo>
                      <a:pt x="555" y="1479"/>
                    </a:lnTo>
                    <a:lnTo>
                      <a:pt x="552" y="1492"/>
                    </a:lnTo>
                    <a:lnTo>
                      <a:pt x="543" y="1520"/>
                    </a:lnTo>
                    <a:lnTo>
                      <a:pt x="536" y="1557"/>
                    </a:lnTo>
                    <a:lnTo>
                      <a:pt x="530" y="1589"/>
                    </a:lnTo>
                    <a:lnTo>
                      <a:pt x="508" y="1602"/>
                    </a:lnTo>
                    <a:lnTo>
                      <a:pt x="475" y="1625"/>
                    </a:lnTo>
                    <a:lnTo>
                      <a:pt x="457" y="1650"/>
                    </a:lnTo>
                    <a:lnTo>
                      <a:pt x="437" y="1667"/>
                    </a:lnTo>
                    <a:lnTo>
                      <a:pt x="389" y="1676"/>
                    </a:lnTo>
                    <a:lnTo>
                      <a:pt x="366" y="1689"/>
                    </a:lnTo>
                    <a:lnTo>
                      <a:pt x="343" y="1711"/>
                    </a:lnTo>
                    <a:lnTo>
                      <a:pt x="322" y="1740"/>
                    </a:lnTo>
                    <a:lnTo>
                      <a:pt x="305" y="1754"/>
                    </a:lnTo>
                    <a:lnTo>
                      <a:pt x="286" y="1738"/>
                    </a:lnTo>
                    <a:lnTo>
                      <a:pt x="262" y="1738"/>
                    </a:lnTo>
                    <a:lnTo>
                      <a:pt x="221" y="1740"/>
                    </a:lnTo>
                    <a:lnTo>
                      <a:pt x="193" y="1754"/>
                    </a:lnTo>
                    <a:lnTo>
                      <a:pt x="180" y="1778"/>
                    </a:lnTo>
                    <a:lnTo>
                      <a:pt x="164" y="1790"/>
                    </a:lnTo>
                    <a:lnTo>
                      <a:pt x="131" y="1800"/>
                    </a:lnTo>
                    <a:lnTo>
                      <a:pt x="111" y="1812"/>
                    </a:lnTo>
                    <a:lnTo>
                      <a:pt x="86" y="1812"/>
                    </a:lnTo>
                    <a:lnTo>
                      <a:pt x="28" y="1812"/>
                    </a:lnTo>
                    <a:lnTo>
                      <a:pt x="0" y="1847"/>
                    </a:lnTo>
                    <a:lnTo>
                      <a:pt x="0" y="1865"/>
                    </a:lnTo>
                    <a:lnTo>
                      <a:pt x="46" y="1865"/>
                    </a:lnTo>
                    <a:lnTo>
                      <a:pt x="97" y="1865"/>
                    </a:lnTo>
                    <a:lnTo>
                      <a:pt x="125" y="1840"/>
                    </a:lnTo>
                    <a:lnTo>
                      <a:pt x="149" y="1833"/>
                    </a:lnTo>
                    <a:lnTo>
                      <a:pt x="168" y="1836"/>
                    </a:lnTo>
                    <a:lnTo>
                      <a:pt x="168" y="1836"/>
                    </a:lnTo>
                    <a:lnTo>
                      <a:pt x="172" y="1836"/>
                    </a:lnTo>
                    <a:lnTo>
                      <a:pt x="176" y="1837"/>
                    </a:lnTo>
                    <a:lnTo>
                      <a:pt x="179" y="1840"/>
                    </a:lnTo>
                    <a:lnTo>
                      <a:pt x="179" y="1840"/>
                    </a:lnTo>
                    <a:lnTo>
                      <a:pt x="180" y="1844"/>
                    </a:lnTo>
                    <a:lnTo>
                      <a:pt x="205" y="1846"/>
                    </a:lnTo>
                    <a:lnTo>
                      <a:pt x="208" y="1832"/>
                    </a:lnTo>
                    <a:lnTo>
                      <a:pt x="235" y="1832"/>
                    </a:lnTo>
                    <a:lnTo>
                      <a:pt x="233" y="1793"/>
                    </a:lnTo>
                    <a:lnTo>
                      <a:pt x="240" y="1782"/>
                    </a:lnTo>
                    <a:lnTo>
                      <a:pt x="257" y="1812"/>
                    </a:lnTo>
                    <a:lnTo>
                      <a:pt x="280" y="1821"/>
                    </a:lnTo>
                    <a:lnTo>
                      <a:pt x="305" y="1835"/>
                    </a:lnTo>
                    <a:lnTo>
                      <a:pt x="314" y="1832"/>
                    </a:lnTo>
                    <a:lnTo>
                      <a:pt x="307" y="1804"/>
                    </a:lnTo>
                    <a:lnTo>
                      <a:pt x="339" y="1786"/>
                    </a:lnTo>
                    <a:lnTo>
                      <a:pt x="364" y="1779"/>
                    </a:lnTo>
                    <a:lnTo>
                      <a:pt x="386" y="1779"/>
                    </a:lnTo>
                    <a:lnTo>
                      <a:pt x="416" y="1771"/>
                    </a:lnTo>
                    <a:lnTo>
                      <a:pt x="439" y="1763"/>
                    </a:lnTo>
                    <a:lnTo>
                      <a:pt x="448" y="1738"/>
                    </a:lnTo>
                    <a:lnTo>
                      <a:pt x="462" y="1724"/>
                    </a:lnTo>
                    <a:lnTo>
                      <a:pt x="482" y="1708"/>
                    </a:lnTo>
                    <a:lnTo>
                      <a:pt x="498" y="1699"/>
                    </a:lnTo>
                    <a:lnTo>
                      <a:pt x="540" y="1688"/>
                    </a:lnTo>
                    <a:lnTo>
                      <a:pt x="570" y="1665"/>
                    </a:lnTo>
                    <a:lnTo>
                      <a:pt x="604" y="1654"/>
                    </a:lnTo>
                    <a:lnTo>
                      <a:pt x="609" y="1615"/>
                    </a:lnTo>
                    <a:lnTo>
                      <a:pt x="694" y="1574"/>
                    </a:lnTo>
                    <a:lnTo>
                      <a:pt x="736" y="1545"/>
                    </a:lnTo>
                    <a:lnTo>
                      <a:pt x="761" y="1510"/>
                    </a:lnTo>
                    <a:lnTo>
                      <a:pt x="786" y="1496"/>
                    </a:lnTo>
                    <a:lnTo>
                      <a:pt x="801" y="1474"/>
                    </a:lnTo>
                    <a:lnTo>
                      <a:pt x="795" y="1446"/>
                    </a:lnTo>
                    <a:lnTo>
                      <a:pt x="762" y="1436"/>
                    </a:lnTo>
                    <a:lnTo>
                      <a:pt x="767" y="1411"/>
                    </a:lnTo>
                    <a:lnTo>
                      <a:pt x="788" y="1388"/>
                    </a:lnTo>
                    <a:lnTo>
                      <a:pt x="809" y="1371"/>
                    </a:lnTo>
                    <a:lnTo>
                      <a:pt x="840" y="1356"/>
                    </a:lnTo>
                    <a:lnTo>
                      <a:pt x="854" y="1343"/>
                    </a:lnTo>
                    <a:lnTo>
                      <a:pt x="856" y="1328"/>
                    </a:lnTo>
                    <a:lnTo>
                      <a:pt x="849" y="1307"/>
                    </a:lnTo>
                    <a:lnTo>
                      <a:pt x="852" y="1299"/>
                    </a:lnTo>
                    <a:lnTo>
                      <a:pt x="867" y="1299"/>
                    </a:lnTo>
                    <a:lnTo>
                      <a:pt x="874" y="1274"/>
                    </a:lnTo>
                    <a:lnTo>
                      <a:pt x="885" y="1250"/>
                    </a:lnTo>
                    <a:lnTo>
                      <a:pt x="915" y="1224"/>
                    </a:lnTo>
                    <a:lnTo>
                      <a:pt x="945" y="1203"/>
                    </a:lnTo>
                    <a:lnTo>
                      <a:pt x="977" y="1189"/>
                    </a:lnTo>
                    <a:lnTo>
                      <a:pt x="1019" y="1205"/>
                    </a:lnTo>
                    <a:lnTo>
                      <a:pt x="1041" y="1210"/>
                    </a:lnTo>
                    <a:lnTo>
                      <a:pt x="1053" y="1230"/>
                    </a:lnTo>
                    <a:lnTo>
                      <a:pt x="971" y="1218"/>
                    </a:lnTo>
                    <a:lnTo>
                      <a:pt x="947" y="1248"/>
                    </a:lnTo>
                    <a:lnTo>
                      <a:pt x="934" y="1296"/>
                    </a:lnTo>
                    <a:lnTo>
                      <a:pt x="923" y="1325"/>
                    </a:lnTo>
                    <a:lnTo>
                      <a:pt x="903" y="1360"/>
                    </a:lnTo>
                    <a:lnTo>
                      <a:pt x="908" y="1374"/>
                    </a:lnTo>
                    <a:lnTo>
                      <a:pt x="934" y="1374"/>
                    </a:lnTo>
                    <a:lnTo>
                      <a:pt x="915" y="1396"/>
                    </a:lnTo>
                    <a:lnTo>
                      <a:pt x="892" y="1406"/>
                    </a:lnTo>
                    <a:lnTo>
                      <a:pt x="895" y="1417"/>
                    </a:lnTo>
                    <a:lnTo>
                      <a:pt x="905" y="1429"/>
                    </a:lnTo>
                    <a:lnTo>
                      <a:pt x="924" y="1422"/>
                    </a:lnTo>
                    <a:lnTo>
                      <a:pt x="956" y="1416"/>
                    </a:lnTo>
                    <a:lnTo>
                      <a:pt x="990" y="1391"/>
                    </a:lnTo>
                    <a:lnTo>
                      <a:pt x="995" y="1381"/>
                    </a:lnTo>
                    <a:lnTo>
                      <a:pt x="1031" y="1367"/>
                    </a:lnTo>
                    <a:lnTo>
                      <a:pt x="1039" y="1335"/>
                    </a:lnTo>
                    <a:lnTo>
                      <a:pt x="1070" y="1336"/>
                    </a:lnTo>
                    <a:lnTo>
                      <a:pt x="1091" y="1335"/>
                    </a:lnTo>
                    <a:lnTo>
                      <a:pt x="1116" y="1314"/>
                    </a:lnTo>
                    <a:lnTo>
                      <a:pt x="1123" y="1274"/>
                    </a:lnTo>
                    <a:lnTo>
                      <a:pt x="1105" y="1255"/>
                    </a:lnTo>
                    <a:lnTo>
                      <a:pt x="1114" y="1223"/>
                    </a:lnTo>
                    <a:lnTo>
                      <a:pt x="1127" y="1210"/>
                    </a:lnTo>
                    <a:lnTo>
                      <a:pt x="1155" y="1214"/>
                    </a:lnTo>
                    <a:lnTo>
                      <a:pt x="1188" y="1214"/>
                    </a:lnTo>
                    <a:lnTo>
                      <a:pt x="1195" y="1210"/>
                    </a:lnTo>
                    <a:lnTo>
                      <a:pt x="1212" y="1199"/>
                    </a:lnTo>
                    <a:lnTo>
                      <a:pt x="1213" y="1231"/>
                    </a:lnTo>
                    <a:lnTo>
                      <a:pt x="1230" y="1241"/>
                    </a:lnTo>
                    <a:lnTo>
                      <a:pt x="1241" y="1241"/>
                    </a:lnTo>
                    <a:lnTo>
                      <a:pt x="1225" y="1256"/>
                    </a:lnTo>
                    <a:lnTo>
                      <a:pt x="1207" y="1277"/>
                    </a:lnTo>
                    <a:lnTo>
                      <a:pt x="1178" y="1306"/>
                    </a:lnTo>
                    <a:lnTo>
                      <a:pt x="1155" y="1320"/>
                    </a:lnTo>
                    <a:lnTo>
                      <a:pt x="1178" y="1328"/>
                    </a:lnTo>
                    <a:lnTo>
                      <a:pt x="1188" y="1317"/>
                    </a:lnTo>
                    <a:lnTo>
                      <a:pt x="1207" y="1296"/>
                    </a:lnTo>
                    <a:lnTo>
                      <a:pt x="1225" y="1286"/>
                    </a:lnTo>
                    <a:lnTo>
                      <a:pt x="1248" y="1270"/>
                    </a:lnTo>
                    <a:lnTo>
                      <a:pt x="1262" y="1270"/>
                    </a:lnTo>
                    <a:lnTo>
                      <a:pt x="1282" y="1270"/>
                    </a:lnTo>
                    <a:lnTo>
                      <a:pt x="1302" y="1278"/>
                    </a:lnTo>
                    <a:lnTo>
                      <a:pt x="1324" y="1295"/>
                    </a:lnTo>
                    <a:lnTo>
                      <a:pt x="1339" y="1286"/>
                    </a:lnTo>
                    <a:lnTo>
                      <a:pt x="1331" y="1324"/>
                    </a:lnTo>
                    <a:lnTo>
                      <a:pt x="1370" y="1313"/>
                    </a:lnTo>
                    <a:lnTo>
                      <a:pt x="1434" y="1299"/>
                    </a:lnTo>
                    <a:lnTo>
                      <a:pt x="1492" y="1304"/>
                    </a:lnTo>
                    <a:lnTo>
                      <a:pt x="1525" y="1314"/>
                    </a:lnTo>
                    <a:lnTo>
                      <a:pt x="1554" y="1317"/>
                    </a:lnTo>
                    <a:lnTo>
                      <a:pt x="1610" y="1318"/>
                    </a:lnTo>
                    <a:lnTo>
                      <a:pt x="1622" y="1307"/>
                    </a:lnTo>
                    <a:lnTo>
                      <a:pt x="1622" y="1341"/>
                    </a:lnTo>
                    <a:lnTo>
                      <a:pt x="1649" y="1370"/>
                    </a:lnTo>
                    <a:lnTo>
                      <a:pt x="1693" y="1377"/>
                    </a:lnTo>
                    <a:lnTo>
                      <a:pt x="1710" y="1371"/>
                    </a:lnTo>
                    <a:lnTo>
                      <a:pt x="1742" y="1411"/>
                    </a:lnTo>
                    <a:lnTo>
                      <a:pt x="1793" y="1459"/>
                    </a:lnTo>
                    <a:lnTo>
                      <a:pt x="1817" y="1468"/>
                    </a:lnTo>
                    <a:lnTo>
                      <a:pt x="1829" y="1447"/>
                    </a:lnTo>
                    <a:lnTo>
                      <a:pt x="1829" y="1479"/>
                    </a:lnTo>
                    <a:lnTo>
                      <a:pt x="1872" y="1532"/>
                    </a:lnTo>
                    <a:lnTo>
                      <a:pt x="1892" y="1547"/>
                    </a:lnTo>
                    <a:lnTo>
                      <a:pt x="1904" y="1581"/>
                    </a:lnTo>
                    <a:lnTo>
                      <a:pt x="1914" y="1585"/>
                    </a:lnTo>
                    <a:lnTo>
                      <a:pt x="1923" y="1554"/>
                    </a:lnTo>
                    <a:lnTo>
                      <a:pt x="1958" y="1602"/>
                    </a:lnTo>
                    <a:lnTo>
                      <a:pt x="1985" y="1658"/>
                    </a:lnTo>
                    <a:lnTo>
                      <a:pt x="2004" y="1660"/>
                    </a:lnTo>
                    <a:lnTo>
                      <a:pt x="1985" y="1613"/>
                    </a:lnTo>
                    <a:lnTo>
                      <a:pt x="1979" y="1575"/>
                    </a:lnTo>
                    <a:lnTo>
                      <a:pt x="1982" y="1564"/>
                    </a:lnTo>
                    <a:lnTo>
                      <a:pt x="1994" y="1554"/>
                    </a:lnTo>
                    <a:lnTo>
                      <a:pt x="2014" y="1532"/>
                    </a:lnTo>
                    <a:lnTo>
                      <a:pt x="2025" y="1510"/>
                    </a:lnTo>
                    <a:lnTo>
                      <a:pt x="2033" y="1503"/>
                    </a:lnTo>
                    <a:lnTo>
                      <a:pt x="2048" y="1535"/>
                    </a:lnTo>
                    <a:lnTo>
                      <a:pt x="2033" y="1554"/>
                    </a:lnTo>
                    <a:lnTo>
                      <a:pt x="2033" y="1554"/>
                    </a:lnTo>
                    <a:lnTo>
                      <a:pt x="2030" y="1560"/>
                    </a:lnTo>
                    <a:lnTo>
                      <a:pt x="2026" y="1564"/>
                    </a:lnTo>
                    <a:lnTo>
                      <a:pt x="2022" y="1567"/>
                    </a:lnTo>
                    <a:lnTo>
                      <a:pt x="2022" y="1567"/>
                    </a:lnTo>
                    <a:lnTo>
                      <a:pt x="2012" y="1574"/>
                    </a:lnTo>
                    <a:lnTo>
                      <a:pt x="2007" y="1577"/>
                    </a:lnTo>
                    <a:lnTo>
                      <a:pt x="2007" y="1577"/>
                    </a:lnTo>
                    <a:lnTo>
                      <a:pt x="2008" y="1581"/>
                    </a:lnTo>
                    <a:lnTo>
                      <a:pt x="2010" y="1592"/>
                    </a:lnTo>
                    <a:lnTo>
                      <a:pt x="2010" y="1592"/>
                    </a:lnTo>
                    <a:lnTo>
                      <a:pt x="2012" y="1603"/>
                    </a:lnTo>
                    <a:lnTo>
                      <a:pt x="2015" y="1607"/>
                    </a:lnTo>
                    <a:lnTo>
                      <a:pt x="2015" y="1607"/>
                    </a:lnTo>
                    <a:lnTo>
                      <a:pt x="2018" y="1611"/>
                    </a:lnTo>
                    <a:lnTo>
                      <a:pt x="2019" y="1615"/>
                    </a:lnTo>
                    <a:lnTo>
                      <a:pt x="2021" y="1622"/>
                    </a:lnTo>
                    <a:lnTo>
                      <a:pt x="2021" y="1622"/>
                    </a:lnTo>
                    <a:lnTo>
                      <a:pt x="2022" y="1646"/>
                    </a:lnTo>
                    <a:lnTo>
                      <a:pt x="2022" y="1646"/>
                    </a:lnTo>
                    <a:lnTo>
                      <a:pt x="2025" y="1651"/>
                    </a:lnTo>
                    <a:lnTo>
                      <a:pt x="2026" y="1657"/>
                    </a:lnTo>
                    <a:lnTo>
                      <a:pt x="2026" y="1661"/>
                    </a:lnTo>
                    <a:lnTo>
                      <a:pt x="2026" y="1661"/>
                    </a:lnTo>
                    <a:lnTo>
                      <a:pt x="2028" y="1671"/>
                    </a:lnTo>
                    <a:lnTo>
                      <a:pt x="2028" y="1676"/>
                    </a:lnTo>
                    <a:lnTo>
                      <a:pt x="2036" y="1667"/>
                    </a:lnTo>
                    <a:lnTo>
                      <a:pt x="2048" y="1656"/>
                    </a:lnTo>
                    <a:lnTo>
                      <a:pt x="2048" y="1628"/>
                    </a:lnTo>
                    <a:lnTo>
                      <a:pt x="2048" y="1618"/>
                    </a:lnTo>
                    <a:lnTo>
                      <a:pt x="2058" y="1608"/>
                    </a:lnTo>
                    <a:lnTo>
                      <a:pt x="2084" y="1613"/>
                    </a:lnTo>
                    <a:lnTo>
                      <a:pt x="2066" y="1640"/>
                    </a:lnTo>
                    <a:lnTo>
                      <a:pt x="2064" y="1654"/>
                    </a:lnTo>
                    <a:lnTo>
                      <a:pt x="2068" y="1665"/>
                    </a:lnTo>
                    <a:lnTo>
                      <a:pt x="2084" y="1685"/>
                    </a:lnTo>
                    <a:lnTo>
                      <a:pt x="2073" y="1711"/>
                    </a:lnTo>
                    <a:lnTo>
                      <a:pt x="2104" y="1701"/>
                    </a:lnTo>
                    <a:lnTo>
                      <a:pt x="2114" y="1726"/>
                    </a:lnTo>
                    <a:lnTo>
                      <a:pt x="2087" y="1733"/>
                    </a:lnTo>
                    <a:lnTo>
                      <a:pt x="2079" y="1758"/>
                    </a:lnTo>
                    <a:lnTo>
                      <a:pt x="2094" y="1758"/>
                    </a:lnTo>
                    <a:lnTo>
                      <a:pt x="2114" y="1751"/>
                    </a:lnTo>
                    <a:lnTo>
                      <a:pt x="2132" y="1778"/>
                    </a:lnTo>
                    <a:lnTo>
                      <a:pt x="2158" y="1803"/>
                    </a:lnTo>
                    <a:lnTo>
                      <a:pt x="2172" y="1804"/>
                    </a:lnTo>
                    <a:lnTo>
                      <a:pt x="2180" y="1789"/>
                    </a:lnTo>
                    <a:lnTo>
                      <a:pt x="2180" y="1764"/>
                    </a:lnTo>
                    <a:lnTo>
                      <a:pt x="2189" y="1789"/>
                    </a:lnTo>
                    <a:lnTo>
                      <a:pt x="2204" y="1785"/>
                    </a:lnTo>
                    <a:lnTo>
                      <a:pt x="2204" y="1772"/>
                    </a:lnTo>
                    <a:lnTo>
                      <a:pt x="2195" y="1740"/>
                    </a:lnTo>
                    <a:lnTo>
                      <a:pt x="2186" y="1726"/>
                    </a:lnTo>
                    <a:lnTo>
                      <a:pt x="2173" y="1713"/>
                    </a:lnTo>
                    <a:lnTo>
                      <a:pt x="2170" y="1701"/>
                    </a:lnTo>
                    <a:lnTo>
                      <a:pt x="2152" y="1682"/>
                    </a:lnTo>
                    <a:lnTo>
                      <a:pt x="2121" y="1660"/>
                    </a:lnTo>
                    <a:lnTo>
                      <a:pt x="2114" y="1654"/>
                    </a:lnTo>
                    <a:lnTo>
                      <a:pt x="2100" y="1638"/>
                    </a:lnTo>
                    <a:lnTo>
                      <a:pt x="2134" y="1636"/>
                    </a:lnTo>
                    <a:lnTo>
                      <a:pt x="2172" y="1664"/>
                    </a:lnTo>
                    <a:lnTo>
                      <a:pt x="2182" y="1679"/>
                    </a:lnTo>
                    <a:lnTo>
                      <a:pt x="2193" y="1692"/>
                    </a:lnTo>
                    <a:lnTo>
                      <a:pt x="2204" y="1715"/>
                    </a:lnTo>
                    <a:lnTo>
                      <a:pt x="2204" y="1733"/>
                    </a:lnTo>
                    <a:lnTo>
                      <a:pt x="2233" y="1740"/>
                    </a:lnTo>
                    <a:lnTo>
                      <a:pt x="2245" y="1750"/>
                    </a:lnTo>
                    <a:lnTo>
                      <a:pt x="2255" y="1749"/>
                    </a:lnTo>
                    <a:lnTo>
                      <a:pt x="2241" y="1722"/>
                    </a:lnTo>
                    <a:lnTo>
                      <a:pt x="2255" y="1715"/>
                    </a:lnTo>
                    <a:lnTo>
                      <a:pt x="2270" y="1739"/>
                    </a:lnTo>
                    <a:lnTo>
                      <a:pt x="2281" y="1753"/>
                    </a:lnTo>
                    <a:lnTo>
                      <a:pt x="2302" y="1740"/>
                    </a:lnTo>
                    <a:lnTo>
                      <a:pt x="2302" y="1701"/>
                    </a:lnTo>
                    <a:lnTo>
                      <a:pt x="2302" y="1679"/>
                    </a:lnTo>
                    <a:lnTo>
                      <a:pt x="2302" y="1661"/>
                    </a:lnTo>
                    <a:lnTo>
                      <a:pt x="2294" y="1618"/>
                    </a:lnTo>
                    <a:lnTo>
                      <a:pt x="2294" y="1604"/>
                    </a:lnTo>
                    <a:lnTo>
                      <a:pt x="2269" y="1588"/>
                    </a:lnTo>
                    <a:lnTo>
                      <a:pt x="2212" y="1567"/>
                    </a:lnTo>
                    <a:lnTo>
                      <a:pt x="2182" y="1564"/>
                    </a:lnTo>
                    <a:lnTo>
                      <a:pt x="2152" y="1561"/>
                    </a:lnTo>
                    <a:lnTo>
                      <a:pt x="2107" y="1495"/>
                    </a:lnTo>
                    <a:lnTo>
                      <a:pt x="2033" y="1420"/>
                    </a:lnTo>
                    <a:lnTo>
                      <a:pt x="1996" y="1377"/>
                    </a:lnTo>
                    <a:lnTo>
                      <a:pt x="1944" y="1327"/>
                    </a:lnTo>
                    <a:lnTo>
                      <a:pt x="1893" y="1288"/>
                    </a:lnTo>
                    <a:lnTo>
                      <a:pt x="1851" y="1271"/>
                    </a:lnTo>
                    <a:lnTo>
                      <a:pt x="1826" y="1285"/>
                    </a:lnTo>
                    <a:lnTo>
                      <a:pt x="1806" y="1307"/>
                    </a:lnTo>
                    <a:lnTo>
                      <a:pt x="1786" y="1354"/>
                    </a:lnTo>
                    <a:lnTo>
                      <a:pt x="1758" y="1379"/>
                    </a:lnTo>
                    <a:lnTo>
                      <a:pt x="1707" y="1323"/>
                    </a:lnTo>
                    <a:lnTo>
                      <a:pt x="1645" y="1282"/>
                    </a:lnTo>
                    <a:lnTo>
                      <a:pt x="1631" y="1263"/>
                    </a:lnTo>
                    <a:lnTo>
                      <a:pt x="1631" y="1246"/>
                    </a:lnTo>
                    <a:lnTo>
                      <a:pt x="1593" y="1248"/>
                    </a:lnTo>
                    <a:lnTo>
                      <a:pt x="1585" y="1274"/>
                    </a:lnTo>
                    <a:lnTo>
                      <a:pt x="1540" y="1274"/>
                    </a:lnTo>
                    <a:lnTo>
                      <a:pt x="1524" y="1248"/>
                    </a:lnTo>
                    <a:lnTo>
                      <a:pt x="1461" y="755"/>
                    </a:lnTo>
                    <a:lnTo>
                      <a:pt x="1404" y="343"/>
                    </a:lnTo>
                    <a:lnTo>
                      <a:pt x="1384" y="183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3" name="Freeform 57">
                <a:extLst>
                  <a:ext uri="{FF2B5EF4-FFF2-40B4-BE49-F238E27FC236}">
                    <a16:creationId xmlns="" xmlns:a16="http://schemas.microsoft.com/office/drawing/2014/main" id="{4EBAF464-7730-4F58-A0AB-16876367F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139" y="5759856"/>
                <a:ext cx="142422" cy="168084"/>
              </a:xfrm>
              <a:custGeom>
                <a:avLst/>
                <a:gdLst/>
                <a:ahLst/>
                <a:cxnLst>
                  <a:cxn ang="0">
                    <a:pos x="0" y="236"/>
                  </a:cxn>
                  <a:cxn ang="0">
                    <a:pos x="44" y="236"/>
                  </a:cxn>
                  <a:cxn ang="0">
                    <a:pos x="51" y="215"/>
                  </a:cxn>
                  <a:cxn ang="0">
                    <a:pos x="51" y="207"/>
                  </a:cxn>
                  <a:cxn ang="0">
                    <a:pos x="61" y="189"/>
                  </a:cxn>
                  <a:cxn ang="0">
                    <a:pos x="76" y="169"/>
                  </a:cxn>
                  <a:cxn ang="0">
                    <a:pos x="82" y="160"/>
                  </a:cxn>
                  <a:cxn ang="0">
                    <a:pos x="85" y="155"/>
                  </a:cxn>
                  <a:cxn ang="0">
                    <a:pos x="98" y="176"/>
                  </a:cxn>
                  <a:cxn ang="0">
                    <a:pos x="112" y="165"/>
                  </a:cxn>
                  <a:cxn ang="0">
                    <a:pos x="112" y="160"/>
                  </a:cxn>
                  <a:cxn ang="0">
                    <a:pos x="112" y="143"/>
                  </a:cxn>
                  <a:cxn ang="0">
                    <a:pos x="125" y="132"/>
                  </a:cxn>
                  <a:cxn ang="0">
                    <a:pos x="129" y="132"/>
                  </a:cxn>
                  <a:cxn ang="0">
                    <a:pos x="146" y="125"/>
                  </a:cxn>
                  <a:cxn ang="0">
                    <a:pos x="154" y="125"/>
                  </a:cxn>
                  <a:cxn ang="0">
                    <a:pos x="165" y="117"/>
                  </a:cxn>
                  <a:cxn ang="0">
                    <a:pos x="165" y="108"/>
                  </a:cxn>
                  <a:cxn ang="0">
                    <a:pos x="147" y="79"/>
                  </a:cxn>
                  <a:cxn ang="0">
                    <a:pos x="140" y="79"/>
                  </a:cxn>
                  <a:cxn ang="0">
                    <a:pos x="136" y="79"/>
                  </a:cxn>
                  <a:cxn ang="0">
                    <a:pos x="136" y="64"/>
                  </a:cxn>
                  <a:cxn ang="0">
                    <a:pos x="137" y="58"/>
                  </a:cxn>
                  <a:cxn ang="0">
                    <a:pos x="157" y="44"/>
                  </a:cxn>
                  <a:cxn ang="0">
                    <a:pos x="165" y="44"/>
                  </a:cxn>
                  <a:cxn ang="0">
                    <a:pos x="191" y="39"/>
                  </a:cxn>
                  <a:cxn ang="0">
                    <a:pos x="161" y="14"/>
                  </a:cxn>
                  <a:cxn ang="0">
                    <a:pos x="143" y="0"/>
                  </a:cxn>
                  <a:cxn ang="0">
                    <a:pos x="123" y="14"/>
                  </a:cxn>
                  <a:cxn ang="0">
                    <a:pos x="104" y="35"/>
                  </a:cxn>
                  <a:cxn ang="0">
                    <a:pos x="105" y="44"/>
                  </a:cxn>
                  <a:cxn ang="0">
                    <a:pos x="111" y="60"/>
                  </a:cxn>
                  <a:cxn ang="0">
                    <a:pos x="112" y="69"/>
                  </a:cxn>
                  <a:cxn ang="0">
                    <a:pos x="112" y="76"/>
                  </a:cxn>
                  <a:cxn ang="0">
                    <a:pos x="105" y="83"/>
                  </a:cxn>
                  <a:cxn ang="0">
                    <a:pos x="96" y="87"/>
                  </a:cxn>
                  <a:cxn ang="0">
                    <a:pos x="78" y="76"/>
                  </a:cxn>
                  <a:cxn ang="0">
                    <a:pos x="61" y="79"/>
                  </a:cxn>
                  <a:cxn ang="0">
                    <a:pos x="72" y="99"/>
                  </a:cxn>
                  <a:cxn ang="0">
                    <a:pos x="76" y="118"/>
                  </a:cxn>
                  <a:cxn ang="0">
                    <a:pos x="75" y="139"/>
                  </a:cxn>
                  <a:cxn ang="0">
                    <a:pos x="65" y="118"/>
                  </a:cxn>
                  <a:cxn ang="0">
                    <a:pos x="51" y="103"/>
                  </a:cxn>
                  <a:cxn ang="0">
                    <a:pos x="43" y="99"/>
                  </a:cxn>
                  <a:cxn ang="0">
                    <a:pos x="28" y="110"/>
                  </a:cxn>
                  <a:cxn ang="0">
                    <a:pos x="25" y="118"/>
                  </a:cxn>
                  <a:cxn ang="0">
                    <a:pos x="11" y="129"/>
                  </a:cxn>
                  <a:cxn ang="0">
                    <a:pos x="14" y="164"/>
                  </a:cxn>
                  <a:cxn ang="0">
                    <a:pos x="19" y="169"/>
                  </a:cxn>
                  <a:cxn ang="0">
                    <a:pos x="26" y="176"/>
                  </a:cxn>
                  <a:cxn ang="0">
                    <a:pos x="33" y="182"/>
                  </a:cxn>
                  <a:cxn ang="0">
                    <a:pos x="43" y="186"/>
                  </a:cxn>
                  <a:cxn ang="0">
                    <a:pos x="44" y="200"/>
                  </a:cxn>
                  <a:cxn ang="0">
                    <a:pos x="42" y="214"/>
                  </a:cxn>
                  <a:cxn ang="0">
                    <a:pos x="35" y="223"/>
                  </a:cxn>
                  <a:cxn ang="0">
                    <a:pos x="0" y="236"/>
                  </a:cxn>
                </a:cxnLst>
                <a:rect l="0" t="0" r="r" b="b"/>
                <a:pathLst>
                  <a:path w="191" h="236">
                    <a:moveTo>
                      <a:pt x="0" y="236"/>
                    </a:moveTo>
                    <a:lnTo>
                      <a:pt x="44" y="236"/>
                    </a:lnTo>
                    <a:lnTo>
                      <a:pt x="51" y="215"/>
                    </a:lnTo>
                    <a:lnTo>
                      <a:pt x="51" y="207"/>
                    </a:lnTo>
                    <a:lnTo>
                      <a:pt x="61" y="189"/>
                    </a:lnTo>
                    <a:lnTo>
                      <a:pt x="76" y="169"/>
                    </a:lnTo>
                    <a:lnTo>
                      <a:pt x="82" y="160"/>
                    </a:lnTo>
                    <a:lnTo>
                      <a:pt x="85" y="155"/>
                    </a:lnTo>
                    <a:lnTo>
                      <a:pt x="98" y="176"/>
                    </a:lnTo>
                    <a:lnTo>
                      <a:pt x="112" y="165"/>
                    </a:lnTo>
                    <a:lnTo>
                      <a:pt x="112" y="160"/>
                    </a:lnTo>
                    <a:lnTo>
                      <a:pt x="112" y="143"/>
                    </a:lnTo>
                    <a:lnTo>
                      <a:pt x="125" y="132"/>
                    </a:lnTo>
                    <a:lnTo>
                      <a:pt x="129" y="132"/>
                    </a:lnTo>
                    <a:lnTo>
                      <a:pt x="146" y="125"/>
                    </a:lnTo>
                    <a:lnTo>
                      <a:pt x="154" y="125"/>
                    </a:lnTo>
                    <a:lnTo>
                      <a:pt x="165" y="117"/>
                    </a:lnTo>
                    <a:lnTo>
                      <a:pt x="165" y="108"/>
                    </a:lnTo>
                    <a:lnTo>
                      <a:pt x="147" y="79"/>
                    </a:lnTo>
                    <a:lnTo>
                      <a:pt x="140" y="79"/>
                    </a:lnTo>
                    <a:lnTo>
                      <a:pt x="136" y="79"/>
                    </a:lnTo>
                    <a:lnTo>
                      <a:pt x="136" y="64"/>
                    </a:lnTo>
                    <a:lnTo>
                      <a:pt x="137" y="58"/>
                    </a:lnTo>
                    <a:lnTo>
                      <a:pt x="157" y="44"/>
                    </a:lnTo>
                    <a:lnTo>
                      <a:pt x="165" y="44"/>
                    </a:lnTo>
                    <a:lnTo>
                      <a:pt x="191" y="39"/>
                    </a:lnTo>
                    <a:lnTo>
                      <a:pt x="161" y="14"/>
                    </a:lnTo>
                    <a:lnTo>
                      <a:pt x="143" y="0"/>
                    </a:lnTo>
                    <a:lnTo>
                      <a:pt x="123" y="14"/>
                    </a:lnTo>
                    <a:lnTo>
                      <a:pt x="104" y="35"/>
                    </a:lnTo>
                    <a:lnTo>
                      <a:pt x="105" y="44"/>
                    </a:lnTo>
                    <a:lnTo>
                      <a:pt x="111" y="60"/>
                    </a:lnTo>
                    <a:lnTo>
                      <a:pt x="112" y="69"/>
                    </a:lnTo>
                    <a:lnTo>
                      <a:pt x="112" y="76"/>
                    </a:lnTo>
                    <a:lnTo>
                      <a:pt x="105" y="83"/>
                    </a:lnTo>
                    <a:lnTo>
                      <a:pt x="96" y="87"/>
                    </a:lnTo>
                    <a:lnTo>
                      <a:pt x="78" y="76"/>
                    </a:lnTo>
                    <a:lnTo>
                      <a:pt x="61" y="79"/>
                    </a:lnTo>
                    <a:lnTo>
                      <a:pt x="72" y="99"/>
                    </a:lnTo>
                    <a:lnTo>
                      <a:pt x="76" y="118"/>
                    </a:lnTo>
                    <a:lnTo>
                      <a:pt x="75" y="139"/>
                    </a:lnTo>
                    <a:lnTo>
                      <a:pt x="65" y="118"/>
                    </a:lnTo>
                    <a:lnTo>
                      <a:pt x="51" y="103"/>
                    </a:lnTo>
                    <a:lnTo>
                      <a:pt x="43" y="99"/>
                    </a:lnTo>
                    <a:lnTo>
                      <a:pt x="28" y="110"/>
                    </a:lnTo>
                    <a:lnTo>
                      <a:pt x="25" y="118"/>
                    </a:lnTo>
                    <a:lnTo>
                      <a:pt x="11" y="129"/>
                    </a:lnTo>
                    <a:lnTo>
                      <a:pt x="14" y="164"/>
                    </a:lnTo>
                    <a:lnTo>
                      <a:pt x="19" y="169"/>
                    </a:lnTo>
                    <a:lnTo>
                      <a:pt x="26" y="176"/>
                    </a:lnTo>
                    <a:lnTo>
                      <a:pt x="33" y="182"/>
                    </a:lnTo>
                    <a:lnTo>
                      <a:pt x="43" y="186"/>
                    </a:lnTo>
                    <a:lnTo>
                      <a:pt x="44" y="200"/>
                    </a:lnTo>
                    <a:lnTo>
                      <a:pt x="42" y="214"/>
                    </a:lnTo>
                    <a:lnTo>
                      <a:pt x="35" y="223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4" name="Freeform 58">
                <a:extLst>
                  <a:ext uri="{FF2B5EF4-FFF2-40B4-BE49-F238E27FC236}">
                    <a16:creationId xmlns="" xmlns:a16="http://schemas.microsoft.com/office/drawing/2014/main" id="{0BCCFA8D-21E0-4F7B-A658-6A61FEAB6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536" y="5519433"/>
                <a:ext cx="64534" cy="51064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4" y="52"/>
                  </a:cxn>
                  <a:cxn ang="0">
                    <a:pos x="49" y="70"/>
                  </a:cxn>
                  <a:cxn ang="0">
                    <a:pos x="64" y="70"/>
                  </a:cxn>
                  <a:cxn ang="0">
                    <a:pos x="78" y="70"/>
                  </a:cxn>
                  <a:cxn ang="0">
                    <a:pos x="86" y="50"/>
                  </a:cxn>
                  <a:cxn ang="0">
                    <a:pos x="86" y="39"/>
                  </a:cxn>
                  <a:cxn ang="0">
                    <a:pos x="67" y="0"/>
                  </a:cxn>
                  <a:cxn ang="0">
                    <a:pos x="57" y="0"/>
                  </a:cxn>
                  <a:cxn ang="0">
                    <a:pos x="43" y="11"/>
                  </a:cxn>
                  <a:cxn ang="0">
                    <a:pos x="24" y="11"/>
                  </a:cxn>
                  <a:cxn ang="0">
                    <a:pos x="0" y="29"/>
                  </a:cxn>
                </a:cxnLst>
                <a:rect l="0" t="0" r="r" b="b"/>
                <a:pathLst>
                  <a:path w="86" h="70">
                    <a:moveTo>
                      <a:pt x="0" y="29"/>
                    </a:moveTo>
                    <a:lnTo>
                      <a:pt x="24" y="52"/>
                    </a:lnTo>
                    <a:lnTo>
                      <a:pt x="49" y="70"/>
                    </a:lnTo>
                    <a:lnTo>
                      <a:pt x="64" y="70"/>
                    </a:lnTo>
                    <a:lnTo>
                      <a:pt x="78" y="70"/>
                    </a:lnTo>
                    <a:lnTo>
                      <a:pt x="86" y="50"/>
                    </a:lnTo>
                    <a:lnTo>
                      <a:pt x="86" y="39"/>
                    </a:lnTo>
                    <a:lnTo>
                      <a:pt x="67" y="0"/>
                    </a:lnTo>
                    <a:lnTo>
                      <a:pt x="57" y="0"/>
                    </a:lnTo>
                    <a:lnTo>
                      <a:pt x="43" y="11"/>
                    </a:lnTo>
                    <a:lnTo>
                      <a:pt x="24" y="1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5" name="Freeform 59">
                <a:extLst>
                  <a:ext uri="{FF2B5EF4-FFF2-40B4-BE49-F238E27FC236}">
                    <a16:creationId xmlns="" xmlns:a16="http://schemas.microsoft.com/office/drawing/2014/main" id="{A611C7DD-3564-4053-BA4B-98E0915E1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3973" y="5189648"/>
                <a:ext cx="102366" cy="91488"/>
              </a:xfrm>
              <a:custGeom>
                <a:avLst/>
                <a:gdLst/>
                <a:ahLst/>
                <a:cxnLst>
                  <a:cxn ang="0">
                    <a:pos x="101" y="118"/>
                  </a:cxn>
                  <a:cxn ang="0">
                    <a:pos x="126" y="118"/>
                  </a:cxn>
                  <a:cxn ang="0">
                    <a:pos x="139" y="118"/>
                  </a:cxn>
                  <a:cxn ang="0">
                    <a:pos x="119" y="85"/>
                  </a:cxn>
                  <a:cxn ang="0">
                    <a:pos x="101" y="67"/>
                  </a:cxn>
                  <a:cxn ang="0">
                    <a:pos x="87" y="55"/>
                  </a:cxn>
                  <a:cxn ang="0">
                    <a:pos x="87" y="43"/>
                  </a:cxn>
                  <a:cxn ang="0">
                    <a:pos x="77" y="35"/>
                  </a:cxn>
                  <a:cxn ang="0">
                    <a:pos x="51" y="35"/>
                  </a:cxn>
                  <a:cxn ang="0">
                    <a:pos x="26" y="26"/>
                  </a:cxn>
                  <a:cxn ang="0">
                    <a:pos x="19" y="17"/>
                  </a:cxn>
                  <a:cxn ang="0">
                    <a:pos x="14" y="0"/>
                  </a:cxn>
                  <a:cxn ang="0">
                    <a:pos x="1" y="18"/>
                  </a:cxn>
                  <a:cxn ang="0">
                    <a:pos x="1" y="18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1" y="35"/>
                  </a:cxn>
                  <a:cxn ang="0">
                    <a:pos x="1" y="35"/>
                  </a:cxn>
                  <a:cxn ang="0">
                    <a:pos x="4" y="40"/>
                  </a:cxn>
                  <a:cxn ang="0">
                    <a:pos x="5" y="47"/>
                  </a:cxn>
                  <a:cxn ang="0">
                    <a:pos x="5" y="47"/>
                  </a:cxn>
                  <a:cxn ang="0">
                    <a:pos x="8" y="54"/>
                  </a:cxn>
                  <a:cxn ang="0">
                    <a:pos x="8" y="54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5" y="58"/>
                  </a:cxn>
                  <a:cxn ang="0">
                    <a:pos x="5" y="58"/>
                  </a:cxn>
                  <a:cxn ang="0">
                    <a:pos x="7" y="58"/>
                  </a:cxn>
                  <a:cxn ang="0">
                    <a:pos x="14" y="60"/>
                  </a:cxn>
                  <a:cxn ang="0">
                    <a:pos x="14" y="60"/>
                  </a:cxn>
                  <a:cxn ang="0">
                    <a:pos x="29" y="61"/>
                  </a:cxn>
                  <a:cxn ang="0">
                    <a:pos x="29" y="61"/>
                  </a:cxn>
                  <a:cxn ang="0">
                    <a:pos x="30" y="60"/>
                  </a:cxn>
                  <a:cxn ang="0">
                    <a:pos x="30" y="60"/>
                  </a:cxn>
                  <a:cxn ang="0">
                    <a:pos x="33" y="60"/>
                  </a:cxn>
                  <a:cxn ang="0">
                    <a:pos x="33" y="60"/>
                  </a:cxn>
                  <a:cxn ang="0">
                    <a:pos x="44" y="62"/>
                  </a:cxn>
                  <a:cxn ang="0">
                    <a:pos x="50" y="62"/>
                  </a:cxn>
                  <a:cxn ang="0">
                    <a:pos x="53" y="62"/>
                  </a:cxn>
                  <a:cxn ang="0">
                    <a:pos x="61" y="69"/>
                  </a:cxn>
                  <a:cxn ang="0">
                    <a:pos x="66" y="79"/>
                  </a:cxn>
                  <a:cxn ang="0">
                    <a:pos x="75" y="108"/>
                  </a:cxn>
                  <a:cxn ang="0">
                    <a:pos x="93" y="128"/>
                  </a:cxn>
                  <a:cxn ang="0">
                    <a:pos x="101" y="118"/>
                  </a:cxn>
                </a:cxnLst>
                <a:rect l="0" t="0" r="r" b="b"/>
                <a:pathLst>
                  <a:path w="139" h="128">
                    <a:moveTo>
                      <a:pt x="101" y="118"/>
                    </a:moveTo>
                    <a:lnTo>
                      <a:pt x="126" y="118"/>
                    </a:lnTo>
                    <a:lnTo>
                      <a:pt x="139" y="118"/>
                    </a:lnTo>
                    <a:lnTo>
                      <a:pt x="119" y="85"/>
                    </a:lnTo>
                    <a:lnTo>
                      <a:pt x="101" y="67"/>
                    </a:lnTo>
                    <a:lnTo>
                      <a:pt x="87" y="55"/>
                    </a:lnTo>
                    <a:lnTo>
                      <a:pt x="87" y="43"/>
                    </a:lnTo>
                    <a:lnTo>
                      <a:pt x="77" y="35"/>
                    </a:lnTo>
                    <a:lnTo>
                      <a:pt x="51" y="35"/>
                    </a:lnTo>
                    <a:lnTo>
                      <a:pt x="26" y="26"/>
                    </a:lnTo>
                    <a:lnTo>
                      <a:pt x="19" y="17"/>
                    </a:lnTo>
                    <a:lnTo>
                      <a:pt x="14" y="0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4" y="4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7" y="58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44" y="62"/>
                    </a:lnTo>
                    <a:lnTo>
                      <a:pt x="50" y="62"/>
                    </a:lnTo>
                    <a:lnTo>
                      <a:pt x="53" y="62"/>
                    </a:lnTo>
                    <a:lnTo>
                      <a:pt x="61" y="69"/>
                    </a:lnTo>
                    <a:lnTo>
                      <a:pt x="66" y="79"/>
                    </a:lnTo>
                    <a:lnTo>
                      <a:pt x="75" y="108"/>
                    </a:lnTo>
                    <a:lnTo>
                      <a:pt x="93" y="128"/>
                    </a:lnTo>
                    <a:lnTo>
                      <a:pt x="101" y="118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33CE4DCC-54BC-4973-81DD-2F27B417C4D1}"/>
                </a:ext>
              </a:extLst>
            </p:cNvPr>
            <p:cNvGrpSpPr/>
            <p:nvPr/>
          </p:nvGrpSpPr>
          <p:grpSpPr>
            <a:xfrm>
              <a:off x="4458595" y="5317306"/>
              <a:ext cx="1090409" cy="661706"/>
              <a:chOff x="5677795" y="5317306"/>
              <a:chExt cx="1090409" cy="661706"/>
            </a:xfrm>
          </p:grpSpPr>
          <p:sp>
            <p:nvSpPr>
              <p:cNvPr id="185" name="Freeform 60">
                <a:extLst>
                  <a:ext uri="{FF2B5EF4-FFF2-40B4-BE49-F238E27FC236}">
                    <a16:creationId xmlns="" xmlns:a16="http://schemas.microsoft.com/office/drawing/2014/main" id="{BA4339C7-0BB0-4DD8-A96B-9B40D81E5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736" y="5317306"/>
                <a:ext cx="89014" cy="65957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6" y="73"/>
                  </a:cxn>
                  <a:cxn ang="0">
                    <a:pos x="34" y="73"/>
                  </a:cxn>
                  <a:cxn ang="0">
                    <a:pos x="59" y="92"/>
                  </a:cxn>
                  <a:cxn ang="0">
                    <a:pos x="70" y="92"/>
                  </a:cxn>
                  <a:cxn ang="0">
                    <a:pos x="83" y="92"/>
                  </a:cxn>
                  <a:cxn ang="0">
                    <a:pos x="98" y="92"/>
                  </a:cxn>
                  <a:cxn ang="0">
                    <a:pos x="109" y="74"/>
                  </a:cxn>
                  <a:cxn ang="0">
                    <a:pos x="109" y="66"/>
                  </a:cxn>
                  <a:cxn ang="0">
                    <a:pos x="120" y="56"/>
                  </a:cxn>
                  <a:cxn ang="0">
                    <a:pos x="120" y="36"/>
                  </a:cxn>
                  <a:cxn ang="0">
                    <a:pos x="120" y="30"/>
                  </a:cxn>
                  <a:cxn ang="0">
                    <a:pos x="102" y="0"/>
                  </a:cxn>
                  <a:cxn ang="0">
                    <a:pos x="83" y="0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0" y="14"/>
                  </a:cxn>
                  <a:cxn ang="0">
                    <a:pos x="0" y="25"/>
                  </a:cxn>
                  <a:cxn ang="0">
                    <a:pos x="0" y="56"/>
                  </a:cxn>
                </a:cxnLst>
                <a:rect l="0" t="0" r="r" b="b"/>
                <a:pathLst>
                  <a:path w="120" h="92">
                    <a:moveTo>
                      <a:pt x="0" y="56"/>
                    </a:moveTo>
                    <a:lnTo>
                      <a:pt x="26" y="73"/>
                    </a:lnTo>
                    <a:lnTo>
                      <a:pt x="34" y="73"/>
                    </a:lnTo>
                    <a:lnTo>
                      <a:pt x="59" y="92"/>
                    </a:lnTo>
                    <a:lnTo>
                      <a:pt x="70" y="92"/>
                    </a:lnTo>
                    <a:lnTo>
                      <a:pt x="83" y="92"/>
                    </a:lnTo>
                    <a:lnTo>
                      <a:pt x="98" y="92"/>
                    </a:lnTo>
                    <a:lnTo>
                      <a:pt x="109" y="74"/>
                    </a:lnTo>
                    <a:lnTo>
                      <a:pt x="109" y="66"/>
                    </a:lnTo>
                    <a:lnTo>
                      <a:pt x="120" y="56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02" y="0"/>
                    </a:lnTo>
                    <a:lnTo>
                      <a:pt x="83" y="0"/>
                    </a:lnTo>
                    <a:lnTo>
                      <a:pt x="44" y="0"/>
                    </a:lnTo>
                    <a:lnTo>
                      <a:pt x="29" y="0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6" name="Freeform 61">
                <a:extLst>
                  <a:ext uri="{FF2B5EF4-FFF2-40B4-BE49-F238E27FC236}">
                    <a16:creationId xmlns="" xmlns:a16="http://schemas.microsoft.com/office/drawing/2014/main" id="{905FA414-0EEF-4945-A8D4-701136D4B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7795" y="5355605"/>
                <a:ext cx="31155" cy="46808"/>
              </a:xfrm>
              <a:custGeom>
                <a:avLst/>
                <a:gdLst/>
                <a:ahLst/>
                <a:cxnLst>
                  <a:cxn ang="0">
                    <a:pos x="25" y="68"/>
                  </a:cxn>
                  <a:cxn ang="0">
                    <a:pos x="25" y="51"/>
                  </a:cxn>
                  <a:cxn ang="0">
                    <a:pos x="33" y="39"/>
                  </a:cxn>
                  <a:cxn ang="0">
                    <a:pos x="44" y="27"/>
                  </a:cxn>
                  <a:cxn ang="0">
                    <a:pos x="44" y="13"/>
                  </a:cxn>
                  <a:cxn ang="0">
                    <a:pos x="44" y="0"/>
                  </a:cxn>
                  <a:cxn ang="0">
                    <a:pos x="25" y="14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63"/>
                  </a:cxn>
                  <a:cxn ang="0">
                    <a:pos x="25" y="68"/>
                  </a:cxn>
                </a:cxnLst>
                <a:rect l="0" t="0" r="r" b="b"/>
                <a:pathLst>
                  <a:path w="44" h="68">
                    <a:moveTo>
                      <a:pt x="25" y="68"/>
                    </a:moveTo>
                    <a:lnTo>
                      <a:pt x="25" y="51"/>
                    </a:lnTo>
                    <a:lnTo>
                      <a:pt x="33" y="39"/>
                    </a:lnTo>
                    <a:lnTo>
                      <a:pt x="44" y="27"/>
                    </a:lnTo>
                    <a:lnTo>
                      <a:pt x="44" y="13"/>
                    </a:lnTo>
                    <a:lnTo>
                      <a:pt x="44" y="0"/>
                    </a:lnTo>
                    <a:lnTo>
                      <a:pt x="25" y="14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5" y="68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7" name="Freeform 62">
                <a:extLst>
                  <a:ext uri="{FF2B5EF4-FFF2-40B4-BE49-F238E27FC236}">
                    <a16:creationId xmlns="" xmlns:a16="http://schemas.microsoft.com/office/drawing/2014/main" id="{3FC85CE8-DAFB-4390-906E-DBA781C58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903" y="5430071"/>
                <a:ext cx="109041" cy="7872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7" y="21"/>
                  </a:cxn>
                  <a:cxn ang="0">
                    <a:pos x="32" y="21"/>
                  </a:cxn>
                  <a:cxn ang="0">
                    <a:pos x="32" y="8"/>
                  </a:cxn>
                  <a:cxn ang="0">
                    <a:pos x="54" y="0"/>
                  </a:cxn>
                  <a:cxn ang="0">
                    <a:pos x="74" y="0"/>
                  </a:cxn>
                  <a:cxn ang="0">
                    <a:pos x="85" y="0"/>
                  </a:cxn>
                  <a:cxn ang="0">
                    <a:pos x="96" y="10"/>
                  </a:cxn>
                  <a:cxn ang="0">
                    <a:pos x="106" y="21"/>
                  </a:cxn>
                  <a:cxn ang="0">
                    <a:pos x="118" y="44"/>
                  </a:cxn>
                  <a:cxn ang="0">
                    <a:pos x="136" y="44"/>
                  </a:cxn>
                  <a:cxn ang="0">
                    <a:pos x="149" y="74"/>
                  </a:cxn>
                  <a:cxn ang="0">
                    <a:pos x="149" y="96"/>
                  </a:cxn>
                  <a:cxn ang="0">
                    <a:pos x="149" y="111"/>
                  </a:cxn>
                  <a:cxn ang="0">
                    <a:pos x="131" y="111"/>
                  </a:cxn>
                  <a:cxn ang="0">
                    <a:pos x="115" y="94"/>
                  </a:cxn>
                  <a:cxn ang="0">
                    <a:pos x="101" y="82"/>
                  </a:cxn>
                  <a:cxn ang="0">
                    <a:pos x="74" y="94"/>
                  </a:cxn>
                  <a:cxn ang="0">
                    <a:pos x="57" y="103"/>
                  </a:cxn>
                  <a:cxn ang="0">
                    <a:pos x="38" y="89"/>
                  </a:cxn>
                  <a:cxn ang="0">
                    <a:pos x="27" y="76"/>
                  </a:cxn>
                  <a:cxn ang="0">
                    <a:pos x="0" y="56"/>
                  </a:cxn>
                  <a:cxn ang="0">
                    <a:pos x="0" y="43"/>
                  </a:cxn>
                  <a:cxn ang="0">
                    <a:pos x="0" y="21"/>
                  </a:cxn>
                </a:cxnLst>
                <a:rect l="0" t="0" r="r" b="b"/>
                <a:pathLst>
                  <a:path w="149" h="111">
                    <a:moveTo>
                      <a:pt x="0" y="21"/>
                    </a:moveTo>
                    <a:lnTo>
                      <a:pt x="17" y="21"/>
                    </a:lnTo>
                    <a:lnTo>
                      <a:pt x="32" y="21"/>
                    </a:lnTo>
                    <a:lnTo>
                      <a:pt x="32" y="8"/>
                    </a:lnTo>
                    <a:lnTo>
                      <a:pt x="54" y="0"/>
                    </a:lnTo>
                    <a:lnTo>
                      <a:pt x="74" y="0"/>
                    </a:lnTo>
                    <a:lnTo>
                      <a:pt x="85" y="0"/>
                    </a:lnTo>
                    <a:lnTo>
                      <a:pt x="96" y="10"/>
                    </a:lnTo>
                    <a:lnTo>
                      <a:pt x="106" y="21"/>
                    </a:lnTo>
                    <a:lnTo>
                      <a:pt x="118" y="44"/>
                    </a:lnTo>
                    <a:lnTo>
                      <a:pt x="136" y="44"/>
                    </a:lnTo>
                    <a:lnTo>
                      <a:pt x="149" y="74"/>
                    </a:lnTo>
                    <a:lnTo>
                      <a:pt x="149" y="96"/>
                    </a:lnTo>
                    <a:lnTo>
                      <a:pt x="149" y="111"/>
                    </a:lnTo>
                    <a:lnTo>
                      <a:pt x="131" y="111"/>
                    </a:lnTo>
                    <a:lnTo>
                      <a:pt x="115" y="94"/>
                    </a:lnTo>
                    <a:lnTo>
                      <a:pt x="101" y="82"/>
                    </a:lnTo>
                    <a:lnTo>
                      <a:pt x="74" y="94"/>
                    </a:lnTo>
                    <a:lnTo>
                      <a:pt x="57" y="103"/>
                    </a:lnTo>
                    <a:lnTo>
                      <a:pt x="38" y="89"/>
                    </a:lnTo>
                    <a:lnTo>
                      <a:pt x="27" y="76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8" name="Freeform 63">
                <a:extLst>
                  <a:ext uri="{FF2B5EF4-FFF2-40B4-BE49-F238E27FC236}">
                    <a16:creationId xmlns="" xmlns:a16="http://schemas.microsoft.com/office/drawing/2014/main" id="{99F4B10A-46AD-4025-A0C1-CC8A07546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6406" y="5527944"/>
                <a:ext cx="104590" cy="29787"/>
              </a:xfrm>
              <a:custGeom>
                <a:avLst/>
                <a:gdLst/>
                <a:ahLst/>
                <a:cxnLst>
                  <a:cxn ang="0">
                    <a:pos x="22" y="33"/>
                  </a:cxn>
                  <a:cxn ang="0">
                    <a:pos x="36" y="33"/>
                  </a:cxn>
                  <a:cxn ang="0">
                    <a:pos x="52" y="33"/>
                  </a:cxn>
                  <a:cxn ang="0">
                    <a:pos x="62" y="33"/>
                  </a:cxn>
                  <a:cxn ang="0">
                    <a:pos x="77" y="33"/>
                  </a:cxn>
                  <a:cxn ang="0">
                    <a:pos x="88" y="33"/>
                  </a:cxn>
                  <a:cxn ang="0">
                    <a:pos x="99" y="33"/>
                  </a:cxn>
                  <a:cxn ang="0">
                    <a:pos x="99" y="43"/>
                  </a:cxn>
                  <a:cxn ang="0">
                    <a:pos x="111" y="38"/>
                  </a:cxn>
                  <a:cxn ang="0">
                    <a:pos x="140" y="19"/>
                  </a:cxn>
                  <a:cxn ang="0">
                    <a:pos x="80" y="19"/>
                  </a:cxn>
                  <a:cxn ang="0">
                    <a:pos x="68" y="0"/>
                  </a:cxn>
                  <a:cxn ang="0">
                    <a:pos x="47" y="0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22" y="33"/>
                  </a:cxn>
                </a:cxnLst>
                <a:rect l="0" t="0" r="r" b="b"/>
                <a:pathLst>
                  <a:path w="140" h="43">
                    <a:moveTo>
                      <a:pt x="22" y="33"/>
                    </a:moveTo>
                    <a:lnTo>
                      <a:pt x="36" y="33"/>
                    </a:lnTo>
                    <a:lnTo>
                      <a:pt x="52" y="33"/>
                    </a:lnTo>
                    <a:lnTo>
                      <a:pt x="62" y="33"/>
                    </a:lnTo>
                    <a:lnTo>
                      <a:pt x="77" y="33"/>
                    </a:lnTo>
                    <a:lnTo>
                      <a:pt x="88" y="33"/>
                    </a:lnTo>
                    <a:lnTo>
                      <a:pt x="99" y="33"/>
                    </a:lnTo>
                    <a:lnTo>
                      <a:pt x="99" y="43"/>
                    </a:lnTo>
                    <a:lnTo>
                      <a:pt x="111" y="38"/>
                    </a:lnTo>
                    <a:lnTo>
                      <a:pt x="140" y="19"/>
                    </a:lnTo>
                    <a:lnTo>
                      <a:pt x="80" y="19"/>
                    </a:lnTo>
                    <a:lnTo>
                      <a:pt x="68" y="0"/>
                    </a:lnTo>
                    <a:lnTo>
                      <a:pt x="47" y="0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22" y="33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9" name="Freeform 64">
                <a:extLst>
                  <a:ext uri="{FF2B5EF4-FFF2-40B4-BE49-F238E27FC236}">
                    <a16:creationId xmlns="" xmlns:a16="http://schemas.microsoft.com/office/drawing/2014/main" id="{337BB50D-C6E6-4ADE-83C5-20EDC6432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692" y="5576879"/>
                <a:ext cx="35605" cy="40425"/>
              </a:xfrm>
              <a:custGeom>
                <a:avLst/>
                <a:gdLst/>
                <a:ahLst/>
                <a:cxnLst>
                  <a:cxn ang="0">
                    <a:pos x="28" y="57"/>
                  </a:cxn>
                  <a:cxn ang="0">
                    <a:pos x="48" y="43"/>
                  </a:cxn>
                  <a:cxn ang="0">
                    <a:pos x="48" y="31"/>
                  </a:cxn>
                  <a:cxn ang="0">
                    <a:pos x="38" y="16"/>
                  </a:cxn>
                  <a:cxn ang="0">
                    <a:pos x="28" y="0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0" y="17"/>
                  </a:cxn>
                  <a:cxn ang="0">
                    <a:pos x="13" y="28"/>
                  </a:cxn>
                  <a:cxn ang="0">
                    <a:pos x="13" y="48"/>
                  </a:cxn>
                  <a:cxn ang="0">
                    <a:pos x="28" y="57"/>
                  </a:cxn>
                </a:cxnLst>
                <a:rect l="0" t="0" r="r" b="b"/>
                <a:pathLst>
                  <a:path w="48" h="57">
                    <a:moveTo>
                      <a:pt x="28" y="57"/>
                    </a:moveTo>
                    <a:lnTo>
                      <a:pt x="48" y="43"/>
                    </a:lnTo>
                    <a:lnTo>
                      <a:pt x="48" y="31"/>
                    </a:lnTo>
                    <a:lnTo>
                      <a:pt x="38" y="16"/>
                    </a:lnTo>
                    <a:lnTo>
                      <a:pt x="28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13" y="28"/>
                    </a:lnTo>
                    <a:lnTo>
                      <a:pt x="13" y="48"/>
                    </a:lnTo>
                    <a:lnTo>
                      <a:pt x="28" y="57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0" name="Freeform 65">
                <a:extLst>
                  <a:ext uri="{FF2B5EF4-FFF2-40B4-BE49-F238E27FC236}">
                    <a16:creationId xmlns="" xmlns:a16="http://schemas.microsoft.com/office/drawing/2014/main" id="{677DD090-C456-4893-B595-2F00EFA7C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2132" y="5557730"/>
                <a:ext cx="129070" cy="85106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84" y="121"/>
                  </a:cxn>
                  <a:cxn ang="0">
                    <a:pos x="123" y="121"/>
                  </a:cxn>
                  <a:cxn ang="0">
                    <a:pos x="123" y="112"/>
                  </a:cxn>
                  <a:cxn ang="0">
                    <a:pos x="142" y="112"/>
                  </a:cxn>
                  <a:cxn ang="0">
                    <a:pos x="157" y="112"/>
                  </a:cxn>
                  <a:cxn ang="0">
                    <a:pos x="175" y="94"/>
                  </a:cxn>
                  <a:cxn ang="0">
                    <a:pos x="175" y="65"/>
                  </a:cxn>
                  <a:cxn ang="0">
                    <a:pos x="136" y="43"/>
                  </a:cxn>
                  <a:cxn ang="0">
                    <a:pos x="111" y="26"/>
                  </a:cxn>
                  <a:cxn ang="0">
                    <a:pos x="95" y="26"/>
                  </a:cxn>
                  <a:cxn ang="0">
                    <a:pos x="68" y="26"/>
                  </a:cxn>
                  <a:cxn ang="0">
                    <a:pos x="68" y="33"/>
                  </a:cxn>
                  <a:cxn ang="0">
                    <a:pos x="49" y="26"/>
                  </a:cxn>
                  <a:cxn ang="0">
                    <a:pos x="36" y="17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4"/>
                  </a:cxn>
                  <a:cxn ang="0">
                    <a:pos x="23" y="60"/>
                  </a:cxn>
                  <a:cxn ang="0">
                    <a:pos x="53" y="60"/>
                  </a:cxn>
                  <a:cxn ang="0">
                    <a:pos x="49" y="83"/>
                  </a:cxn>
                  <a:cxn ang="0">
                    <a:pos x="52" y="107"/>
                  </a:cxn>
                  <a:cxn ang="0">
                    <a:pos x="60" y="121"/>
                  </a:cxn>
                  <a:cxn ang="0">
                    <a:pos x="68" y="121"/>
                  </a:cxn>
                </a:cxnLst>
                <a:rect l="0" t="0" r="r" b="b"/>
                <a:pathLst>
                  <a:path w="175" h="121">
                    <a:moveTo>
                      <a:pt x="68" y="121"/>
                    </a:moveTo>
                    <a:lnTo>
                      <a:pt x="84" y="121"/>
                    </a:lnTo>
                    <a:lnTo>
                      <a:pt x="123" y="121"/>
                    </a:lnTo>
                    <a:lnTo>
                      <a:pt x="123" y="112"/>
                    </a:lnTo>
                    <a:lnTo>
                      <a:pt x="142" y="112"/>
                    </a:lnTo>
                    <a:lnTo>
                      <a:pt x="157" y="112"/>
                    </a:lnTo>
                    <a:lnTo>
                      <a:pt x="175" y="94"/>
                    </a:lnTo>
                    <a:lnTo>
                      <a:pt x="175" y="65"/>
                    </a:lnTo>
                    <a:lnTo>
                      <a:pt x="136" y="43"/>
                    </a:lnTo>
                    <a:lnTo>
                      <a:pt x="111" y="26"/>
                    </a:lnTo>
                    <a:lnTo>
                      <a:pt x="95" y="26"/>
                    </a:lnTo>
                    <a:lnTo>
                      <a:pt x="68" y="26"/>
                    </a:lnTo>
                    <a:lnTo>
                      <a:pt x="68" y="33"/>
                    </a:lnTo>
                    <a:lnTo>
                      <a:pt x="49" y="26"/>
                    </a:lnTo>
                    <a:lnTo>
                      <a:pt x="36" y="17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4"/>
                    </a:lnTo>
                    <a:lnTo>
                      <a:pt x="23" y="60"/>
                    </a:lnTo>
                    <a:lnTo>
                      <a:pt x="53" y="60"/>
                    </a:lnTo>
                    <a:lnTo>
                      <a:pt x="49" y="83"/>
                    </a:lnTo>
                    <a:lnTo>
                      <a:pt x="52" y="107"/>
                    </a:lnTo>
                    <a:lnTo>
                      <a:pt x="60" y="121"/>
                    </a:lnTo>
                    <a:lnTo>
                      <a:pt x="68" y="121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1" name="Freeform 66">
                <a:extLst>
                  <a:ext uri="{FF2B5EF4-FFF2-40B4-BE49-F238E27FC236}">
                    <a16:creationId xmlns="" xmlns:a16="http://schemas.microsoft.com/office/drawing/2014/main" id="{EF8A038F-0317-4143-AB3F-84228DBF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065" y="5713056"/>
                <a:ext cx="258139" cy="265956"/>
              </a:xfrm>
              <a:custGeom>
                <a:avLst/>
                <a:gdLst/>
                <a:ahLst/>
                <a:cxnLst>
                  <a:cxn ang="0">
                    <a:pos x="57" y="61"/>
                  </a:cxn>
                  <a:cxn ang="0">
                    <a:pos x="47" y="23"/>
                  </a:cxn>
                  <a:cxn ang="0">
                    <a:pos x="47" y="11"/>
                  </a:cxn>
                  <a:cxn ang="0">
                    <a:pos x="47" y="0"/>
                  </a:cxn>
                  <a:cxn ang="0">
                    <a:pos x="57" y="0"/>
                  </a:cxn>
                  <a:cxn ang="0">
                    <a:pos x="76" y="0"/>
                  </a:cxn>
                  <a:cxn ang="0">
                    <a:pos x="104" y="18"/>
                  </a:cxn>
                  <a:cxn ang="0">
                    <a:pos x="128" y="41"/>
                  </a:cxn>
                  <a:cxn ang="0">
                    <a:pos x="128" y="41"/>
                  </a:cxn>
                  <a:cxn ang="0">
                    <a:pos x="133" y="42"/>
                  </a:cxn>
                  <a:cxn ang="0">
                    <a:pos x="144" y="43"/>
                  </a:cxn>
                  <a:cxn ang="0">
                    <a:pos x="144" y="43"/>
                  </a:cxn>
                  <a:cxn ang="0">
                    <a:pos x="160" y="43"/>
                  </a:cxn>
                  <a:cxn ang="0">
                    <a:pos x="160" y="43"/>
                  </a:cxn>
                  <a:cxn ang="0">
                    <a:pos x="183" y="43"/>
                  </a:cxn>
                  <a:cxn ang="0">
                    <a:pos x="229" y="61"/>
                  </a:cxn>
                  <a:cxn ang="0">
                    <a:pos x="255" y="88"/>
                  </a:cxn>
                  <a:cxn ang="0">
                    <a:pos x="255" y="107"/>
                  </a:cxn>
                  <a:cxn ang="0">
                    <a:pos x="265" y="149"/>
                  </a:cxn>
                  <a:cxn ang="0">
                    <a:pos x="278" y="149"/>
                  </a:cxn>
                  <a:cxn ang="0">
                    <a:pos x="287" y="149"/>
                  </a:cxn>
                  <a:cxn ang="0">
                    <a:pos x="287" y="174"/>
                  </a:cxn>
                  <a:cxn ang="0">
                    <a:pos x="301" y="174"/>
                  </a:cxn>
                  <a:cxn ang="0">
                    <a:pos x="319" y="192"/>
                  </a:cxn>
                  <a:cxn ang="0">
                    <a:pos x="346" y="192"/>
                  </a:cxn>
                  <a:cxn ang="0">
                    <a:pos x="319" y="227"/>
                  </a:cxn>
                  <a:cxn ang="0">
                    <a:pos x="302" y="238"/>
                  </a:cxn>
                  <a:cxn ang="0">
                    <a:pos x="278" y="275"/>
                  </a:cxn>
                  <a:cxn ang="0">
                    <a:pos x="250" y="286"/>
                  </a:cxn>
                  <a:cxn ang="0">
                    <a:pos x="197" y="286"/>
                  </a:cxn>
                  <a:cxn ang="0">
                    <a:pos x="186" y="302"/>
                  </a:cxn>
                  <a:cxn ang="0">
                    <a:pos x="150" y="302"/>
                  </a:cxn>
                  <a:cxn ang="0">
                    <a:pos x="139" y="333"/>
                  </a:cxn>
                  <a:cxn ang="0">
                    <a:pos x="133" y="354"/>
                  </a:cxn>
                  <a:cxn ang="0">
                    <a:pos x="123" y="365"/>
                  </a:cxn>
                  <a:cxn ang="0">
                    <a:pos x="115" y="375"/>
                  </a:cxn>
                  <a:cxn ang="0">
                    <a:pos x="100" y="375"/>
                  </a:cxn>
                  <a:cxn ang="0">
                    <a:pos x="87" y="353"/>
                  </a:cxn>
                  <a:cxn ang="0">
                    <a:pos x="55" y="336"/>
                  </a:cxn>
                  <a:cxn ang="0">
                    <a:pos x="36" y="321"/>
                  </a:cxn>
                  <a:cxn ang="0">
                    <a:pos x="36" y="310"/>
                  </a:cxn>
                  <a:cxn ang="0">
                    <a:pos x="36" y="296"/>
                  </a:cxn>
                  <a:cxn ang="0">
                    <a:pos x="36" y="279"/>
                  </a:cxn>
                  <a:cxn ang="0">
                    <a:pos x="36" y="265"/>
                  </a:cxn>
                  <a:cxn ang="0">
                    <a:pos x="36" y="231"/>
                  </a:cxn>
                  <a:cxn ang="0">
                    <a:pos x="36" y="221"/>
                  </a:cxn>
                  <a:cxn ang="0">
                    <a:pos x="36" y="200"/>
                  </a:cxn>
                  <a:cxn ang="0">
                    <a:pos x="15" y="164"/>
                  </a:cxn>
                  <a:cxn ang="0">
                    <a:pos x="0" y="153"/>
                  </a:cxn>
                  <a:cxn ang="0">
                    <a:pos x="0" y="135"/>
                  </a:cxn>
                  <a:cxn ang="0">
                    <a:pos x="0" y="127"/>
                  </a:cxn>
                  <a:cxn ang="0">
                    <a:pos x="15" y="111"/>
                  </a:cxn>
                  <a:cxn ang="0">
                    <a:pos x="36" y="103"/>
                  </a:cxn>
                  <a:cxn ang="0">
                    <a:pos x="57" y="88"/>
                  </a:cxn>
                  <a:cxn ang="0">
                    <a:pos x="57" y="61"/>
                  </a:cxn>
                </a:cxnLst>
                <a:rect l="0" t="0" r="r" b="b"/>
                <a:pathLst>
                  <a:path w="346" h="375">
                    <a:moveTo>
                      <a:pt x="57" y="61"/>
                    </a:moveTo>
                    <a:lnTo>
                      <a:pt x="47" y="23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57" y="0"/>
                    </a:lnTo>
                    <a:lnTo>
                      <a:pt x="76" y="0"/>
                    </a:lnTo>
                    <a:lnTo>
                      <a:pt x="104" y="18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33" y="42"/>
                    </a:lnTo>
                    <a:lnTo>
                      <a:pt x="144" y="43"/>
                    </a:lnTo>
                    <a:lnTo>
                      <a:pt x="144" y="43"/>
                    </a:lnTo>
                    <a:lnTo>
                      <a:pt x="160" y="43"/>
                    </a:lnTo>
                    <a:lnTo>
                      <a:pt x="160" y="43"/>
                    </a:lnTo>
                    <a:lnTo>
                      <a:pt x="183" y="43"/>
                    </a:lnTo>
                    <a:lnTo>
                      <a:pt x="229" y="61"/>
                    </a:lnTo>
                    <a:lnTo>
                      <a:pt x="255" y="88"/>
                    </a:lnTo>
                    <a:lnTo>
                      <a:pt x="255" y="107"/>
                    </a:lnTo>
                    <a:lnTo>
                      <a:pt x="265" y="149"/>
                    </a:lnTo>
                    <a:lnTo>
                      <a:pt x="278" y="149"/>
                    </a:lnTo>
                    <a:lnTo>
                      <a:pt x="287" y="149"/>
                    </a:lnTo>
                    <a:lnTo>
                      <a:pt x="287" y="174"/>
                    </a:lnTo>
                    <a:lnTo>
                      <a:pt x="301" y="174"/>
                    </a:lnTo>
                    <a:lnTo>
                      <a:pt x="319" y="192"/>
                    </a:lnTo>
                    <a:lnTo>
                      <a:pt x="346" y="192"/>
                    </a:lnTo>
                    <a:lnTo>
                      <a:pt x="319" y="227"/>
                    </a:lnTo>
                    <a:lnTo>
                      <a:pt x="302" y="238"/>
                    </a:lnTo>
                    <a:lnTo>
                      <a:pt x="278" y="275"/>
                    </a:lnTo>
                    <a:lnTo>
                      <a:pt x="250" y="286"/>
                    </a:lnTo>
                    <a:lnTo>
                      <a:pt x="197" y="286"/>
                    </a:lnTo>
                    <a:lnTo>
                      <a:pt x="186" y="302"/>
                    </a:lnTo>
                    <a:lnTo>
                      <a:pt x="150" y="302"/>
                    </a:lnTo>
                    <a:lnTo>
                      <a:pt x="139" y="333"/>
                    </a:lnTo>
                    <a:lnTo>
                      <a:pt x="133" y="354"/>
                    </a:lnTo>
                    <a:lnTo>
                      <a:pt x="123" y="365"/>
                    </a:lnTo>
                    <a:lnTo>
                      <a:pt x="115" y="375"/>
                    </a:lnTo>
                    <a:lnTo>
                      <a:pt x="100" y="375"/>
                    </a:lnTo>
                    <a:lnTo>
                      <a:pt x="87" y="353"/>
                    </a:lnTo>
                    <a:lnTo>
                      <a:pt x="55" y="336"/>
                    </a:lnTo>
                    <a:lnTo>
                      <a:pt x="36" y="321"/>
                    </a:lnTo>
                    <a:lnTo>
                      <a:pt x="36" y="310"/>
                    </a:lnTo>
                    <a:lnTo>
                      <a:pt x="36" y="296"/>
                    </a:lnTo>
                    <a:lnTo>
                      <a:pt x="36" y="279"/>
                    </a:lnTo>
                    <a:lnTo>
                      <a:pt x="36" y="265"/>
                    </a:lnTo>
                    <a:lnTo>
                      <a:pt x="36" y="231"/>
                    </a:lnTo>
                    <a:lnTo>
                      <a:pt x="36" y="221"/>
                    </a:lnTo>
                    <a:lnTo>
                      <a:pt x="36" y="200"/>
                    </a:lnTo>
                    <a:lnTo>
                      <a:pt x="15" y="164"/>
                    </a:lnTo>
                    <a:lnTo>
                      <a:pt x="0" y="153"/>
                    </a:lnTo>
                    <a:lnTo>
                      <a:pt x="0" y="135"/>
                    </a:lnTo>
                    <a:lnTo>
                      <a:pt x="0" y="127"/>
                    </a:lnTo>
                    <a:lnTo>
                      <a:pt x="15" y="111"/>
                    </a:lnTo>
                    <a:lnTo>
                      <a:pt x="36" y="103"/>
                    </a:lnTo>
                    <a:lnTo>
                      <a:pt x="57" y="88"/>
                    </a:lnTo>
                    <a:lnTo>
                      <a:pt x="57" y="61"/>
                    </a:lnTo>
                    <a:close/>
                  </a:path>
                </a:pathLst>
              </a:cu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 sz="320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5" name="Rectangle 134">
              <a:extLst>
                <a:ext uri="{FF2B5EF4-FFF2-40B4-BE49-F238E27FC236}">
                  <a16:creationId xmlns="" xmlns:a16="http://schemas.microsoft.com/office/drawing/2014/main" id="{ED8BFEC6-6A23-48AF-BCC7-E684E1357426}"/>
                </a:ext>
              </a:extLst>
            </p:cNvPr>
            <p:cNvSpPr/>
            <p:nvPr/>
          </p:nvSpPr>
          <p:spPr>
            <a:xfrm>
              <a:off x="3175984" y="1787256"/>
              <a:ext cx="96446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Washington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023958FC-D22A-43F7-BB55-B83FBF08B555}"/>
                </a:ext>
              </a:extLst>
            </p:cNvPr>
            <p:cNvSpPr/>
            <p:nvPr/>
          </p:nvSpPr>
          <p:spPr>
            <a:xfrm>
              <a:off x="4412327" y="2036092"/>
              <a:ext cx="76080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Montana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43D8E3FF-F2ED-4DCF-82AC-634836104015}"/>
                </a:ext>
              </a:extLst>
            </p:cNvPr>
            <p:cNvSpPr/>
            <p:nvPr/>
          </p:nvSpPr>
          <p:spPr>
            <a:xfrm>
              <a:off x="3049744" y="2315021"/>
              <a:ext cx="70288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Oregon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8016D3E3-B7BD-449F-8086-A21F53C04B7E}"/>
                </a:ext>
              </a:extLst>
            </p:cNvPr>
            <p:cNvSpPr/>
            <p:nvPr/>
          </p:nvSpPr>
          <p:spPr>
            <a:xfrm>
              <a:off x="3783905" y="2488505"/>
              <a:ext cx="55715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Idaho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A484A605-BD28-4CFD-AD01-275CE30CD801}"/>
                </a:ext>
              </a:extLst>
            </p:cNvPr>
            <p:cNvSpPr/>
            <p:nvPr/>
          </p:nvSpPr>
          <p:spPr>
            <a:xfrm>
              <a:off x="2892617" y="3648071"/>
              <a:ext cx="85983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California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90F80821-4C99-49D7-AF26-54B48A8DFFEF}"/>
                </a:ext>
              </a:extLst>
            </p:cNvPr>
            <p:cNvSpPr/>
            <p:nvPr/>
          </p:nvSpPr>
          <p:spPr>
            <a:xfrm>
              <a:off x="3373605" y="3081236"/>
              <a:ext cx="663653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Nevada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9723FC23-E06D-4616-99F1-8B1F6B99CCED}"/>
                </a:ext>
              </a:extLst>
            </p:cNvPr>
            <p:cNvSpPr/>
            <p:nvPr/>
          </p:nvSpPr>
          <p:spPr>
            <a:xfrm>
              <a:off x="4049598" y="3275594"/>
              <a:ext cx="51044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Utah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AC7AB783-2F88-44F1-97D3-0D6711A57773}"/>
                </a:ext>
              </a:extLst>
            </p:cNvPr>
            <p:cNvSpPr/>
            <p:nvPr/>
          </p:nvSpPr>
          <p:spPr>
            <a:xfrm>
              <a:off x="3861577" y="4023658"/>
              <a:ext cx="695416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Arizona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26DD9A2B-904D-4656-B50C-266A34C885AB}"/>
                </a:ext>
              </a:extLst>
            </p:cNvPr>
            <p:cNvSpPr/>
            <p:nvPr/>
          </p:nvSpPr>
          <p:spPr>
            <a:xfrm>
              <a:off x="4544021" y="2746813"/>
              <a:ext cx="76080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Wyoming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1DA9D439-539C-4A94-81A6-AC11DF315E08}"/>
                </a:ext>
              </a:extLst>
            </p:cNvPr>
            <p:cNvSpPr/>
            <p:nvPr/>
          </p:nvSpPr>
          <p:spPr>
            <a:xfrm>
              <a:off x="4664228" y="3457738"/>
              <a:ext cx="841150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Colorado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5FD412DD-A700-4E95-9E11-79FE298C200A}"/>
                </a:ext>
              </a:extLst>
            </p:cNvPr>
            <p:cNvSpPr/>
            <p:nvPr/>
          </p:nvSpPr>
          <p:spPr>
            <a:xfrm>
              <a:off x="4505323" y="4095512"/>
              <a:ext cx="925228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New Mexico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45FEA4FF-E305-4DE0-8B8F-1C4276594992}"/>
                </a:ext>
              </a:extLst>
            </p:cNvPr>
            <p:cNvSpPr/>
            <p:nvPr/>
          </p:nvSpPr>
          <p:spPr>
            <a:xfrm>
              <a:off x="5361645" y="2129917"/>
              <a:ext cx="1076568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North Dakota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DC244529-CAA1-4F84-88F0-3116F43AE7A7}"/>
                </a:ext>
              </a:extLst>
            </p:cNvPr>
            <p:cNvSpPr/>
            <p:nvPr/>
          </p:nvSpPr>
          <p:spPr>
            <a:xfrm>
              <a:off x="5357554" y="2620336"/>
              <a:ext cx="1070962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South Dakota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="" xmlns:a16="http://schemas.microsoft.com/office/drawing/2014/main" id="{2F9852FF-7A25-4709-A16F-B16AAE637FE9}"/>
                </a:ext>
              </a:extLst>
            </p:cNvPr>
            <p:cNvSpPr/>
            <p:nvPr/>
          </p:nvSpPr>
          <p:spPr>
            <a:xfrm>
              <a:off x="5584198" y="3098549"/>
              <a:ext cx="809387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Nebraska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="" xmlns:a16="http://schemas.microsoft.com/office/drawing/2014/main" id="{27435D02-B412-48AE-A275-006047CE6B4D}"/>
                </a:ext>
              </a:extLst>
            </p:cNvPr>
            <p:cNvSpPr/>
            <p:nvPr/>
          </p:nvSpPr>
          <p:spPr>
            <a:xfrm>
              <a:off x="5655638" y="3543228"/>
              <a:ext cx="658048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Kansas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="" xmlns:a16="http://schemas.microsoft.com/office/drawing/2014/main" id="{A7BC281A-EC12-48F0-A59D-3ECD80C67071}"/>
                </a:ext>
              </a:extLst>
            </p:cNvPr>
            <p:cNvSpPr/>
            <p:nvPr/>
          </p:nvSpPr>
          <p:spPr>
            <a:xfrm>
              <a:off x="5770380" y="4069161"/>
              <a:ext cx="83554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Oklahoma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C4700D92-1985-45CB-8672-B2D06C955953}"/>
                </a:ext>
              </a:extLst>
            </p:cNvPr>
            <p:cNvSpPr/>
            <p:nvPr/>
          </p:nvSpPr>
          <p:spPr>
            <a:xfrm>
              <a:off x="5511721" y="4680422"/>
              <a:ext cx="572102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Texas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99917990-F65B-4979-AC58-8AB4A360235E}"/>
                </a:ext>
              </a:extLst>
            </p:cNvPr>
            <p:cNvSpPr/>
            <p:nvPr/>
          </p:nvSpPr>
          <p:spPr>
            <a:xfrm>
              <a:off x="6444085" y="4104499"/>
              <a:ext cx="809387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Arkansas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="" xmlns:a16="http://schemas.microsoft.com/office/drawing/2014/main" id="{4CF89B07-A6B4-4AA7-AB46-9C9487979D0E}"/>
                </a:ext>
              </a:extLst>
            </p:cNvPr>
            <p:cNvSpPr/>
            <p:nvPr/>
          </p:nvSpPr>
          <p:spPr>
            <a:xfrm>
              <a:off x="6395325" y="3606673"/>
              <a:ext cx="747731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Missouri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="" xmlns:a16="http://schemas.microsoft.com/office/drawing/2014/main" id="{EA60FE29-E1D4-42EA-9C48-5A400EA22F14}"/>
                </a:ext>
              </a:extLst>
            </p:cNvPr>
            <p:cNvSpPr/>
            <p:nvPr/>
          </p:nvSpPr>
          <p:spPr>
            <a:xfrm>
              <a:off x="6833033" y="4596818"/>
              <a:ext cx="84862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Mississippi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="" xmlns:a16="http://schemas.microsoft.com/office/drawing/2014/main" id="{9B180BC8-EA05-4650-A2AE-FD3E59A7DFEE}"/>
                </a:ext>
              </a:extLst>
            </p:cNvPr>
            <p:cNvSpPr/>
            <p:nvPr/>
          </p:nvSpPr>
          <p:spPr>
            <a:xfrm>
              <a:off x="6505753" y="4881804"/>
              <a:ext cx="78883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Louisiana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="" xmlns:a16="http://schemas.microsoft.com/office/drawing/2014/main" id="{4B06A347-79C0-4CED-963D-A37965B9AF6D}"/>
                </a:ext>
              </a:extLst>
            </p:cNvPr>
            <p:cNvSpPr/>
            <p:nvPr/>
          </p:nvSpPr>
          <p:spPr>
            <a:xfrm>
              <a:off x="7227055" y="4410778"/>
              <a:ext cx="73091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Alabama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="" xmlns:a16="http://schemas.microsoft.com/office/drawing/2014/main" id="{BBF51FCD-5767-4EAC-A790-D473E7EC757F}"/>
                </a:ext>
              </a:extLst>
            </p:cNvPr>
            <p:cNvSpPr/>
            <p:nvPr/>
          </p:nvSpPr>
          <p:spPr>
            <a:xfrm>
              <a:off x="7744338" y="4493809"/>
              <a:ext cx="723442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Georgia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="" xmlns:a16="http://schemas.microsoft.com/office/drawing/2014/main" id="{920B050A-00D3-4A36-9203-425FC09F37D4}"/>
                </a:ext>
              </a:extLst>
            </p:cNvPr>
            <p:cNvSpPr/>
            <p:nvPr/>
          </p:nvSpPr>
          <p:spPr>
            <a:xfrm>
              <a:off x="8045283" y="4095512"/>
              <a:ext cx="606407" cy="507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800" cap="all" spc="-50" dirty="0">
                  <a:solidFill>
                    <a:schemeClr val="accent1">
                      <a:lumMod val="50000"/>
                    </a:schemeClr>
                  </a:solidFill>
                </a:rPr>
                <a:t>South Carolina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="" xmlns:a16="http://schemas.microsoft.com/office/drawing/2014/main" id="{D4499AD8-F464-4CE9-A467-A854305CD3F0}"/>
                </a:ext>
              </a:extLst>
            </p:cNvPr>
            <p:cNvSpPr/>
            <p:nvPr/>
          </p:nvSpPr>
          <p:spPr>
            <a:xfrm>
              <a:off x="8025718" y="3893833"/>
              <a:ext cx="1181198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North Carolina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F30DCA12-F8A8-4103-8630-0EBF00FA71AC}"/>
                </a:ext>
              </a:extLst>
            </p:cNvPr>
            <p:cNvSpPr/>
            <p:nvPr/>
          </p:nvSpPr>
          <p:spPr>
            <a:xfrm>
              <a:off x="7180183" y="3987520"/>
              <a:ext cx="874781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Tennessee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="" xmlns:a16="http://schemas.microsoft.com/office/drawing/2014/main" id="{47150FBC-534A-463C-AFF1-A896FE1A6B33}"/>
                </a:ext>
              </a:extLst>
            </p:cNvPr>
            <p:cNvSpPr/>
            <p:nvPr/>
          </p:nvSpPr>
          <p:spPr>
            <a:xfrm>
              <a:off x="7388677" y="3691312"/>
              <a:ext cx="80751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Kentucky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="" xmlns:a16="http://schemas.microsoft.com/office/drawing/2014/main" id="{5794FA92-C49B-42B7-B0D9-778B40161C4C}"/>
                </a:ext>
              </a:extLst>
            </p:cNvPr>
            <p:cNvSpPr/>
            <p:nvPr/>
          </p:nvSpPr>
          <p:spPr>
            <a:xfrm>
              <a:off x="7264748" y="3331931"/>
              <a:ext cx="648706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Indiana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="" xmlns:a16="http://schemas.microsoft.com/office/drawing/2014/main" id="{BECB3F60-7F07-40F5-88E3-7569D2243494}"/>
                </a:ext>
              </a:extLst>
            </p:cNvPr>
            <p:cNvSpPr/>
            <p:nvPr/>
          </p:nvSpPr>
          <p:spPr>
            <a:xfrm>
              <a:off x="6790750" y="3310656"/>
              <a:ext cx="65057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Illinois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="" xmlns:a16="http://schemas.microsoft.com/office/drawing/2014/main" id="{E345C2E5-07CB-42E7-BB3B-371AC7D71575}"/>
                </a:ext>
              </a:extLst>
            </p:cNvPr>
            <p:cNvSpPr/>
            <p:nvPr/>
          </p:nvSpPr>
          <p:spPr>
            <a:xfrm>
              <a:off x="6655549" y="2546150"/>
              <a:ext cx="839282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Wisconsin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="" xmlns:a16="http://schemas.microsoft.com/office/drawing/2014/main" id="{49086932-B67D-459A-B1FD-49CA859C2EE0}"/>
                </a:ext>
              </a:extLst>
            </p:cNvPr>
            <p:cNvSpPr/>
            <p:nvPr/>
          </p:nvSpPr>
          <p:spPr>
            <a:xfrm>
              <a:off x="7347290" y="2841462"/>
              <a:ext cx="753336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Michigan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="" xmlns:a16="http://schemas.microsoft.com/office/drawing/2014/main" id="{3BDCD52D-810F-4BBA-8FC4-00531E32B2B6}"/>
                </a:ext>
              </a:extLst>
            </p:cNvPr>
            <p:cNvSpPr/>
            <p:nvPr/>
          </p:nvSpPr>
          <p:spPr>
            <a:xfrm>
              <a:off x="7724734" y="3229815"/>
              <a:ext cx="491760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Ohio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55DA4E6A-AA10-4D86-8A8C-1C7DDC726183}"/>
                </a:ext>
              </a:extLst>
            </p:cNvPr>
            <p:cNvSpPr/>
            <p:nvPr/>
          </p:nvSpPr>
          <p:spPr>
            <a:xfrm>
              <a:off x="8188261" y="3017969"/>
              <a:ext cx="104667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Pennsylvania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="" xmlns:a16="http://schemas.microsoft.com/office/drawing/2014/main" id="{BE612F74-ED87-48C6-9810-71474BEE1971}"/>
                </a:ext>
              </a:extLst>
            </p:cNvPr>
            <p:cNvSpPr/>
            <p:nvPr/>
          </p:nvSpPr>
          <p:spPr>
            <a:xfrm>
              <a:off x="8258104" y="3645177"/>
              <a:ext cx="682337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Virginia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4DCC5761-F964-4432-A7E7-F1809814782D}"/>
                </a:ext>
              </a:extLst>
            </p:cNvPr>
            <p:cNvSpPr/>
            <p:nvPr/>
          </p:nvSpPr>
          <p:spPr>
            <a:xfrm>
              <a:off x="7977736" y="3406036"/>
              <a:ext cx="556293" cy="507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West Virginia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="" xmlns:a16="http://schemas.microsoft.com/office/drawing/2014/main" id="{000E6A2B-23F1-4528-8654-43A36C5AF0D1}"/>
                </a:ext>
              </a:extLst>
            </p:cNvPr>
            <p:cNvSpPr/>
            <p:nvPr/>
          </p:nvSpPr>
          <p:spPr>
            <a:xfrm>
              <a:off x="8414114" y="2702252"/>
              <a:ext cx="80751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New York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="" xmlns:a16="http://schemas.microsoft.com/office/drawing/2014/main" id="{DA1CD4C5-EA11-41BC-95B2-88D98732C275}"/>
                </a:ext>
              </a:extLst>
            </p:cNvPr>
            <p:cNvSpPr/>
            <p:nvPr/>
          </p:nvSpPr>
          <p:spPr>
            <a:xfrm>
              <a:off x="9146007" y="2110661"/>
              <a:ext cx="557155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Maine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="" xmlns:a16="http://schemas.microsoft.com/office/drawing/2014/main" id="{F141DC3A-B248-4AD3-8F93-02F22B619228}"/>
                </a:ext>
              </a:extLst>
            </p:cNvPr>
            <p:cNvSpPr/>
            <p:nvPr/>
          </p:nvSpPr>
          <p:spPr>
            <a:xfrm>
              <a:off x="8137080" y="5225431"/>
              <a:ext cx="682337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Florida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="" xmlns:a16="http://schemas.microsoft.com/office/drawing/2014/main" id="{00A78FE9-1C91-4826-A5F3-B9DE52BD417D}"/>
                </a:ext>
              </a:extLst>
            </p:cNvPr>
            <p:cNvSpPr/>
            <p:nvPr/>
          </p:nvSpPr>
          <p:spPr>
            <a:xfrm>
              <a:off x="3065531" y="5121988"/>
              <a:ext cx="63936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Alaska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="" xmlns:a16="http://schemas.microsoft.com/office/drawing/2014/main" id="{195AED02-5788-407B-8FCF-0961A0A4E4AB}"/>
                </a:ext>
              </a:extLst>
            </p:cNvPr>
            <p:cNvSpPr/>
            <p:nvPr/>
          </p:nvSpPr>
          <p:spPr>
            <a:xfrm>
              <a:off x="8769661" y="3468380"/>
              <a:ext cx="820598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Maryland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9FA2F278-EEDE-49CF-80FE-D8CDDD130801}"/>
                </a:ext>
              </a:extLst>
            </p:cNvPr>
            <p:cNvSpPr/>
            <p:nvPr/>
          </p:nvSpPr>
          <p:spPr>
            <a:xfrm>
              <a:off x="8786405" y="3330081"/>
              <a:ext cx="828071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Delaware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="" xmlns:a16="http://schemas.microsoft.com/office/drawing/2014/main" id="{A6D80974-1334-4F56-91F8-18816D11F4F0}"/>
                </a:ext>
              </a:extLst>
            </p:cNvPr>
            <p:cNvSpPr/>
            <p:nvPr/>
          </p:nvSpPr>
          <p:spPr>
            <a:xfrm>
              <a:off x="8874117" y="3135898"/>
              <a:ext cx="91962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New Jersey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="" xmlns:a16="http://schemas.microsoft.com/office/drawing/2014/main" id="{960B9A65-A8BD-46BD-AFBD-FCC2DE55EDE1}"/>
                </a:ext>
              </a:extLst>
            </p:cNvPr>
            <p:cNvSpPr/>
            <p:nvPr/>
          </p:nvSpPr>
          <p:spPr>
            <a:xfrm>
              <a:off x="9038593" y="2627679"/>
              <a:ext cx="379657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="" xmlns:a16="http://schemas.microsoft.com/office/drawing/2014/main" id="{9A20A7E5-53A9-4C7C-9747-8399E9505FBE}"/>
                </a:ext>
              </a:extLst>
            </p:cNvPr>
            <p:cNvSpPr/>
            <p:nvPr/>
          </p:nvSpPr>
          <p:spPr>
            <a:xfrm>
              <a:off x="8969754" y="2753318"/>
              <a:ext cx="359106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CT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="" xmlns:a16="http://schemas.microsoft.com/office/drawing/2014/main" id="{2F8C48A8-CE44-4A87-B573-1BFD4873E412}"/>
                </a:ext>
              </a:extLst>
            </p:cNvPr>
            <p:cNvSpPr/>
            <p:nvPr/>
          </p:nvSpPr>
          <p:spPr>
            <a:xfrm>
              <a:off x="9181856" y="2786372"/>
              <a:ext cx="319869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RI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="" xmlns:a16="http://schemas.microsoft.com/office/drawing/2014/main" id="{48204C1B-E35B-42D6-ACF4-949E0170D6C6}"/>
                </a:ext>
              </a:extLst>
            </p:cNvPr>
            <p:cNvSpPr/>
            <p:nvPr/>
          </p:nvSpPr>
          <p:spPr>
            <a:xfrm>
              <a:off x="8878594" y="2387876"/>
              <a:ext cx="353500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VT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="" xmlns:a16="http://schemas.microsoft.com/office/drawing/2014/main" id="{37EE5ADA-28C0-43E9-A687-7FD5923E942F}"/>
                </a:ext>
              </a:extLst>
            </p:cNvPr>
            <p:cNvSpPr/>
            <p:nvPr/>
          </p:nvSpPr>
          <p:spPr>
            <a:xfrm>
              <a:off x="9018061" y="2453843"/>
              <a:ext cx="372183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NH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="" xmlns:a16="http://schemas.microsoft.com/office/drawing/2014/main" id="{76D6EB2D-52AB-4126-A59D-510E7A92A093}"/>
                </a:ext>
              </a:extLst>
            </p:cNvPr>
            <p:cNvSpPr/>
            <p:nvPr/>
          </p:nvSpPr>
          <p:spPr>
            <a:xfrm>
              <a:off x="6356732" y="3044424"/>
              <a:ext cx="504840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Iowa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="" xmlns:a16="http://schemas.microsoft.com/office/drawing/2014/main" id="{94D8F286-D140-4AFF-98B9-5D3168DE3B8D}"/>
                </a:ext>
              </a:extLst>
            </p:cNvPr>
            <p:cNvSpPr/>
            <p:nvPr/>
          </p:nvSpPr>
          <p:spPr>
            <a:xfrm>
              <a:off x="6117017" y="2258872"/>
              <a:ext cx="859834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Minnesota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="" xmlns:a16="http://schemas.microsoft.com/office/drawing/2014/main" id="{E3B6D716-512D-49AE-AEAE-681FCDD81261}"/>
                </a:ext>
              </a:extLst>
            </p:cNvPr>
            <p:cNvSpPr/>
            <p:nvPr/>
          </p:nvSpPr>
          <p:spPr>
            <a:xfrm>
              <a:off x="5057206" y="5769405"/>
              <a:ext cx="596391" cy="236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cap="all" spc="-50">
                  <a:solidFill>
                    <a:schemeClr val="accent1">
                      <a:lumMod val="50000"/>
                    </a:schemeClr>
                  </a:solidFill>
                </a:rPr>
                <a:t>Hawaii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96" name="Table 195">
            <a:extLst>
              <a:ext uri="{FF2B5EF4-FFF2-40B4-BE49-F238E27FC236}">
                <a16:creationId xmlns="" xmlns:a16="http://schemas.microsoft.com/office/drawing/2014/main" id="{422B8F11-E515-4C73-B68B-1D5E09B92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229779"/>
              </p:ext>
            </p:extLst>
          </p:nvPr>
        </p:nvGraphicFramePr>
        <p:xfrm>
          <a:off x="5756703" y="924152"/>
          <a:ext cx="6321892" cy="1917231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4942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34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43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3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6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6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</a:rPr>
                        <a:t>RSUD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Persediaan</a:t>
                      </a:r>
                      <a:br>
                        <a:rPr lang="id-ID" sz="1400" dirty="0">
                          <a:effectLst/>
                        </a:rPr>
                      </a:br>
                      <a:r>
                        <a:rPr lang="id-ID" sz="1400" dirty="0">
                          <a:effectLst/>
                        </a:rPr>
                        <a:t>(Rp)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Jumlah Aset Lancar</a:t>
                      </a:r>
                      <a:br>
                        <a:rPr lang="id-ID" sz="1400">
                          <a:effectLst/>
                        </a:rPr>
                      </a:br>
                      <a:r>
                        <a:rPr lang="id-ID" sz="1400">
                          <a:effectLst/>
                        </a:rPr>
                        <a:t>(Rp)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%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RSUD Muntilan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5.109.633.037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32.638.605.449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10,93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RSUD</a:t>
                      </a:r>
                      <a:r>
                        <a:rPr lang="id-ID" sz="1400" baseline="0" dirty="0">
                          <a:effectLst/>
                        </a:rPr>
                        <a:t> Kota Yogyakarta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3.207.039.263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 9.827.520.419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27,25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6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Rata-rata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</a:rPr>
                        <a:t>19,09</a:t>
                      </a:r>
                      <a:endParaRPr lang="id-ID" sz="2000" b="1" dirty="0">
                        <a:solidFill>
                          <a:srgbClr val="FF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7" name="Rounded Rectangle 14">
            <a:extLst>
              <a:ext uri="{FF2B5EF4-FFF2-40B4-BE49-F238E27FC236}">
                <a16:creationId xmlns="" xmlns:a16="http://schemas.microsoft.com/office/drawing/2014/main" id="{47EE22CF-3BC3-4A8F-B268-DE5BB00A4832}"/>
              </a:ext>
            </a:extLst>
          </p:cNvPr>
          <p:cNvSpPr/>
          <p:nvPr/>
        </p:nvSpPr>
        <p:spPr>
          <a:xfrm>
            <a:off x="113499" y="1674552"/>
            <a:ext cx="5483579" cy="5474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FFC000"/>
                </a:solidFill>
                <a:latin typeface="Roboto Condensed" panose="020B0604020202020204" charset="0"/>
                <a:ea typeface="Roboto Condensed" panose="020B0604020202020204" charset="0"/>
              </a:rPr>
              <a:t>Perbandingan persediaan terhadap aset lancar pada </a:t>
            </a:r>
            <a:r>
              <a:rPr lang="id-ID" b="1" i="1" dirty="0">
                <a:solidFill>
                  <a:srgbClr val="FFC000"/>
                </a:solidFill>
                <a:latin typeface="Roboto Condensed" panose="020B0604020202020204" charset="0"/>
                <a:ea typeface="Roboto Condensed" panose="020B0604020202020204" charset="0"/>
              </a:rPr>
              <a:t>general hospital</a:t>
            </a:r>
            <a:r>
              <a:rPr lang="id-ID" b="1" dirty="0">
                <a:solidFill>
                  <a:srgbClr val="FFC000"/>
                </a:solidFill>
                <a:latin typeface="Roboto Condensed" panose="020B0604020202020204" charset="0"/>
                <a:ea typeface="Roboto Condensed" panose="020B0604020202020204" charset="0"/>
              </a:rPr>
              <a:t> di USA</a:t>
            </a:r>
          </a:p>
        </p:txBody>
      </p:sp>
      <p:sp>
        <p:nvSpPr>
          <p:cNvPr id="198" name="Rounded Rectangle 15">
            <a:extLst>
              <a:ext uri="{FF2B5EF4-FFF2-40B4-BE49-F238E27FC236}">
                <a16:creationId xmlns="" xmlns:a16="http://schemas.microsoft.com/office/drawing/2014/main" id="{3DE3D09E-B635-4462-9BBA-C8D4510DE3F6}"/>
              </a:ext>
            </a:extLst>
          </p:cNvPr>
          <p:cNvSpPr/>
          <p:nvPr/>
        </p:nvSpPr>
        <p:spPr>
          <a:xfrm>
            <a:off x="5795224" y="336877"/>
            <a:ext cx="6308581" cy="5474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FFC000"/>
                </a:solidFill>
                <a:latin typeface="Roboto Condensed" panose="020B0604020202020204" charset="0"/>
                <a:ea typeface="Roboto Condensed" panose="020B0604020202020204" charset="0"/>
              </a:rPr>
              <a:t>Perbandingan persediaan terhadap aset lancar pada Rumah Sakit Umum Daerah (RSUD)</a:t>
            </a:r>
          </a:p>
        </p:txBody>
      </p:sp>
      <p:graphicFrame>
        <p:nvGraphicFramePr>
          <p:cNvPr id="199" name="Content Placeholder 4">
            <a:extLst>
              <a:ext uri="{FF2B5EF4-FFF2-40B4-BE49-F238E27FC236}">
                <a16:creationId xmlns="" xmlns:a16="http://schemas.microsoft.com/office/drawing/2014/main" id="{57731E4E-070E-433E-A122-9C42B6726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084806"/>
              </p:ext>
            </p:extLst>
          </p:nvPr>
        </p:nvGraphicFramePr>
        <p:xfrm>
          <a:off x="178707" y="2316957"/>
          <a:ext cx="5458321" cy="3979066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55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08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8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5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No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General Hospital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Persediaan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($)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Jumlah Aset Lancar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($)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%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6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Atlantic General Hospital Maryland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2.623.947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34.023.724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7,71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Forrest Country General Missisippi 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9.548.489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199.630.032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4,78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8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3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Union Country General Hospital New Mexico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170.184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5.703.235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2,98</a:t>
                      </a:r>
                      <a:endParaRPr lang="id-ID" sz="140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4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Wayne General Hospital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409.785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9.134.807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4,49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366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Rata-Rata</a:t>
                      </a:r>
                      <a:endParaRPr lang="id-ID" sz="1400" dirty="0"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4,99</a:t>
                      </a:r>
                      <a:endParaRPr lang="id-ID" sz="2400" b="1" dirty="0">
                        <a:solidFill>
                          <a:srgbClr val="FF0000"/>
                        </a:solidFill>
                        <a:effectLst/>
                        <a:latin typeface="Roboto Condensed" panose="020B0604020202020204" charset="0"/>
                        <a:ea typeface="Roboto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76511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1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03B15F-66D0-474A-A97A-53EEBFB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Rumusan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912DB91-0E40-4D84-B49B-48BDCE387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4" name="Shape 322">
            <a:extLst>
              <a:ext uri="{FF2B5EF4-FFF2-40B4-BE49-F238E27FC236}">
                <a16:creationId xmlns="" xmlns:a16="http://schemas.microsoft.com/office/drawing/2014/main" id="{E30CC40F-1621-4B12-9AD1-20861FBE425F}"/>
              </a:ext>
            </a:extLst>
          </p:cNvPr>
          <p:cNvSpPr>
            <a:spLocks noChangeAspect="1"/>
          </p:cNvSpPr>
          <p:nvPr/>
        </p:nvSpPr>
        <p:spPr>
          <a:xfrm>
            <a:off x="4921650" y="2675896"/>
            <a:ext cx="2560320" cy="2560320"/>
          </a:xfrm>
          <a:prstGeom prst="diamond">
            <a:avLst/>
          </a:prstGeom>
          <a:blipFill>
            <a:blip r:embed="rId2"/>
            <a:stretch>
              <a:fillRect/>
            </a:stretch>
          </a:blipFill>
          <a:ln w="38100" cap="flat" cmpd="sng">
            <a:solidFill>
              <a:srgbClr val="92A8C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" name="Shape 323">
            <a:extLst>
              <a:ext uri="{FF2B5EF4-FFF2-40B4-BE49-F238E27FC236}">
                <a16:creationId xmlns="" xmlns:a16="http://schemas.microsoft.com/office/drawing/2014/main" id="{A7595F85-AEF1-4DEA-B7C1-BC528824608B}"/>
              </a:ext>
            </a:extLst>
          </p:cNvPr>
          <p:cNvSpPr/>
          <p:nvPr/>
        </p:nvSpPr>
        <p:spPr>
          <a:xfrm>
            <a:off x="2057400" y="2675896"/>
            <a:ext cx="3474720" cy="2011680"/>
          </a:xfrm>
          <a:prstGeom prst="hexagon">
            <a:avLst/>
          </a:prstGeom>
          <a:solidFill>
            <a:schemeClr val="tx1">
              <a:alpha val="78000"/>
            </a:schemeClr>
          </a:solidFill>
          <a:ln w="76200" cap="flat" cmpd="sng">
            <a:solidFill>
              <a:srgbClr val="FF98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id-ID" sz="2000" dirty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S</a:t>
            </a:r>
            <a:r>
              <a:rPr lang="id-ID" sz="2000" dirty="0" smtClean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aldo </a:t>
            </a:r>
            <a:r>
              <a:rPr lang="id-ID" sz="2000" dirty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persediaan obat pada RSUD Muntilan dan RSUD Kota </a:t>
            </a:r>
            <a:r>
              <a:rPr lang="id-ID" sz="2000" dirty="0" smtClean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Yogyakarta ditengarai tinggi (berlebih)</a:t>
            </a:r>
            <a:endParaRPr lang="id-ID" sz="2000" dirty="0">
              <a:solidFill>
                <a:srgbClr val="E18B0D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Shape 324">
            <a:extLst>
              <a:ext uri="{FF2B5EF4-FFF2-40B4-BE49-F238E27FC236}">
                <a16:creationId xmlns="" xmlns:a16="http://schemas.microsoft.com/office/drawing/2014/main" id="{7605B18C-E8F0-4597-937D-DC966E741DD2}"/>
              </a:ext>
            </a:extLst>
          </p:cNvPr>
          <p:cNvSpPr/>
          <p:nvPr/>
        </p:nvSpPr>
        <p:spPr>
          <a:xfrm>
            <a:off x="6871500" y="2675896"/>
            <a:ext cx="3474720" cy="2011680"/>
          </a:xfrm>
          <a:prstGeom prst="hexagon">
            <a:avLst/>
          </a:prstGeom>
          <a:solidFill>
            <a:schemeClr val="tx1">
              <a:alpha val="60000"/>
            </a:schemeClr>
          </a:solidFill>
          <a:ln w="76200" cap="flat" cmpd="sng">
            <a:solidFill>
              <a:srgbClr val="FF98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/>
            <a:r>
              <a:rPr lang="id-ID" sz="2400" dirty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Inefisiensi pengelolaan persediaan obat</a:t>
            </a:r>
          </a:p>
        </p:txBody>
      </p:sp>
      <p:sp>
        <p:nvSpPr>
          <p:cNvPr id="10" name="Shape 322">
            <a:extLst>
              <a:ext uri="{FF2B5EF4-FFF2-40B4-BE49-F238E27FC236}">
                <a16:creationId xmlns="" xmlns:a16="http://schemas.microsoft.com/office/drawing/2014/main" id="{C61BC204-1528-4DDB-833A-17B94F79B3BA}"/>
              </a:ext>
            </a:extLst>
          </p:cNvPr>
          <p:cNvSpPr>
            <a:spLocks noChangeAspect="1"/>
          </p:cNvSpPr>
          <p:nvPr/>
        </p:nvSpPr>
        <p:spPr>
          <a:xfrm>
            <a:off x="4921650" y="2231350"/>
            <a:ext cx="2560320" cy="2560320"/>
          </a:xfrm>
          <a:prstGeom prst="diamond">
            <a:avLst/>
          </a:prstGeom>
          <a:blipFill>
            <a:blip r:embed="rId3"/>
            <a:stretch>
              <a:fillRect/>
            </a:stretch>
          </a:blipFill>
          <a:ln w="38100" cap="flat" cmpd="sng">
            <a:solidFill>
              <a:srgbClr val="92A8C8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5299573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5A27804-7B9D-40B2-9FD4-D38F2A9FD7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4" name="Shape 284">
            <a:extLst>
              <a:ext uri="{FF2B5EF4-FFF2-40B4-BE49-F238E27FC236}">
                <a16:creationId xmlns="" xmlns:a16="http://schemas.microsoft.com/office/drawing/2014/main" id="{9852D4F6-0DDB-45FE-957D-1AA6BF7B9F23}"/>
              </a:ext>
            </a:extLst>
          </p:cNvPr>
          <p:cNvSpPr txBox="1">
            <a:spLocks/>
          </p:cNvSpPr>
          <p:nvPr/>
        </p:nvSpPr>
        <p:spPr>
          <a:xfrm>
            <a:off x="-64394" y="2300905"/>
            <a:ext cx="3932080" cy="264458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600" b="1" u="sng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Pertanyaan</a:t>
            </a:r>
            <a:r>
              <a:rPr lang="id-ID" sz="2600" b="1" u="sng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Penelitian</a:t>
            </a:r>
            <a:r>
              <a:rPr lang="id-ID" sz="28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8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endParaRPr lang="en-US" sz="2800" b="1" kern="0" dirty="0">
              <a:solidFill>
                <a:schemeClr val="accent1">
                  <a:lumMod val="60000"/>
                  <a:lumOff val="4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endParaRPr lang="id-ID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id-ID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Faktor-faktor </a:t>
            </a:r>
            <a:r>
              <a:rPr lang="id-ID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apa yang menyebabkan tingginya saldo persediaan obat pada RSUD Muntilan dan RSUD Kota Yogyakarta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?</a:t>
            </a:r>
            <a:endParaRPr lang="id-ID" sz="2000" dirty="0">
              <a:solidFill>
                <a:schemeClr val="accent1">
                  <a:lumMod val="60000"/>
                  <a:lumOff val="4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5" name="Shape 285">
            <a:extLst>
              <a:ext uri="{FF2B5EF4-FFF2-40B4-BE49-F238E27FC236}">
                <a16:creationId xmlns="" xmlns:a16="http://schemas.microsoft.com/office/drawing/2014/main" id="{F4D624D0-3D58-4C87-9F4C-66914BFA4DA7}"/>
              </a:ext>
            </a:extLst>
          </p:cNvPr>
          <p:cNvSpPr txBox="1">
            <a:spLocks/>
          </p:cNvSpPr>
          <p:nvPr/>
        </p:nvSpPr>
        <p:spPr>
          <a:xfrm>
            <a:off x="3829049" y="2288026"/>
            <a:ext cx="3200400" cy="23411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600" b="1" u="sng" kern="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Tujuan</a:t>
            </a:r>
            <a:r>
              <a:rPr lang="id-ID" sz="2600" b="1" u="sng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Penelitian</a:t>
            </a:r>
            <a:endParaRPr lang="en" sz="2600" b="1" u="sng" kern="0" dirty="0">
              <a:solidFill>
                <a:schemeClr val="accent1">
                  <a:lumMod val="60000"/>
                  <a:lumOff val="4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endParaRPr lang="id-ID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id-ID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Mengeksplorasi </a:t>
            </a:r>
            <a:r>
              <a:rPr lang="id-ID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faktor-faktor yang menyebabkan tingginya saldo persediaan obat pada RSUD Muntilan dan RSUD Kota Yogyakarta</a:t>
            </a:r>
          </a:p>
        </p:txBody>
      </p:sp>
      <p:sp>
        <p:nvSpPr>
          <p:cNvPr id="6" name="Shape 286">
            <a:extLst>
              <a:ext uri="{FF2B5EF4-FFF2-40B4-BE49-F238E27FC236}">
                <a16:creationId xmlns="" xmlns:a16="http://schemas.microsoft.com/office/drawing/2014/main" id="{89AA0572-43FF-43D1-A3BF-D4ED7703B6F3}"/>
              </a:ext>
            </a:extLst>
          </p:cNvPr>
          <p:cNvSpPr txBox="1">
            <a:spLocks/>
          </p:cNvSpPr>
          <p:nvPr/>
        </p:nvSpPr>
        <p:spPr>
          <a:xfrm>
            <a:off x="7029449" y="1360412"/>
            <a:ext cx="3291840" cy="237744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Kontribusi</a:t>
            </a:r>
            <a:r>
              <a:rPr lang="en-US" sz="2400" b="1" dirty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400" b="1" dirty="0" err="1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Akademis</a:t>
            </a:r>
            <a:endParaRPr lang="en-US" sz="2400" b="1" dirty="0">
              <a:solidFill>
                <a:srgbClr val="E18B0D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id-ID" sz="2000" dirty="0">
                <a:solidFill>
                  <a:srgbClr val="E18B0D"/>
                </a:solidFill>
              </a:rPr>
              <a:t>Menambah literatur di bidang akuntansi dan bahan referensi untuk penelitian selanjutnya</a:t>
            </a:r>
          </a:p>
        </p:txBody>
      </p:sp>
      <p:sp>
        <p:nvSpPr>
          <p:cNvPr id="7" name="Shape 286">
            <a:extLst>
              <a:ext uri="{FF2B5EF4-FFF2-40B4-BE49-F238E27FC236}">
                <a16:creationId xmlns="" xmlns:a16="http://schemas.microsoft.com/office/drawing/2014/main" id="{1B3ADC25-050A-46DB-923C-C7974A6071FB}"/>
              </a:ext>
            </a:extLst>
          </p:cNvPr>
          <p:cNvSpPr txBox="1">
            <a:spLocks/>
          </p:cNvSpPr>
          <p:nvPr/>
        </p:nvSpPr>
        <p:spPr>
          <a:xfrm>
            <a:off x="7029449" y="3659626"/>
            <a:ext cx="3291840" cy="237744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Kontribusi</a:t>
            </a:r>
            <a:r>
              <a:rPr lang="en-US" sz="2400" b="1" dirty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2400" b="1" dirty="0" err="1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Praktis</a:t>
            </a:r>
            <a:endParaRPr lang="en-US" sz="2400" b="1" dirty="0">
              <a:solidFill>
                <a:srgbClr val="E18B0D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>
              <a:spcBef>
                <a:spcPts val="600"/>
              </a:spcBef>
            </a:pPr>
            <a:r>
              <a:rPr lang="id-ID" sz="2000" dirty="0">
                <a:solidFill>
                  <a:srgbClr val="E18B0D"/>
                </a:solidFill>
                <a:latin typeface="Roboto Condensed" panose="020B0604020202020204" charset="0"/>
                <a:ea typeface="Roboto Condensed" panose="020B0604020202020204" charset="0"/>
              </a:rPr>
              <a:t>Menjadi salah satu acuan bagi RSUD dalam mengelola persediaannya yang lebih mencerminkan efisiensi</a:t>
            </a:r>
          </a:p>
        </p:txBody>
      </p:sp>
    </p:spTree>
    <p:extLst>
      <p:ext uri="{BB962C8B-B14F-4D97-AF65-F5344CB8AC3E}">
        <p14:creationId xmlns:p14="http://schemas.microsoft.com/office/powerpoint/2010/main" val="205835260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E451FCC2-A859-4D90-AC65-0AC0C09F7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95517D2-0007-4AAE-8510-59ED7AE60F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157333" y="6277250"/>
            <a:ext cx="1983200" cy="420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grpSp>
        <p:nvGrpSpPr>
          <p:cNvPr id="4" name="Shape 420">
            <a:extLst>
              <a:ext uri="{FF2B5EF4-FFF2-40B4-BE49-F238E27FC236}">
                <a16:creationId xmlns="" xmlns:a16="http://schemas.microsoft.com/office/drawing/2014/main" id="{2A9F1219-C9D3-4731-8E80-DD43BAE7D43B}"/>
              </a:ext>
            </a:extLst>
          </p:cNvPr>
          <p:cNvGrpSpPr/>
          <p:nvPr/>
        </p:nvGrpSpPr>
        <p:grpSpPr>
          <a:xfrm rot="10800000">
            <a:off x="413581" y="2978677"/>
            <a:ext cx="3132137" cy="864880"/>
            <a:chOff x="-653420" y="1697030"/>
            <a:chExt cx="6004860" cy="1658130"/>
          </a:xfrm>
        </p:grpSpPr>
        <p:sp>
          <p:nvSpPr>
            <p:cNvPr id="5" name="Shape 421">
              <a:extLst>
                <a:ext uri="{FF2B5EF4-FFF2-40B4-BE49-F238E27FC236}">
                  <a16:creationId xmlns="" xmlns:a16="http://schemas.microsoft.com/office/drawing/2014/main" id="{33E5A050-19F5-45FE-8F77-04340F6FD85B}"/>
                </a:ext>
              </a:extLst>
            </p:cNvPr>
            <p:cNvSpPr/>
            <p:nvPr/>
          </p:nvSpPr>
          <p:spPr>
            <a:xfrm rot="10800000" flipH="1">
              <a:off x="613579" y="1697030"/>
              <a:ext cx="3506135" cy="1243801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Sumber</a:t>
              </a:r>
              <a:endParaRPr lang="en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6" name="Shape 422">
              <a:extLst>
                <a:ext uri="{FF2B5EF4-FFF2-40B4-BE49-F238E27FC236}">
                  <a16:creationId xmlns="" xmlns:a16="http://schemas.microsoft.com/office/drawing/2014/main" id="{89500537-DB3D-411E-956E-428295CC90AF}"/>
                </a:ext>
              </a:extLst>
            </p:cNvPr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7" name="Shape 423">
              <a:extLst>
                <a:ext uri="{FF2B5EF4-FFF2-40B4-BE49-F238E27FC236}">
                  <a16:creationId xmlns="" xmlns:a16="http://schemas.microsoft.com/office/drawing/2014/main" id="{714D4F42-D144-41C4-ADDA-95A321064AE1}"/>
                </a:ext>
              </a:extLst>
            </p:cNvPr>
            <p:cNvSpPr/>
            <p:nvPr/>
          </p:nvSpPr>
          <p:spPr>
            <a:xfrm flipH="1">
              <a:off x="-601142" y="1697042"/>
              <a:ext cx="1243799" cy="1243801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8" name="Shape 424">
              <a:extLst>
                <a:ext uri="{FF2B5EF4-FFF2-40B4-BE49-F238E27FC236}">
                  <a16:creationId xmlns="" xmlns:a16="http://schemas.microsoft.com/office/drawing/2014/main" id="{0C6294BB-95F1-4042-9FDE-49857E498FE1}"/>
                </a:ext>
              </a:extLst>
            </p:cNvPr>
            <p:cNvSpPr/>
            <p:nvPr/>
          </p:nvSpPr>
          <p:spPr>
            <a:xfrm rot="10800000">
              <a:off x="-653420" y="2940859"/>
              <a:ext cx="1243799" cy="414301"/>
            </a:xfrm>
            <a:prstGeom prst="triangle">
              <a:avLst>
                <a:gd name="adj" fmla="val 0"/>
              </a:avLst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9" name="Shape 425">
            <a:extLst>
              <a:ext uri="{FF2B5EF4-FFF2-40B4-BE49-F238E27FC236}">
                <a16:creationId xmlns="" xmlns:a16="http://schemas.microsoft.com/office/drawing/2014/main" id="{08A15BEE-6028-436D-ADB2-A771437AA000}"/>
              </a:ext>
            </a:extLst>
          </p:cNvPr>
          <p:cNvGrpSpPr/>
          <p:nvPr/>
        </p:nvGrpSpPr>
        <p:grpSpPr>
          <a:xfrm rot="10800000">
            <a:off x="3170560" y="2973053"/>
            <a:ext cx="3132578" cy="864880"/>
            <a:chOff x="-654264" y="1697030"/>
            <a:chExt cx="6005704" cy="1658130"/>
          </a:xfrm>
        </p:grpSpPr>
        <p:sp>
          <p:nvSpPr>
            <p:cNvPr id="10" name="Shape 426">
              <a:extLst>
                <a:ext uri="{FF2B5EF4-FFF2-40B4-BE49-F238E27FC236}">
                  <a16:creationId xmlns="" xmlns:a16="http://schemas.microsoft.com/office/drawing/2014/main" id="{4A923391-6E62-4EBB-8FC6-D5E9209F17C5}"/>
                </a:ext>
              </a:extLst>
            </p:cNvPr>
            <p:cNvSpPr/>
            <p:nvPr/>
          </p:nvSpPr>
          <p:spPr>
            <a:xfrm rot="10800000" flipH="1">
              <a:off x="613579" y="1697030"/>
              <a:ext cx="3506135" cy="1243801"/>
            </a:xfrm>
            <a:prstGeom prst="rect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Teknik </a:t>
              </a:r>
              <a:r>
                <a:rPr lang="en-US" dirty="0" err="1">
                  <a:solidFill>
                    <a:srgbClr val="263248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Pengumpulan</a:t>
              </a:r>
              <a:endParaRPr lang="en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1" name="Shape 427">
              <a:extLst>
                <a:ext uri="{FF2B5EF4-FFF2-40B4-BE49-F238E27FC236}">
                  <a16:creationId xmlns="" xmlns:a16="http://schemas.microsoft.com/office/drawing/2014/main" id="{1A9220DE-CEC7-4843-80E6-9069627A4E1A}"/>
                </a:ext>
              </a:extLst>
            </p:cNvPr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" name="Shape 428">
              <a:extLst>
                <a:ext uri="{FF2B5EF4-FFF2-40B4-BE49-F238E27FC236}">
                  <a16:creationId xmlns="" xmlns:a16="http://schemas.microsoft.com/office/drawing/2014/main" id="{20895FC5-F939-4160-AB80-0A5DEDEFE5B3}"/>
                </a:ext>
              </a:extLst>
            </p:cNvPr>
            <p:cNvSpPr/>
            <p:nvPr/>
          </p:nvSpPr>
          <p:spPr>
            <a:xfrm flipH="1">
              <a:off x="-629916" y="1697042"/>
              <a:ext cx="1243799" cy="1243801"/>
            </a:xfrm>
            <a:prstGeom prst="rtTriangle">
              <a:avLst/>
            </a:prstGeom>
            <a:solidFill>
              <a:srgbClr val="92A8C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3" name="Shape 429">
              <a:extLst>
                <a:ext uri="{FF2B5EF4-FFF2-40B4-BE49-F238E27FC236}">
                  <a16:creationId xmlns="" xmlns:a16="http://schemas.microsoft.com/office/drawing/2014/main" id="{53F84332-6846-4152-8047-69E2A00B8383}"/>
                </a:ext>
              </a:extLst>
            </p:cNvPr>
            <p:cNvSpPr/>
            <p:nvPr/>
          </p:nvSpPr>
          <p:spPr>
            <a:xfrm rot="10800000">
              <a:off x="-654264" y="2940859"/>
              <a:ext cx="1243801" cy="414301"/>
            </a:xfrm>
            <a:prstGeom prst="triangle">
              <a:avLst>
                <a:gd name="adj" fmla="val 0"/>
              </a:avLst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4" name="Shape 430">
            <a:extLst>
              <a:ext uri="{FF2B5EF4-FFF2-40B4-BE49-F238E27FC236}">
                <a16:creationId xmlns="" xmlns:a16="http://schemas.microsoft.com/office/drawing/2014/main" id="{0671CB2D-269B-4BD3-A947-714FD2DFE59E}"/>
              </a:ext>
            </a:extLst>
          </p:cNvPr>
          <p:cNvGrpSpPr/>
          <p:nvPr/>
        </p:nvGrpSpPr>
        <p:grpSpPr>
          <a:xfrm rot="10800000">
            <a:off x="5917360" y="2997833"/>
            <a:ext cx="3129401" cy="864880"/>
            <a:chOff x="-648175" y="1697030"/>
            <a:chExt cx="5999615" cy="1658130"/>
          </a:xfrm>
        </p:grpSpPr>
        <p:sp>
          <p:nvSpPr>
            <p:cNvPr id="15" name="Shape 431">
              <a:extLst>
                <a:ext uri="{FF2B5EF4-FFF2-40B4-BE49-F238E27FC236}">
                  <a16:creationId xmlns="" xmlns:a16="http://schemas.microsoft.com/office/drawing/2014/main" id="{594252AE-7C41-4D6E-8171-D3D1181BE66E}"/>
                </a:ext>
              </a:extLst>
            </p:cNvPr>
            <p:cNvSpPr/>
            <p:nvPr/>
          </p:nvSpPr>
          <p:spPr>
            <a:xfrm rot="10800000" flipH="1">
              <a:off x="613579" y="1697030"/>
              <a:ext cx="3506135" cy="1243801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Analisis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dan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dirty="0" err="1">
                  <a:solidFill>
                    <a:schemeClr val="bg1">
                      <a:lumMod val="85000"/>
                    </a:schemeClr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Interpretasi</a:t>
              </a:r>
              <a:endParaRPr lang="en" dirty="0">
                <a:solidFill>
                  <a:schemeClr val="bg1">
                    <a:lumMod val="8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" name="Shape 432">
              <a:extLst>
                <a:ext uri="{FF2B5EF4-FFF2-40B4-BE49-F238E27FC236}">
                  <a16:creationId xmlns="" xmlns:a16="http://schemas.microsoft.com/office/drawing/2014/main" id="{85F2D013-E110-4A8B-A1EB-D7E41E9D362F}"/>
                </a:ext>
              </a:extLst>
            </p:cNvPr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7" name="Shape 433">
              <a:extLst>
                <a:ext uri="{FF2B5EF4-FFF2-40B4-BE49-F238E27FC236}">
                  <a16:creationId xmlns="" xmlns:a16="http://schemas.microsoft.com/office/drawing/2014/main" id="{02468FDD-DED2-4ECE-BBB5-259FDA6FD4B8}"/>
                </a:ext>
              </a:extLst>
            </p:cNvPr>
            <p:cNvSpPr/>
            <p:nvPr/>
          </p:nvSpPr>
          <p:spPr>
            <a:xfrm flipH="1">
              <a:off x="-623831" y="1697042"/>
              <a:ext cx="1243799" cy="1243801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8" name="Shape 434">
              <a:extLst>
                <a:ext uri="{FF2B5EF4-FFF2-40B4-BE49-F238E27FC236}">
                  <a16:creationId xmlns="" xmlns:a16="http://schemas.microsoft.com/office/drawing/2014/main" id="{D03C78C1-B331-4001-ACBB-74D5BD6DC538}"/>
                </a:ext>
              </a:extLst>
            </p:cNvPr>
            <p:cNvSpPr/>
            <p:nvPr/>
          </p:nvSpPr>
          <p:spPr>
            <a:xfrm rot="10800000">
              <a:off x="-648175" y="2940859"/>
              <a:ext cx="1243799" cy="414301"/>
            </a:xfrm>
            <a:prstGeom prst="triangle">
              <a:avLst>
                <a:gd name="adj" fmla="val 0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20" name="Shape 430">
            <a:extLst>
              <a:ext uri="{FF2B5EF4-FFF2-40B4-BE49-F238E27FC236}">
                <a16:creationId xmlns="" xmlns:a16="http://schemas.microsoft.com/office/drawing/2014/main" id="{42D74E1F-9CEE-4C2D-B2DB-FCCD715C883D}"/>
              </a:ext>
            </a:extLst>
          </p:cNvPr>
          <p:cNvGrpSpPr/>
          <p:nvPr/>
        </p:nvGrpSpPr>
        <p:grpSpPr>
          <a:xfrm rot="10800000">
            <a:off x="8682998" y="2997833"/>
            <a:ext cx="3115342" cy="864880"/>
            <a:chOff x="-621228" y="1697030"/>
            <a:chExt cx="5972668" cy="1658130"/>
          </a:xfrm>
        </p:grpSpPr>
        <p:sp>
          <p:nvSpPr>
            <p:cNvPr id="21" name="Shape 431">
              <a:extLst>
                <a:ext uri="{FF2B5EF4-FFF2-40B4-BE49-F238E27FC236}">
                  <a16:creationId xmlns="" xmlns:a16="http://schemas.microsoft.com/office/drawing/2014/main" id="{1F82F86C-D65B-4334-A492-44F661A13050}"/>
                </a:ext>
              </a:extLst>
            </p:cNvPr>
            <p:cNvSpPr/>
            <p:nvPr/>
          </p:nvSpPr>
          <p:spPr>
            <a:xfrm rot="10800000" flipH="1">
              <a:off x="613579" y="1697030"/>
              <a:ext cx="3506135" cy="1243801"/>
            </a:xfrm>
            <a:prstGeom prst="rect">
              <a:avLst/>
            </a:prstGeom>
            <a:solidFill>
              <a:srgbClr val="34446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Validitas</a:t>
              </a:r>
              <a:r>
                <a:rPr lang="en-US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dan</a:t>
              </a:r>
              <a:r>
                <a:rPr lang="en-US" dirty="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 </a:t>
              </a:r>
              <a:r>
                <a:rPr lang="en-US" dirty="0" err="1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Reliabilitas</a:t>
              </a:r>
              <a:endParaRPr lang="en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2" name="Shape 432">
              <a:extLst>
                <a:ext uri="{FF2B5EF4-FFF2-40B4-BE49-F238E27FC236}">
                  <a16:creationId xmlns="" xmlns:a16="http://schemas.microsoft.com/office/drawing/2014/main" id="{5607E95C-4DF6-49A2-AE91-72FE49EC0FED}"/>
                </a:ext>
              </a:extLst>
            </p:cNvPr>
            <p:cNvSpPr/>
            <p:nvPr/>
          </p:nvSpPr>
          <p:spPr>
            <a:xfrm rot="10800000" flipH="1">
              <a:off x="4107640" y="1697043"/>
              <a:ext cx="1243800" cy="1243800"/>
            </a:xfrm>
            <a:prstGeom prst="rtTriangle">
              <a:avLst/>
            </a:prstGeom>
            <a:solidFill>
              <a:srgbClr val="34446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3" name="Shape 433">
              <a:extLst>
                <a:ext uri="{FF2B5EF4-FFF2-40B4-BE49-F238E27FC236}">
                  <a16:creationId xmlns="" xmlns:a16="http://schemas.microsoft.com/office/drawing/2014/main" id="{11C81D74-1DBD-43D3-B1B6-4A4BFFA0E049}"/>
                </a:ext>
              </a:extLst>
            </p:cNvPr>
            <p:cNvSpPr/>
            <p:nvPr/>
          </p:nvSpPr>
          <p:spPr>
            <a:xfrm flipH="1">
              <a:off x="-621228" y="1697042"/>
              <a:ext cx="1243801" cy="1243801"/>
            </a:xfrm>
            <a:prstGeom prst="rtTriangle">
              <a:avLst/>
            </a:prstGeom>
            <a:solidFill>
              <a:srgbClr val="34446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24" name="Shape 434">
              <a:extLst>
                <a:ext uri="{FF2B5EF4-FFF2-40B4-BE49-F238E27FC236}">
                  <a16:creationId xmlns="" xmlns:a16="http://schemas.microsoft.com/office/drawing/2014/main" id="{111D4425-3ADC-478D-A368-4824B1189A96}"/>
                </a:ext>
              </a:extLst>
            </p:cNvPr>
            <p:cNvSpPr/>
            <p:nvPr/>
          </p:nvSpPr>
          <p:spPr>
            <a:xfrm rot="10800000">
              <a:off x="-593396" y="2940859"/>
              <a:ext cx="1243800" cy="414301"/>
            </a:xfrm>
            <a:prstGeom prst="triangle">
              <a:avLst>
                <a:gd name="adj" fmla="val 0"/>
              </a:avLst>
            </a:prstGeom>
            <a:solidFill>
              <a:srgbClr val="242F4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A82AB01-437D-4756-8BBA-43153028B1B3}"/>
              </a:ext>
            </a:extLst>
          </p:cNvPr>
          <p:cNvCxnSpPr>
            <a:stCxn id="5" idx="2"/>
          </p:cNvCxnSpPr>
          <p:nvPr/>
        </p:nvCxnSpPr>
        <p:spPr>
          <a:xfrm>
            <a:off x="1970450" y="3862707"/>
            <a:ext cx="91440" cy="45720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9601216-B565-4839-9AC2-EF363524FCD3}"/>
              </a:ext>
            </a:extLst>
          </p:cNvPr>
          <p:cNvCxnSpPr/>
          <p:nvPr/>
        </p:nvCxnSpPr>
        <p:spPr>
          <a:xfrm>
            <a:off x="4756536" y="3862707"/>
            <a:ext cx="91440" cy="45720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B357920E-CB19-44E6-A1C0-5FD8ED340DED}"/>
              </a:ext>
            </a:extLst>
          </p:cNvPr>
          <p:cNvCxnSpPr>
            <a:stCxn id="15" idx="2"/>
          </p:cNvCxnSpPr>
          <p:nvPr/>
        </p:nvCxnSpPr>
        <p:spPr>
          <a:xfrm>
            <a:off x="7502962" y="3862707"/>
            <a:ext cx="91440" cy="45720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040A5EE4-E23D-48FE-8ECD-4D64AAEC2AB6}"/>
              </a:ext>
            </a:extLst>
          </p:cNvPr>
          <p:cNvCxnSpPr>
            <a:stCxn id="21" idx="2"/>
          </p:cNvCxnSpPr>
          <p:nvPr/>
        </p:nvCxnSpPr>
        <p:spPr>
          <a:xfrm>
            <a:off x="10239865" y="3862707"/>
            <a:ext cx="91440" cy="45720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DED09069-23B3-43D3-A5DC-8E89B23E626A}"/>
              </a:ext>
            </a:extLst>
          </p:cNvPr>
          <p:cNvGrpSpPr/>
          <p:nvPr/>
        </p:nvGrpSpPr>
        <p:grpSpPr>
          <a:xfrm>
            <a:off x="3750696" y="4474951"/>
            <a:ext cx="2011680" cy="847441"/>
            <a:chOff x="3767688" y="4353560"/>
            <a:chExt cx="2011680" cy="847441"/>
          </a:xfrm>
        </p:grpSpPr>
        <p:sp>
          <p:nvSpPr>
            <p:cNvPr id="34" name="Arrow: Pentagon 33">
              <a:extLst>
                <a:ext uri="{FF2B5EF4-FFF2-40B4-BE49-F238E27FC236}">
                  <a16:creationId xmlns="" xmlns:a16="http://schemas.microsoft.com/office/drawing/2014/main" id="{E256D495-1583-4876-84BB-8B5CD1A8309F}"/>
                </a:ext>
              </a:extLst>
            </p:cNvPr>
            <p:cNvSpPr/>
            <p:nvPr/>
          </p:nvSpPr>
          <p:spPr>
            <a:xfrm>
              <a:off x="3767688" y="4353560"/>
              <a:ext cx="2011680" cy="365760"/>
            </a:xfrm>
            <a:prstGeom prst="homePlate">
              <a:avLst>
                <a:gd name="adj" fmla="val 26190"/>
              </a:avLst>
            </a:prstGeom>
            <a:solidFill>
              <a:schemeClr val="tx1">
                <a:alpha val="48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Wawancara</a:t>
              </a:r>
              <a:endParaRPr lang="en-US" sz="1600" dirty="0"/>
            </a:p>
          </p:txBody>
        </p:sp>
        <p:sp>
          <p:nvSpPr>
            <p:cNvPr id="35" name="Arrow: Pentagon 34">
              <a:extLst>
                <a:ext uri="{FF2B5EF4-FFF2-40B4-BE49-F238E27FC236}">
                  <a16:creationId xmlns="" xmlns:a16="http://schemas.microsoft.com/office/drawing/2014/main" id="{5AB39447-243A-48D5-8D85-26DF0B740243}"/>
                </a:ext>
              </a:extLst>
            </p:cNvPr>
            <p:cNvSpPr/>
            <p:nvPr/>
          </p:nvSpPr>
          <p:spPr>
            <a:xfrm>
              <a:off x="3767688" y="4835241"/>
              <a:ext cx="2011680" cy="365760"/>
            </a:xfrm>
            <a:prstGeom prst="homePlate">
              <a:avLst>
                <a:gd name="adj" fmla="val 26190"/>
              </a:avLst>
            </a:prstGeom>
            <a:solidFill>
              <a:schemeClr val="tx1">
                <a:alpha val="48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Dokumentasi</a:t>
              </a:r>
              <a:endParaRPr lang="en-US" sz="16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198E403E-56BC-4DA8-9E7A-352AD7D69237}"/>
              </a:ext>
            </a:extLst>
          </p:cNvPr>
          <p:cNvGrpSpPr/>
          <p:nvPr/>
        </p:nvGrpSpPr>
        <p:grpSpPr>
          <a:xfrm>
            <a:off x="964610" y="4474951"/>
            <a:ext cx="2011680" cy="850571"/>
            <a:chOff x="970924" y="4339057"/>
            <a:chExt cx="2011680" cy="850571"/>
          </a:xfrm>
        </p:grpSpPr>
        <p:sp>
          <p:nvSpPr>
            <p:cNvPr id="33" name="Arrow: Pentagon 32">
              <a:extLst>
                <a:ext uri="{FF2B5EF4-FFF2-40B4-BE49-F238E27FC236}">
                  <a16:creationId xmlns="" xmlns:a16="http://schemas.microsoft.com/office/drawing/2014/main" id="{898C0700-6D52-4657-A576-A970786CE016}"/>
                </a:ext>
              </a:extLst>
            </p:cNvPr>
            <p:cNvSpPr/>
            <p:nvPr/>
          </p:nvSpPr>
          <p:spPr>
            <a:xfrm>
              <a:off x="970924" y="4339057"/>
              <a:ext cx="2011680" cy="365760"/>
            </a:xfrm>
            <a:prstGeom prst="homePlate">
              <a:avLst>
                <a:gd name="adj" fmla="val 26190"/>
              </a:avLst>
            </a:prstGeom>
            <a:solidFill>
              <a:schemeClr val="tx1">
                <a:alpha val="48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Primer</a:t>
              </a:r>
            </a:p>
          </p:txBody>
        </p:sp>
        <p:sp>
          <p:nvSpPr>
            <p:cNvPr id="36" name="Arrow: Pentagon 35">
              <a:extLst>
                <a:ext uri="{FF2B5EF4-FFF2-40B4-BE49-F238E27FC236}">
                  <a16:creationId xmlns="" xmlns:a16="http://schemas.microsoft.com/office/drawing/2014/main" id="{6500CE3B-77BF-4C6C-8FBB-4AE0301DE57C}"/>
                </a:ext>
              </a:extLst>
            </p:cNvPr>
            <p:cNvSpPr/>
            <p:nvPr/>
          </p:nvSpPr>
          <p:spPr>
            <a:xfrm>
              <a:off x="970924" y="4823868"/>
              <a:ext cx="2011680" cy="365760"/>
            </a:xfrm>
            <a:prstGeom prst="homePlate">
              <a:avLst>
                <a:gd name="adj" fmla="val 26190"/>
              </a:avLst>
            </a:prstGeom>
            <a:solidFill>
              <a:schemeClr val="tx1">
                <a:alpha val="48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Sekunder</a:t>
              </a:r>
              <a:endParaRPr lang="en-US" sz="1600" dirty="0"/>
            </a:p>
          </p:txBody>
        </p:sp>
      </p:grpSp>
      <p:sp>
        <p:nvSpPr>
          <p:cNvPr id="37" name="Arrow: Pentagon 36">
            <a:extLst>
              <a:ext uri="{FF2B5EF4-FFF2-40B4-BE49-F238E27FC236}">
                <a16:creationId xmlns="" xmlns:a16="http://schemas.microsoft.com/office/drawing/2014/main" id="{59090F22-90FB-4408-8C8D-2E0F8B1FB166}"/>
              </a:ext>
            </a:extLst>
          </p:cNvPr>
          <p:cNvSpPr/>
          <p:nvPr/>
        </p:nvSpPr>
        <p:spPr>
          <a:xfrm>
            <a:off x="6536782" y="4383511"/>
            <a:ext cx="2011680" cy="914400"/>
          </a:xfrm>
          <a:prstGeom prst="homePlate">
            <a:avLst>
              <a:gd name="adj" fmla="val 26190"/>
            </a:avLst>
          </a:prstGeom>
          <a:solidFill>
            <a:schemeClr val="tx1">
              <a:alpha val="48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Cross Case Analysis</a:t>
            </a:r>
          </a:p>
        </p:txBody>
      </p:sp>
      <p:sp>
        <p:nvSpPr>
          <p:cNvPr id="38" name="Arrow: Pentagon 37">
            <a:extLst>
              <a:ext uri="{FF2B5EF4-FFF2-40B4-BE49-F238E27FC236}">
                <a16:creationId xmlns="" xmlns:a16="http://schemas.microsoft.com/office/drawing/2014/main" id="{F7CD83CE-5163-431B-8A2A-9A690310FEA9}"/>
              </a:ext>
            </a:extLst>
          </p:cNvPr>
          <p:cNvSpPr/>
          <p:nvPr/>
        </p:nvSpPr>
        <p:spPr>
          <a:xfrm>
            <a:off x="9234025" y="4383511"/>
            <a:ext cx="2011680" cy="914400"/>
          </a:xfrm>
          <a:prstGeom prst="homePlate">
            <a:avLst>
              <a:gd name="adj" fmla="val 26190"/>
            </a:avLst>
          </a:prstGeom>
          <a:solidFill>
            <a:schemeClr val="tx1">
              <a:alpha val="48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/>
              <a:t>Triangulasi</a:t>
            </a:r>
            <a:endParaRPr lang="en-US" sz="1600" i="1" dirty="0"/>
          </a:p>
          <a:p>
            <a:pPr algn="ctr"/>
            <a:r>
              <a:rPr lang="en-US" sz="1600" i="1" dirty="0"/>
              <a:t>Member Checking</a:t>
            </a:r>
          </a:p>
        </p:txBody>
      </p:sp>
    </p:spTree>
    <p:extLst>
      <p:ext uri="{BB962C8B-B14F-4D97-AF65-F5344CB8AC3E}">
        <p14:creationId xmlns:p14="http://schemas.microsoft.com/office/powerpoint/2010/main" val="5177672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254E6F0-F44A-4ABE-A0B9-F26FC228429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675776" y="6220100"/>
            <a:ext cx="2516224" cy="352150"/>
          </a:xfrm>
        </p:spPr>
        <p:txBody>
          <a:bodyPr/>
          <a:lstStyle/>
          <a:p>
            <a:r>
              <a:rPr lang="en" b="1" dirty="0">
                <a:latin typeface="Roboto Condensed" panose="020B0604020202020204" charset="0"/>
                <a:ea typeface="Roboto Condensed" panose="020B0604020202020204" charset="0"/>
              </a:rPr>
              <a:t>G</a:t>
            </a:r>
            <a:r>
              <a:rPr lang="en-US" b="1" dirty="0" err="1">
                <a:latin typeface="Roboto Condensed" panose="020B0604020202020204" charset="0"/>
                <a:ea typeface="Roboto Condensed" panose="020B0604020202020204" charset="0"/>
              </a:rPr>
              <a:t>lobally</a:t>
            </a:r>
            <a:r>
              <a:rPr lang="en-US" b="1" dirty="0">
                <a:latin typeface="Roboto Condensed" panose="020B0604020202020204" charset="0"/>
                <a:ea typeface="Roboto Condensed" panose="020B0604020202020204" charset="0"/>
              </a:rPr>
              <a:t> Respected</a:t>
            </a:r>
            <a:endParaRPr lang="en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50F9C2-CA30-4AFB-A2C0-5A78939D530F}"/>
              </a:ext>
            </a:extLst>
          </p:cNvPr>
          <p:cNvSpPr txBox="1"/>
          <p:nvPr/>
        </p:nvSpPr>
        <p:spPr>
          <a:xfrm>
            <a:off x="966284" y="5891260"/>
            <a:ext cx="7159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C000"/>
                </a:solidFill>
                <a:latin typeface="Vladimir Script" panose="03050402040407070305" pitchFamily="66" charset="0"/>
              </a:rPr>
              <a:t>TERIMAKASIH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="" xmlns:a16="http://schemas.microsoft.com/office/drawing/2014/main" id="{EF5778FB-C49C-4136-82C4-C4FBD0B1A30B}"/>
              </a:ext>
            </a:extLst>
          </p:cNvPr>
          <p:cNvSpPr txBox="1">
            <a:spLocks/>
          </p:cNvSpPr>
          <p:nvPr/>
        </p:nvSpPr>
        <p:spPr>
          <a:xfrm>
            <a:off x="0" y="257450"/>
            <a:ext cx="2516224" cy="352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Locally Rooted</a:t>
            </a:r>
            <a:endParaRPr lang="en" sz="24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B0DAF1-C9DD-483A-81F1-41BCB9677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788" y="1414977"/>
            <a:ext cx="1188720" cy="742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E300A3F-1DCD-4258-A921-93A8490C7E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798" y="2297054"/>
            <a:ext cx="866700" cy="1215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A037C6-60D4-4908-B289-0527A1783E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47" y="0"/>
            <a:ext cx="1283201" cy="13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2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374</Words>
  <Application>Microsoft Office PowerPoint</Application>
  <PresentationFormat>Widescreen</PresentationFormat>
  <Paragraphs>148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Arvo</vt:lpstr>
      <vt:lpstr>Calibri</vt:lpstr>
      <vt:lpstr>Calibri Light</vt:lpstr>
      <vt:lpstr>Roboto Condensed</vt:lpstr>
      <vt:lpstr>Roboto Condensed Light</vt:lpstr>
      <vt:lpstr>Times New Roman</vt:lpstr>
      <vt:lpstr>Vladimir Script</vt:lpstr>
      <vt:lpstr>Salerio template</vt:lpstr>
      <vt:lpstr>Custom Design</vt:lpstr>
      <vt:lpstr>Identifikasi Faktor-Faktor Penyebab Tingginya Saldo Persediaan Obat  (Studi Pada RSUD Muntilan dan RSUD Kota Yogyakarta) </vt:lpstr>
      <vt:lpstr>Latar Belakang</vt:lpstr>
      <vt:lpstr>PowerPoint Presentation</vt:lpstr>
      <vt:lpstr>Rumusan Masalah</vt:lpstr>
      <vt:lpstr>PowerPoint Presentation</vt:lpstr>
      <vt:lpstr>Metode Penelitian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 Handoyo</dc:creator>
  <cp:lastModifiedBy>ZUL IT</cp:lastModifiedBy>
  <cp:revision>56</cp:revision>
  <dcterms:created xsi:type="dcterms:W3CDTF">2017-10-07T22:08:32Z</dcterms:created>
  <dcterms:modified xsi:type="dcterms:W3CDTF">2018-10-05T07:45:52Z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